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05" r:id="rId3"/>
  </p:sldMasterIdLst>
  <p:notesMasterIdLst>
    <p:notesMasterId r:id="rId37"/>
  </p:notesMasterIdLst>
  <p:sldIdLst>
    <p:sldId id="298" r:id="rId4"/>
    <p:sldId id="296" r:id="rId5"/>
    <p:sldId id="297" r:id="rId6"/>
    <p:sldId id="1342" r:id="rId7"/>
    <p:sldId id="286" r:id="rId8"/>
    <p:sldId id="295" r:id="rId9"/>
    <p:sldId id="288" r:id="rId10"/>
    <p:sldId id="289" r:id="rId11"/>
    <p:sldId id="290" r:id="rId12"/>
    <p:sldId id="291" r:id="rId13"/>
    <p:sldId id="293" r:id="rId14"/>
    <p:sldId id="292" r:id="rId15"/>
    <p:sldId id="1165" r:id="rId16"/>
    <p:sldId id="1158" r:id="rId17"/>
    <p:sldId id="1159" r:id="rId18"/>
    <p:sldId id="1160" r:id="rId19"/>
    <p:sldId id="1161" r:id="rId20"/>
    <p:sldId id="1162" r:id="rId21"/>
    <p:sldId id="1163" r:id="rId22"/>
    <p:sldId id="1164" r:id="rId23"/>
    <p:sldId id="256" r:id="rId24"/>
    <p:sldId id="1286" r:id="rId25"/>
    <p:sldId id="1335" r:id="rId26"/>
    <p:sldId id="1336" r:id="rId27"/>
    <p:sldId id="1337" r:id="rId28"/>
    <p:sldId id="1339" r:id="rId29"/>
    <p:sldId id="1340" r:id="rId30"/>
    <p:sldId id="1309" r:id="rId31"/>
    <p:sldId id="1323" r:id="rId32"/>
    <p:sldId id="1316" r:id="rId33"/>
    <p:sldId id="1329" r:id="rId34"/>
    <p:sldId id="1331" r:id="rId35"/>
    <p:sldId id="134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AAAA4-CB37-A1E9-9AB7-6D8C778E2571}" v="4" dt="2021-02-17T01:31:18.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0"/>
    <p:restoredTop sz="96327"/>
  </p:normalViewPr>
  <p:slideViewPr>
    <p:cSldViewPr snapToGrid="0" snapToObjects="1">
      <p:cViewPr varScale="1">
        <p:scale>
          <a:sx n="110" d="100"/>
          <a:sy n="110" d="100"/>
        </p:scale>
        <p:origin x="5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s, Leroy" userId="S::bcc100625@bcc.pinellas.gov::ab347a07-13d2-4504-a111-5dcdfca48f5b" providerId="AD" clId="Web-{D19AAAA4-CB37-A1E9-9AB7-6D8C778E2571}"/>
    <pc:docChg chg="addSld modSld">
      <pc:chgData name="Bridges, Leroy" userId="S::bcc100625@bcc.pinellas.gov::ab347a07-13d2-4504-a111-5dcdfca48f5b" providerId="AD" clId="Web-{D19AAAA4-CB37-A1E9-9AB7-6D8C778E2571}" dt="2021-02-17T01:31:18.038" v="3"/>
      <pc:docMkLst>
        <pc:docMk/>
      </pc:docMkLst>
      <pc:sldChg chg="addSp modSp new">
        <pc:chgData name="Bridges, Leroy" userId="S::bcc100625@bcc.pinellas.gov::ab347a07-13d2-4504-a111-5dcdfca48f5b" providerId="AD" clId="Web-{D19AAAA4-CB37-A1E9-9AB7-6D8C778E2571}" dt="2021-02-17T01:31:18.038" v="3"/>
        <pc:sldMkLst>
          <pc:docMk/>
          <pc:sldMk cId="587386556" sldId="1342"/>
        </pc:sldMkLst>
        <pc:graphicFrameChg chg="add mod modGraphic">
          <ac:chgData name="Bridges, Leroy" userId="S::bcc100625@bcc.pinellas.gov::ab347a07-13d2-4504-a111-5dcdfca48f5b" providerId="AD" clId="Web-{D19AAAA4-CB37-A1E9-9AB7-6D8C778E2571}" dt="2021-02-17T01:31:18.038" v="3"/>
          <ac:graphicFrameMkLst>
            <pc:docMk/>
            <pc:sldMk cId="587386556" sldId="1342"/>
            <ac:graphicFrameMk id="3" creationId="{42FEFF71-540B-43FA-9E3A-A9F7F0CC211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ktimene\Desktop\Pinellas%20Super%20Bowl%20Fly%20v%20Dri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timene\Desktop\Pinellas%20Super%20Bowl%20Fly%20v%20Driv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75000"/>
                    <a:lumOff val="25000"/>
                  </a:schemeClr>
                </a:solidFill>
                <a:latin typeface="+mn-lt"/>
                <a:ea typeface="+mn-ea"/>
                <a:cs typeface="+mn-cs"/>
              </a:defRPr>
            </a:pPr>
            <a:r>
              <a:rPr lang="en-US"/>
              <a:t>Feb 4-8,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91-A249-BD95-2DF9FA293F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91-A249-BD95-2DF9FA293F1F}"/>
              </c:ext>
            </c:extLst>
          </c:dPt>
          <c:dLbls>
            <c:spPr>
              <a:noFill/>
              <a:ln>
                <a:noFill/>
              </a:ln>
              <a:effectLst/>
            </c:spPr>
            <c:txPr>
              <a:bodyPr rot="0" spcFirstLastPara="1" vertOverflow="ellipsis" vert="horz" wrap="square" anchor="ctr" anchorCtr="1"/>
              <a:lstStyle/>
              <a:p>
                <a:pPr>
                  <a:defRPr sz="2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Sheet1!$B$21:$B$22</c:f>
              <c:strCache>
                <c:ptCount val="2"/>
                <c:pt idx="0">
                  <c:v>Fly</c:v>
                </c:pt>
                <c:pt idx="1">
                  <c:v>Drive</c:v>
                </c:pt>
              </c:strCache>
            </c:strRef>
          </c:cat>
          <c:val>
            <c:numRef>
              <c:f>Sheet1!$C$21:$C$22</c:f>
              <c:numCache>
                <c:formatCode>0.0%</c:formatCode>
                <c:ptCount val="2"/>
                <c:pt idx="0">
                  <c:v>0.21647940074906366</c:v>
                </c:pt>
                <c:pt idx="1">
                  <c:v>0.78352059925093631</c:v>
                </c:pt>
              </c:numCache>
            </c:numRef>
          </c:val>
          <c:extLst>
            <c:ext xmlns:c16="http://schemas.microsoft.com/office/drawing/2014/chart" uri="{C3380CC4-5D6E-409C-BE32-E72D297353CC}">
              <c16:uniqueId val="{00000004-1791-A249-BD95-2DF9FA293F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2">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75000"/>
              <a:lumOff val="25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Sheet1!$B$17</c:f>
              <c:strCache>
                <c:ptCount val="1"/>
                <c:pt idx="0">
                  <c:v>Fly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Sheet1!$C$16:$D$16</c:f>
              <c:numCache>
                <c:formatCode>General</c:formatCode>
                <c:ptCount val="2"/>
                <c:pt idx="0">
                  <c:v>2020</c:v>
                </c:pt>
                <c:pt idx="1">
                  <c:v>2021</c:v>
                </c:pt>
              </c:numCache>
            </c:numRef>
          </c:cat>
          <c:val>
            <c:numRef>
              <c:f>Sheet1!$C$17:$D$17</c:f>
              <c:numCache>
                <c:formatCode>0.0%</c:formatCode>
                <c:ptCount val="2"/>
                <c:pt idx="0">
                  <c:v>0.41043802149780767</c:v>
                </c:pt>
                <c:pt idx="1">
                  <c:v>0.21647940074906366</c:v>
                </c:pt>
              </c:numCache>
            </c:numRef>
          </c:val>
          <c:extLst>
            <c:ext xmlns:c16="http://schemas.microsoft.com/office/drawing/2014/chart" uri="{C3380CC4-5D6E-409C-BE32-E72D297353CC}">
              <c16:uniqueId val="{00000000-651F-1846-89B4-82CD038CABA8}"/>
            </c:ext>
          </c:extLst>
        </c:ser>
        <c:ser>
          <c:idx val="1"/>
          <c:order val="1"/>
          <c:tx>
            <c:strRef>
              <c:f>Sheet1!$B$18</c:f>
              <c:strCache>
                <c:ptCount val="1"/>
                <c:pt idx="0">
                  <c:v>Drive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Sheet1!$C$16:$D$16</c:f>
              <c:numCache>
                <c:formatCode>General</c:formatCode>
                <c:ptCount val="2"/>
                <c:pt idx="0">
                  <c:v>2020</c:v>
                </c:pt>
                <c:pt idx="1">
                  <c:v>2021</c:v>
                </c:pt>
              </c:numCache>
            </c:numRef>
          </c:cat>
          <c:val>
            <c:numRef>
              <c:f>Sheet1!$C$18:$D$18</c:f>
              <c:numCache>
                <c:formatCode>0.0%</c:formatCode>
                <c:ptCount val="2"/>
                <c:pt idx="0">
                  <c:v>0.58956197850219239</c:v>
                </c:pt>
                <c:pt idx="1">
                  <c:v>0.78352059925093631</c:v>
                </c:pt>
              </c:numCache>
            </c:numRef>
          </c:val>
          <c:extLst>
            <c:ext xmlns:c16="http://schemas.microsoft.com/office/drawing/2014/chart" uri="{C3380CC4-5D6E-409C-BE32-E72D297353CC}">
              <c16:uniqueId val="{00000001-651F-1846-89B4-82CD038CABA8}"/>
            </c:ext>
          </c:extLst>
        </c:ser>
        <c:dLbls>
          <c:showLegendKey val="0"/>
          <c:showVal val="0"/>
          <c:showCatName val="0"/>
          <c:showSerName val="0"/>
          <c:showPercent val="0"/>
          <c:showBubbleSize val="0"/>
        </c:dLbls>
        <c:gapWidth val="150"/>
        <c:overlap val="100"/>
        <c:axId val="637480128"/>
        <c:axId val="637337968"/>
      </c:barChart>
      <c:catAx>
        <c:axId val="63748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2">
                    <a:lumMod val="75000"/>
                    <a:lumOff val="25000"/>
                  </a:schemeClr>
                </a:solidFill>
                <a:latin typeface="+mn-lt"/>
                <a:ea typeface="+mn-ea"/>
                <a:cs typeface="+mn-cs"/>
              </a:defRPr>
            </a:pPr>
            <a:endParaRPr lang="en-US"/>
          </a:p>
        </c:txPr>
        <c:crossAx val="637337968"/>
        <c:crosses val="autoZero"/>
        <c:auto val="1"/>
        <c:lblAlgn val="ctr"/>
        <c:lblOffset val="100"/>
        <c:noMultiLvlLbl val="0"/>
      </c:catAx>
      <c:valAx>
        <c:axId val="637337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80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2">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1A990-F30D-5540-9863-1E9190DD357A}" type="datetimeFigureOut">
              <a:rPr lang="en-US" smtClean="0"/>
              <a:t>2/17/21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430B6-CD6D-6348-A139-78A3060474ED}" type="slidenum">
              <a:rPr lang="en-US" smtClean="0"/>
              <a:t>‹#›</a:t>
            </a:fld>
            <a:endParaRPr lang="en-US"/>
          </a:p>
        </p:txBody>
      </p:sp>
    </p:spTree>
    <p:extLst>
      <p:ext uri="{BB962C8B-B14F-4D97-AF65-F5344CB8AC3E}">
        <p14:creationId xmlns:p14="http://schemas.microsoft.com/office/powerpoint/2010/main" val="330881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521AFD-5669-4F9B-9990-869EF87EAE9F}" type="slidenum">
              <a:rPr kumimoji="0" lang="en-US" sz="1200" b="0" i="0" u="none" strike="noStrike" kern="1200" cap="none" spc="0" normalizeH="0" baseline="0" noProof="0" smtClean="0">
                <a:ln>
                  <a:noFill/>
                </a:ln>
                <a:solidFill>
                  <a:srgbClr val="000000"/>
                </a:solidFill>
                <a:effectLst/>
                <a:uLnTx/>
                <a:uFillTx/>
                <a:latin typeface="Gill Sans" pitchFamily="6" charset="0"/>
                <a:ea typeface="ヒラギノ角ゴ ProN W3" pitchFamily="6" charset="-128"/>
                <a:cs typeface="+mn-cs"/>
                <a:sym typeface="Gill Sans" pitchFamily="6"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Gill Sans" pitchFamily="6" charset="0"/>
              <a:ea typeface="ヒラギノ角ゴ ProN W3" pitchFamily="6" charset="-128"/>
              <a:cs typeface="+mn-cs"/>
              <a:sym typeface="Gill Sans" pitchFamily="6" charset="0"/>
            </a:endParaRPr>
          </a:p>
        </p:txBody>
      </p:sp>
    </p:spTree>
    <p:extLst>
      <p:ext uri="{BB962C8B-B14F-4D97-AF65-F5344CB8AC3E}">
        <p14:creationId xmlns:p14="http://schemas.microsoft.com/office/powerpoint/2010/main" val="13992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9C2C-0F28-2E44-AD9A-57BE46E2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9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9C2C-0F28-2E44-AD9A-57BE46E2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50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9C2C-0F28-2E44-AD9A-57BE46E2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38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Pete and Downtown Tampa see visits peak on Saturday the 6</a:t>
            </a:r>
            <a:r>
              <a:rPr lang="en-US" baseline="30000" dirty="0"/>
              <a:t>th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9C2C-0F28-2E44-AD9A-57BE46E2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8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Arrivalist was invited by Visit St. Pete Clearwater to provide </a:t>
            </a:r>
            <a:r>
              <a:rPr lang="en-US" sz="1200" b="1" dirty="0"/>
              <a:t>a multi-dimensional visitation intelligence analysis around visitor behavior during Super Bowl LV</a:t>
            </a:r>
            <a:r>
              <a:rPr lang="en-US" sz="120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9C2C-0F28-2E44-AD9A-57BE46E2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071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3.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33.emf"/><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Master" Target="../slideMasters/slideMaster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0.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0.emf"/><Relationship Id="rId2" Type="http://schemas.openxmlformats.org/officeDocument/2006/relationships/image" Target="../media/image43.jpeg"/><Relationship Id="rId1" Type="http://schemas.openxmlformats.org/officeDocument/2006/relationships/slideMaster" Target="../slideMasters/slideMaster3.xml"/><Relationship Id="rId6" Type="http://schemas.openxmlformats.org/officeDocument/2006/relationships/image" Target="../media/image29.emf"/><Relationship Id="rId5" Type="http://schemas.openxmlformats.org/officeDocument/2006/relationships/image" Target="../media/image46.png"/><Relationship Id="rId4" Type="http://schemas.openxmlformats.org/officeDocument/2006/relationships/image" Target="../media/image4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3.xml"/><Relationship Id="rId5" Type="http://schemas.openxmlformats.org/officeDocument/2006/relationships/image" Target="../media/image30.emf"/><Relationship Id="rId4" Type="http://schemas.openxmlformats.org/officeDocument/2006/relationships/image" Target="../media/image29.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9.jpeg"/><Relationship Id="rId1" Type="http://schemas.openxmlformats.org/officeDocument/2006/relationships/slideMaster" Target="../slideMasters/slideMaster3.xml"/><Relationship Id="rId5" Type="http://schemas.openxmlformats.org/officeDocument/2006/relationships/image" Target="../media/image50.gif"/><Relationship Id="rId4" Type="http://schemas.openxmlformats.org/officeDocument/2006/relationships/image" Target="../media/image30.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1.jpeg"/><Relationship Id="rId1" Type="http://schemas.openxmlformats.org/officeDocument/2006/relationships/slideMaster" Target="../slideMasters/slideMaster3.xml"/><Relationship Id="rId5" Type="http://schemas.openxmlformats.org/officeDocument/2006/relationships/image" Target="../media/image50.gif"/><Relationship Id="rId4" Type="http://schemas.openxmlformats.org/officeDocument/2006/relationships/image" Target="../media/image30.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3.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3.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3.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sitting, person, cat, holding&#10;&#10;Description automatically generated">
            <a:extLst>
              <a:ext uri="{FF2B5EF4-FFF2-40B4-BE49-F238E27FC236}">
                <a16:creationId xmlns:a16="http://schemas.microsoft.com/office/drawing/2014/main" id="{499D5D01-F612-4591-A73B-172325C394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69843D-C994-4535-ACD7-605FA8C39073}"/>
              </a:ext>
            </a:extLst>
          </p:cNvPr>
          <p:cNvSpPr>
            <a:spLocks noGrp="1"/>
          </p:cNvSpPr>
          <p:nvPr>
            <p:ph type="ctrTitle"/>
          </p:nvPr>
        </p:nvSpPr>
        <p:spPr>
          <a:xfrm>
            <a:off x="907211" y="1634884"/>
            <a:ext cx="4867424" cy="2387600"/>
          </a:xfrm>
          <a:effectLst/>
        </p:spPr>
        <p:txBody>
          <a:bodyPr anchor="b"/>
          <a:lstStyle>
            <a:lvl1pPr algn="l">
              <a:defRPr sz="5500" b="1" i="0" cap="all" baseline="0">
                <a:solidFill>
                  <a:schemeClr val="bg1"/>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DFEC3A3-2EBF-4D83-960E-FA168043C689}"/>
              </a:ext>
            </a:extLst>
          </p:cNvPr>
          <p:cNvSpPr>
            <a:spLocks noGrp="1"/>
          </p:cNvSpPr>
          <p:nvPr>
            <p:ph type="subTitle" idx="1"/>
          </p:nvPr>
        </p:nvSpPr>
        <p:spPr>
          <a:xfrm>
            <a:off x="907211" y="4114559"/>
            <a:ext cx="4369904" cy="1655762"/>
          </a:xfrm>
          <a:solidFill>
            <a:schemeClr val="bg1"/>
          </a:solidFill>
        </p:spPr>
        <p:txBody>
          <a:bodyPr/>
          <a:lstStyle>
            <a:lvl1pPr marL="0" indent="0" algn="l">
              <a:buNone/>
              <a:defRPr sz="1800" baseline="0">
                <a:solidFill>
                  <a:schemeClr val="tx1">
                    <a:lumMod val="50000"/>
                    <a:lumOff val="50000"/>
                  </a:schemeClr>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3" name="Group 12">
            <a:extLst>
              <a:ext uri="{FF2B5EF4-FFF2-40B4-BE49-F238E27FC236}">
                <a16:creationId xmlns:a16="http://schemas.microsoft.com/office/drawing/2014/main" id="{B3764F17-9729-4D5B-9522-2F9F6D1AF97C}"/>
              </a:ext>
            </a:extLst>
          </p:cNvPr>
          <p:cNvGrpSpPr/>
          <p:nvPr userDrawn="1"/>
        </p:nvGrpSpPr>
        <p:grpSpPr>
          <a:xfrm>
            <a:off x="6360271" y="3071903"/>
            <a:ext cx="2623046" cy="968196"/>
            <a:chOff x="861469" y="3911291"/>
            <a:chExt cx="2562632" cy="945896"/>
          </a:xfrm>
        </p:grpSpPr>
        <p:pic>
          <p:nvPicPr>
            <p:cNvPr id="14" name="Picture 13" descr="A picture containing food, fruit, light, drawing&#10;&#10;Description automatically generated">
              <a:extLst>
                <a:ext uri="{FF2B5EF4-FFF2-40B4-BE49-F238E27FC236}">
                  <a16:creationId xmlns:a16="http://schemas.microsoft.com/office/drawing/2014/main" id="{C6CFCF59-A106-4ECE-936E-5FD20BAFDA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469" y="3911291"/>
              <a:ext cx="951147" cy="945896"/>
            </a:xfrm>
            <a:prstGeom prst="rect">
              <a:avLst/>
            </a:prstGeom>
          </p:spPr>
        </p:pic>
        <p:pic>
          <p:nvPicPr>
            <p:cNvPr id="15" name="Google Shape;343;p53">
              <a:extLst>
                <a:ext uri="{FF2B5EF4-FFF2-40B4-BE49-F238E27FC236}">
                  <a16:creationId xmlns:a16="http://schemas.microsoft.com/office/drawing/2014/main" id="{B9762636-5E02-439A-846F-B3DC9FC0842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563"/>
            <a:stretch/>
          </p:blipFill>
          <p:spPr>
            <a:xfrm>
              <a:off x="1715512" y="4018607"/>
              <a:ext cx="1708589" cy="731264"/>
            </a:xfrm>
            <a:prstGeom prst="rect">
              <a:avLst/>
            </a:prstGeom>
            <a:noFill/>
            <a:ln>
              <a:noFill/>
            </a:ln>
          </p:spPr>
        </p:pic>
      </p:grpSp>
      <p:sp>
        <p:nvSpPr>
          <p:cNvPr id="19" name="Subtitle 2">
            <a:extLst>
              <a:ext uri="{FF2B5EF4-FFF2-40B4-BE49-F238E27FC236}">
                <a16:creationId xmlns:a16="http://schemas.microsoft.com/office/drawing/2014/main" id="{58558E4C-62FC-405D-9BE5-FDAC7D260275}"/>
              </a:ext>
            </a:extLst>
          </p:cNvPr>
          <p:cNvSpPr txBox="1">
            <a:spLocks/>
          </p:cNvSpPr>
          <p:nvPr userDrawn="1"/>
        </p:nvSpPr>
        <p:spPr>
          <a:xfrm>
            <a:off x="907211" y="1361733"/>
            <a:ext cx="4369904" cy="3500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bg1"/>
                </a:solidFill>
                <a:latin typeface="Avenir Next LT Pro" panose="020B05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a:p>
        </p:txBody>
      </p:sp>
    </p:spTree>
    <p:extLst>
      <p:ext uri="{BB962C8B-B14F-4D97-AF65-F5344CB8AC3E}">
        <p14:creationId xmlns:p14="http://schemas.microsoft.com/office/powerpoint/2010/main" val="121051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0B8A3BFE-5F08-4EEA-9979-3D45DCEEF8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95080" y="553969"/>
            <a:ext cx="8095778"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95080" y="2141537"/>
            <a:ext cx="8095778"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63916C09-15DC-4548-B5FD-4D89D2271C9A}"/>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userDrawn="1">
            <p:ph type="sldNum" sz="quarter" idx="12"/>
          </p:nvPr>
        </p:nvSpPr>
        <p:spPr>
          <a:xfrm>
            <a:off x="9053721" y="6441090"/>
            <a:ext cx="2743200" cy="365125"/>
          </a:xfrm>
        </p:spPr>
        <p:txBody>
          <a:bodyPr/>
          <a:lstStyle>
            <a:lvl1pPr>
              <a:defRPr sz="1000">
                <a:solidFill>
                  <a:schemeClr val="bg1"/>
                </a:solidFill>
              </a:defRPr>
            </a:lvl1pPr>
          </a:lstStyle>
          <a:p>
            <a:fld id="{D9CD2063-5BF2-498B-8776-B358891F4D90}" type="slidenum">
              <a:rPr lang="en-US" smtClean="0"/>
              <a:pPr/>
              <a:t>‹#›</a:t>
            </a:fld>
            <a:endParaRPr lang="en-US" dirty="0">
              <a:solidFill>
                <a:schemeClr val="bg1"/>
              </a:solidFill>
            </a:endParaRPr>
          </a:p>
        </p:txBody>
      </p:sp>
    </p:spTree>
    <p:extLst>
      <p:ext uri="{BB962C8B-B14F-4D97-AF65-F5344CB8AC3E}">
        <p14:creationId xmlns:p14="http://schemas.microsoft.com/office/powerpoint/2010/main" val="385228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67D8708-B584-4717-8B45-56BEBB73E5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95079" y="553969"/>
            <a:ext cx="8081009"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95079" y="2141537"/>
            <a:ext cx="8081009"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1D54B809-D8AB-4412-9CA4-18BA5793691D}"/>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userDrawn="1">
            <p:ph type="sldNum" sz="quarter" idx="12"/>
          </p:nvPr>
        </p:nvSpPr>
        <p:spPr>
          <a:xfrm>
            <a:off x="9053721" y="6441090"/>
            <a:ext cx="2743200" cy="365125"/>
          </a:xfrm>
        </p:spPr>
        <p:txBody>
          <a:bodyPr/>
          <a:lstStyle>
            <a:lvl1pPr>
              <a:defRPr sz="1000">
                <a:solidFill>
                  <a:schemeClr val="bg1"/>
                </a:solidFill>
              </a:defRPr>
            </a:lvl1pPr>
          </a:lstStyle>
          <a:p>
            <a:fld id="{D9CD2063-5BF2-498B-8776-B358891F4D90}" type="slidenum">
              <a:rPr lang="en-US" smtClean="0"/>
              <a:pPr/>
              <a:t>‹#›</a:t>
            </a:fld>
            <a:endParaRPr lang="en-US" dirty="0">
              <a:solidFill>
                <a:schemeClr val="bg1"/>
              </a:solidFill>
            </a:endParaRPr>
          </a:p>
        </p:txBody>
      </p:sp>
      <p:cxnSp>
        <p:nvCxnSpPr>
          <p:cNvPr id="11" name="Straight Connector 10">
            <a:extLst>
              <a:ext uri="{FF2B5EF4-FFF2-40B4-BE49-F238E27FC236}">
                <a16:creationId xmlns:a16="http://schemas.microsoft.com/office/drawing/2014/main" id="{58FCC7C4-5E52-4808-9445-CF6E0D299EB2}"/>
              </a:ext>
            </a:extLst>
          </p:cNvPr>
          <p:cNvCxnSpPr>
            <a:cxnSpLocks/>
          </p:cNvCxnSpPr>
          <p:nvPr userDrawn="1"/>
        </p:nvCxnSpPr>
        <p:spPr>
          <a:xfrm>
            <a:off x="395080" y="0"/>
            <a:ext cx="0" cy="3023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D3BA37-CE7E-463F-AF63-E18A18229D9E}"/>
              </a:ext>
            </a:extLst>
          </p:cNvPr>
          <p:cNvCxnSpPr>
            <a:cxnSpLocks/>
          </p:cNvCxnSpPr>
          <p:nvPr userDrawn="1"/>
        </p:nvCxnSpPr>
        <p:spPr>
          <a:xfrm>
            <a:off x="0" y="553969"/>
            <a:ext cx="15022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11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5E65A51-FA5C-4CAB-A147-61EA0B2B78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95079" y="553969"/>
            <a:ext cx="11401835"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95079" y="2141537"/>
            <a:ext cx="11401835"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356189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A4404A5-3A2F-4C86-BA38-416D9086DC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95079" y="553969"/>
            <a:ext cx="11401835"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95079" y="2141537"/>
            <a:ext cx="11401835"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710668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1902D5A9-6588-49EE-B6BE-8118CF6E6A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37929" y="553969"/>
            <a:ext cx="11439941"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37929" y="2141537"/>
            <a:ext cx="11439941"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F4C4E22-A0D5-4642-83F8-5BAECA0EBC33}"/>
              </a:ext>
            </a:extLst>
          </p:cNvPr>
          <p:cNvSpPr>
            <a:spLocks noGrp="1"/>
          </p:cNvSpPr>
          <p:nvPr>
            <p:ph type="sldNum" sz="quarter" idx="12"/>
          </p:nvPr>
        </p:nvSpPr>
        <p:spPr>
          <a:xfrm>
            <a:off x="9070882" y="6437009"/>
            <a:ext cx="2743200" cy="365125"/>
          </a:xfrm>
        </p:spPr>
        <p:txBody>
          <a:bodyPr/>
          <a:lstStyle/>
          <a:p>
            <a:fld id="{D9CD2063-5BF2-498B-8776-B358891F4D90}" type="slidenum">
              <a:rPr lang="en-US" smtClean="0"/>
              <a:t>‹#›</a:t>
            </a:fld>
            <a:endParaRPr lang="en-US"/>
          </a:p>
        </p:txBody>
      </p:sp>
      <p:grpSp>
        <p:nvGrpSpPr>
          <p:cNvPr id="17" name="Group 16">
            <a:extLst>
              <a:ext uri="{FF2B5EF4-FFF2-40B4-BE49-F238E27FC236}">
                <a16:creationId xmlns:a16="http://schemas.microsoft.com/office/drawing/2014/main" id="{592E4B7B-11BE-4BF3-A061-CDAF28D2242F}"/>
              </a:ext>
            </a:extLst>
          </p:cNvPr>
          <p:cNvGrpSpPr/>
          <p:nvPr userDrawn="1"/>
        </p:nvGrpSpPr>
        <p:grpSpPr>
          <a:xfrm>
            <a:off x="11356901" y="6533127"/>
            <a:ext cx="202240" cy="179100"/>
            <a:chOff x="11329984" y="6534103"/>
            <a:chExt cx="202240" cy="179100"/>
          </a:xfrm>
        </p:grpSpPr>
        <p:cxnSp>
          <p:nvCxnSpPr>
            <p:cNvPr id="18" name="Straight Connector 17">
              <a:extLst>
                <a:ext uri="{FF2B5EF4-FFF2-40B4-BE49-F238E27FC236}">
                  <a16:creationId xmlns:a16="http://schemas.microsoft.com/office/drawing/2014/main" id="{DE6075B3-CE3C-4DC6-AAA8-97912ED53E24}"/>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Logo, icon&#10;&#10;Description automatically generated">
              <a:extLst>
                <a:ext uri="{FF2B5EF4-FFF2-40B4-BE49-F238E27FC236}">
                  <a16:creationId xmlns:a16="http://schemas.microsoft.com/office/drawing/2014/main" id="{FDCF0568-C055-4C98-A5BE-4F0909A6B3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Tree>
    <p:extLst>
      <p:ext uri="{BB962C8B-B14F-4D97-AF65-F5344CB8AC3E}">
        <p14:creationId xmlns:p14="http://schemas.microsoft.com/office/powerpoint/2010/main" val="405171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FBE0-F764-455B-AD6B-F9C8B2BEBFC7}"/>
              </a:ext>
            </a:extLst>
          </p:cNvPr>
          <p:cNvSpPr>
            <a:spLocks noGrp="1"/>
          </p:cNvSpPr>
          <p:nvPr>
            <p:ph type="title"/>
          </p:nvPr>
        </p:nvSpPr>
        <p:spPr>
          <a:xfrm>
            <a:off x="839788" y="365125"/>
            <a:ext cx="10515600" cy="1325563"/>
          </a:xfrm>
        </p:spPr>
        <p:txBody>
          <a:bodyPr/>
          <a:lstStyle>
            <a:lvl1pPr>
              <a:defRPr b="1" i="0" cap="all" baseline="0">
                <a:solidFill>
                  <a:schemeClr val="tx1">
                    <a:lumMod val="50000"/>
                    <a:lumOff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0543E0C-C03F-4548-8C77-A6C7AF76D7EC}"/>
              </a:ext>
            </a:extLst>
          </p:cNvPr>
          <p:cNvSpPr>
            <a:spLocks noGrp="1"/>
          </p:cNvSpPr>
          <p:nvPr>
            <p:ph type="body" idx="1" hasCustomPrompt="1"/>
          </p:nvPr>
        </p:nvSpPr>
        <p:spPr>
          <a:xfrm>
            <a:off x="839788" y="1681163"/>
            <a:ext cx="5157787" cy="823912"/>
          </a:xfrm>
        </p:spPr>
        <p:txBody>
          <a:bodyPr anchor="b"/>
          <a:lstStyle>
            <a:lvl1pPr marL="0" indent="0">
              <a:buNone/>
              <a:defRPr sz="3200" b="1" cap="small"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here</a:t>
            </a:r>
          </a:p>
        </p:txBody>
      </p:sp>
      <p:sp>
        <p:nvSpPr>
          <p:cNvPr id="4" name="Content Placeholder 3">
            <a:extLst>
              <a:ext uri="{FF2B5EF4-FFF2-40B4-BE49-F238E27FC236}">
                <a16:creationId xmlns:a16="http://schemas.microsoft.com/office/drawing/2014/main" id="{DDF009E3-1FE9-4932-93BF-DA527E7C2424}"/>
              </a:ext>
            </a:extLst>
          </p:cNvPr>
          <p:cNvSpPr>
            <a:spLocks noGrp="1"/>
          </p:cNvSpPr>
          <p:nvPr>
            <p:ph sz="half" idx="2" hasCustomPrompt="1"/>
          </p:nvPr>
        </p:nvSpPr>
        <p:spPr>
          <a:xfrm>
            <a:off x="839788" y="2505075"/>
            <a:ext cx="5157787" cy="3684588"/>
          </a:xfrm>
        </p:spPr>
        <p:txBody>
          <a:bodyPr/>
          <a:lstStyle>
            <a:lvl1pPr marL="0" indent="0">
              <a:buNone/>
              <a:defRPr sz="2400" baseline="0">
                <a:solidFill>
                  <a:schemeClr val="tx1">
                    <a:lumMod val="50000"/>
                    <a:lumOff val="50000"/>
                  </a:schemeClr>
                </a:solidFill>
              </a:defRPr>
            </a:lvl1pPr>
          </a:lstStyle>
          <a:p>
            <a:pPr lvl="0"/>
            <a:r>
              <a:rPr lang="en-US"/>
              <a:t>Click to edit Master text styles </a:t>
            </a:r>
            <a:r>
              <a:rPr lang="en-US" err="1"/>
              <a:t>akdjlaakdjfa;sfjk</a:t>
            </a:r>
            <a:r>
              <a:rPr lang="en-US"/>
              <a:t> </a:t>
            </a:r>
            <a:r>
              <a:rPr lang="en-US" err="1"/>
              <a:t>asdkdfkasdf</a:t>
            </a:r>
            <a:r>
              <a:rPr lang="en-US"/>
              <a:t> ;</a:t>
            </a:r>
            <a:r>
              <a:rPr lang="en-US" err="1"/>
              <a:t>asdklf</a:t>
            </a:r>
            <a:r>
              <a:rPr lang="en-US"/>
              <a:t> </a:t>
            </a:r>
            <a:r>
              <a:rPr lang="en-US" err="1"/>
              <a:t>jasd</a:t>
            </a:r>
            <a:r>
              <a:rPr lang="en-US"/>
              <a:t> ;</a:t>
            </a:r>
            <a:r>
              <a:rPr lang="en-US" err="1"/>
              <a:t>fkasdf</a:t>
            </a:r>
            <a:r>
              <a:rPr lang="en-US"/>
              <a:t>; </a:t>
            </a:r>
            <a:r>
              <a:rPr lang="en-US" err="1"/>
              <a:t>sdkf</a:t>
            </a:r>
            <a:r>
              <a:rPr lang="en-US"/>
              <a:t> ;</a:t>
            </a:r>
            <a:r>
              <a:rPr lang="en-US" err="1"/>
              <a:t>asdfk</a:t>
            </a:r>
            <a:r>
              <a:rPr lang="en-US"/>
              <a:t> </a:t>
            </a:r>
            <a:r>
              <a:rPr lang="en-US" err="1"/>
              <a:t>asdf</a:t>
            </a:r>
            <a:r>
              <a:rPr lang="en-US"/>
              <a:t> </a:t>
            </a:r>
            <a:r>
              <a:rPr lang="en-US" err="1"/>
              <a:t>kdjf</a:t>
            </a:r>
            <a:r>
              <a:rPr lang="en-US"/>
              <a:t>; </a:t>
            </a:r>
            <a:r>
              <a:rPr lang="en-US" err="1"/>
              <a:t>ldk</a:t>
            </a:r>
            <a:r>
              <a:rPr lang="en-US"/>
              <a:t> f </a:t>
            </a:r>
          </a:p>
        </p:txBody>
      </p:sp>
      <p:sp>
        <p:nvSpPr>
          <p:cNvPr id="6" name="Content Placeholder 5">
            <a:extLst>
              <a:ext uri="{FF2B5EF4-FFF2-40B4-BE49-F238E27FC236}">
                <a16:creationId xmlns:a16="http://schemas.microsoft.com/office/drawing/2014/main" id="{07B1D7E9-0333-4268-88D5-9D12A9A92C41}"/>
              </a:ext>
            </a:extLst>
          </p:cNvPr>
          <p:cNvSpPr>
            <a:spLocks noGrp="1"/>
          </p:cNvSpPr>
          <p:nvPr>
            <p:ph sz="quarter" idx="4" hasCustomPrompt="1"/>
          </p:nvPr>
        </p:nvSpPr>
        <p:spPr>
          <a:xfrm>
            <a:off x="6172200" y="2505075"/>
            <a:ext cx="5183188" cy="3684588"/>
          </a:xfrm>
        </p:spPr>
        <p:txBody>
          <a:bodyPr/>
          <a:lstStyle>
            <a:lvl1pPr marL="0" indent="0">
              <a:buNone/>
              <a:defRPr sz="2400" baseline="0">
                <a:solidFill>
                  <a:schemeClr val="tx1">
                    <a:lumMod val="50000"/>
                    <a:lumOff val="50000"/>
                  </a:schemeClr>
                </a:solidFill>
              </a:defRPr>
            </a:lvl1pPr>
          </a:lstStyle>
          <a:p>
            <a:pPr lvl="0"/>
            <a:r>
              <a:rPr lang="en-US"/>
              <a:t>Click to edit Master text styles </a:t>
            </a:r>
            <a:r>
              <a:rPr lang="en-US" err="1"/>
              <a:t>akdjlaakdjfa;sfjk</a:t>
            </a:r>
            <a:r>
              <a:rPr lang="en-US"/>
              <a:t> </a:t>
            </a:r>
            <a:r>
              <a:rPr lang="en-US" err="1"/>
              <a:t>asdkdfkasdf</a:t>
            </a:r>
            <a:r>
              <a:rPr lang="en-US"/>
              <a:t> ;</a:t>
            </a:r>
            <a:r>
              <a:rPr lang="en-US" err="1"/>
              <a:t>asdklf</a:t>
            </a:r>
            <a:r>
              <a:rPr lang="en-US"/>
              <a:t> </a:t>
            </a:r>
            <a:r>
              <a:rPr lang="en-US" err="1"/>
              <a:t>jasd</a:t>
            </a:r>
            <a:r>
              <a:rPr lang="en-US"/>
              <a:t> ;</a:t>
            </a:r>
            <a:r>
              <a:rPr lang="en-US" err="1"/>
              <a:t>fkasdf</a:t>
            </a:r>
            <a:r>
              <a:rPr lang="en-US"/>
              <a:t>; </a:t>
            </a:r>
            <a:r>
              <a:rPr lang="en-US" err="1"/>
              <a:t>sdkf</a:t>
            </a:r>
            <a:r>
              <a:rPr lang="en-US"/>
              <a:t> ;</a:t>
            </a:r>
            <a:r>
              <a:rPr lang="en-US" err="1"/>
              <a:t>asdfk</a:t>
            </a:r>
            <a:r>
              <a:rPr lang="en-US"/>
              <a:t> </a:t>
            </a:r>
            <a:r>
              <a:rPr lang="en-US" err="1"/>
              <a:t>asdf</a:t>
            </a:r>
            <a:r>
              <a:rPr lang="en-US"/>
              <a:t> </a:t>
            </a:r>
            <a:r>
              <a:rPr lang="en-US" err="1"/>
              <a:t>kdjf</a:t>
            </a:r>
            <a:r>
              <a:rPr lang="en-US"/>
              <a:t>; </a:t>
            </a:r>
            <a:r>
              <a:rPr lang="en-US" err="1"/>
              <a:t>ldk</a:t>
            </a:r>
            <a:r>
              <a:rPr lang="en-US"/>
              <a:t> f </a:t>
            </a:r>
          </a:p>
        </p:txBody>
      </p:sp>
      <p:sp>
        <p:nvSpPr>
          <p:cNvPr id="9" name="Slide Number Placeholder 8">
            <a:extLst>
              <a:ext uri="{FF2B5EF4-FFF2-40B4-BE49-F238E27FC236}">
                <a16:creationId xmlns:a16="http://schemas.microsoft.com/office/drawing/2014/main" id="{7F5161A0-91BB-43C9-9D69-9B1BB6377B1E}"/>
              </a:ext>
            </a:extLst>
          </p:cNvPr>
          <p:cNvSpPr>
            <a:spLocks noGrp="1"/>
          </p:cNvSpPr>
          <p:nvPr>
            <p:ph type="sldNum" sz="quarter" idx="12"/>
          </p:nvPr>
        </p:nvSpPr>
        <p:spPr>
          <a:xfrm>
            <a:off x="9073914" y="6438533"/>
            <a:ext cx="2743200" cy="365125"/>
          </a:xfrm>
        </p:spPr>
        <p:txBody>
          <a:bodyPr/>
          <a:lstStyle/>
          <a:p>
            <a:fld id="{D9CD2063-5BF2-498B-8776-B358891F4D90}" type="slidenum">
              <a:rPr lang="en-US" smtClean="0"/>
              <a:t>‹#›</a:t>
            </a:fld>
            <a:endParaRPr lang="en-US"/>
          </a:p>
        </p:txBody>
      </p:sp>
      <p:grpSp>
        <p:nvGrpSpPr>
          <p:cNvPr id="21" name="Group 20">
            <a:extLst>
              <a:ext uri="{FF2B5EF4-FFF2-40B4-BE49-F238E27FC236}">
                <a16:creationId xmlns:a16="http://schemas.microsoft.com/office/drawing/2014/main" id="{F69C4526-9C2F-4F70-B83B-CF6F3CEFCC06}"/>
              </a:ext>
            </a:extLst>
          </p:cNvPr>
          <p:cNvGrpSpPr/>
          <p:nvPr userDrawn="1"/>
        </p:nvGrpSpPr>
        <p:grpSpPr>
          <a:xfrm>
            <a:off x="11365958" y="6532073"/>
            <a:ext cx="202240" cy="179100"/>
            <a:chOff x="11329984" y="6534103"/>
            <a:chExt cx="202240" cy="179100"/>
          </a:xfrm>
        </p:grpSpPr>
        <p:cxnSp>
          <p:nvCxnSpPr>
            <p:cNvPr id="22" name="Straight Connector 21">
              <a:extLst>
                <a:ext uri="{FF2B5EF4-FFF2-40B4-BE49-F238E27FC236}">
                  <a16:creationId xmlns:a16="http://schemas.microsoft.com/office/drawing/2014/main" id="{D99102F1-45F0-46E6-9F20-565349B3096F}"/>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781A4A2C-469C-4B70-8B6E-9FAC103156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Tree>
    <p:extLst>
      <p:ext uri="{BB962C8B-B14F-4D97-AF65-F5344CB8AC3E}">
        <p14:creationId xmlns:p14="http://schemas.microsoft.com/office/powerpoint/2010/main" val="179917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9A8604F1-4324-48C6-A576-E984FEC82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8DFBE0-F764-455B-AD6B-F9C8B2BEBFC7}"/>
              </a:ext>
            </a:extLst>
          </p:cNvPr>
          <p:cNvSpPr>
            <a:spLocks noGrp="1"/>
          </p:cNvSpPr>
          <p:nvPr>
            <p:ph type="title"/>
          </p:nvPr>
        </p:nvSpPr>
        <p:spPr>
          <a:xfrm>
            <a:off x="839788" y="365125"/>
            <a:ext cx="10515600" cy="1325563"/>
          </a:xfrm>
          <a:effectLst/>
        </p:spPr>
        <p:txBody>
          <a:bodyPr/>
          <a:lstStyle>
            <a:lvl1pPr>
              <a:defRPr b="1" i="0"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0543E0C-C03F-4548-8C77-A6C7AF76D7EC}"/>
              </a:ext>
            </a:extLst>
          </p:cNvPr>
          <p:cNvSpPr>
            <a:spLocks noGrp="1"/>
          </p:cNvSpPr>
          <p:nvPr>
            <p:ph type="body" idx="1" hasCustomPrompt="1"/>
          </p:nvPr>
        </p:nvSpPr>
        <p:spPr>
          <a:xfrm>
            <a:off x="839788" y="1681163"/>
            <a:ext cx="5157787" cy="823912"/>
          </a:xfrm>
        </p:spPr>
        <p:txBody>
          <a:bodyPr anchor="b"/>
          <a:lstStyle>
            <a:lvl1pPr marL="0" indent="0">
              <a:buNone/>
              <a:defRPr sz="3200" b="1" cap="small"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here</a:t>
            </a:r>
          </a:p>
        </p:txBody>
      </p:sp>
      <p:sp>
        <p:nvSpPr>
          <p:cNvPr id="4" name="Content Placeholder 3">
            <a:extLst>
              <a:ext uri="{FF2B5EF4-FFF2-40B4-BE49-F238E27FC236}">
                <a16:creationId xmlns:a16="http://schemas.microsoft.com/office/drawing/2014/main" id="{DDF009E3-1FE9-4932-93BF-DA527E7C2424}"/>
              </a:ext>
            </a:extLst>
          </p:cNvPr>
          <p:cNvSpPr>
            <a:spLocks noGrp="1"/>
          </p:cNvSpPr>
          <p:nvPr>
            <p:ph sz="half" idx="2" hasCustomPrompt="1"/>
          </p:nvPr>
        </p:nvSpPr>
        <p:spPr>
          <a:xfrm>
            <a:off x="839788" y="2505075"/>
            <a:ext cx="5157787" cy="3684588"/>
          </a:xfrm>
        </p:spPr>
        <p:txBody>
          <a:bodyPr/>
          <a:lstStyle>
            <a:lvl1pPr marL="0" indent="0">
              <a:buNone/>
              <a:defRPr sz="2400" baseline="0">
                <a:solidFill>
                  <a:schemeClr val="tx1">
                    <a:lumMod val="50000"/>
                    <a:lumOff val="50000"/>
                  </a:schemeClr>
                </a:solidFill>
              </a:defRPr>
            </a:lvl1pPr>
          </a:lstStyle>
          <a:p>
            <a:pPr lvl="0"/>
            <a:r>
              <a:rPr lang="en-US"/>
              <a:t>Click to edit Master text styles </a:t>
            </a:r>
            <a:r>
              <a:rPr lang="en-US" err="1"/>
              <a:t>akdjlaakdjfa;sfjk</a:t>
            </a:r>
            <a:r>
              <a:rPr lang="en-US"/>
              <a:t> </a:t>
            </a:r>
            <a:r>
              <a:rPr lang="en-US" err="1"/>
              <a:t>asdkdfkasdf</a:t>
            </a:r>
            <a:r>
              <a:rPr lang="en-US"/>
              <a:t> ;</a:t>
            </a:r>
            <a:r>
              <a:rPr lang="en-US" err="1"/>
              <a:t>asdklf</a:t>
            </a:r>
            <a:r>
              <a:rPr lang="en-US"/>
              <a:t> </a:t>
            </a:r>
            <a:r>
              <a:rPr lang="en-US" err="1"/>
              <a:t>jasd</a:t>
            </a:r>
            <a:r>
              <a:rPr lang="en-US"/>
              <a:t> ;</a:t>
            </a:r>
            <a:r>
              <a:rPr lang="en-US" err="1"/>
              <a:t>fkasdf</a:t>
            </a:r>
            <a:r>
              <a:rPr lang="en-US"/>
              <a:t>; </a:t>
            </a:r>
            <a:r>
              <a:rPr lang="en-US" err="1"/>
              <a:t>sdkf</a:t>
            </a:r>
            <a:r>
              <a:rPr lang="en-US"/>
              <a:t> ;</a:t>
            </a:r>
            <a:r>
              <a:rPr lang="en-US" err="1"/>
              <a:t>asdfk</a:t>
            </a:r>
            <a:r>
              <a:rPr lang="en-US"/>
              <a:t> </a:t>
            </a:r>
            <a:r>
              <a:rPr lang="en-US" err="1"/>
              <a:t>asdf</a:t>
            </a:r>
            <a:r>
              <a:rPr lang="en-US"/>
              <a:t> </a:t>
            </a:r>
            <a:r>
              <a:rPr lang="en-US" err="1"/>
              <a:t>kdjf</a:t>
            </a:r>
            <a:r>
              <a:rPr lang="en-US"/>
              <a:t>; </a:t>
            </a:r>
            <a:r>
              <a:rPr lang="en-US" err="1"/>
              <a:t>ldk</a:t>
            </a:r>
            <a:r>
              <a:rPr lang="en-US"/>
              <a:t> f </a:t>
            </a:r>
          </a:p>
        </p:txBody>
      </p:sp>
      <p:sp>
        <p:nvSpPr>
          <p:cNvPr id="6" name="Content Placeholder 5">
            <a:extLst>
              <a:ext uri="{FF2B5EF4-FFF2-40B4-BE49-F238E27FC236}">
                <a16:creationId xmlns:a16="http://schemas.microsoft.com/office/drawing/2014/main" id="{07B1D7E9-0333-4268-88D5-9D12A9A92C41}"/>
              </a:ext>
            </a:extLst>
          </p:cNvPr>
          <p:cNvSpPr>
            <a:spLocks noGrp="1"/>
          </p:cNvSpPr>
          <p:nvPr>
            <p:ph sz="quarter" idx="4" hasCustomPrompt="1"/>
          </p:nvPr>
        </p:nvSpPr>
        <p:spPr>
          <a:xfrm>
            <a:off x="6172200" y="2505075"/>
            <a:ext cx="5183188" cy="3684588"/>
          </a:xfrm>
        </p:spPr>
        <p:txBody>
          <a:bodyPr/>
          <a:lstStyle>
            <a:lvl1pPr marL="0" indent="0">
              <a:buNone/>
              <a:defRPr sz="2400" baseline="0">
                <a:solidFill>
                  <a:schemeClr val="tx1">
                    <a:lumMod val="50000"/>
                    <a:lumOff val="50000"/>
                  </a:schemeClr>
                </a:solidFill>
              </a:defRPr>
            </a:lvl1pPr>
          </a:lstStyle>
          <a:p>
            <a:pPr lvl="0"/>
            <a:r>
              <a:rPr lang="en-US"/>
              <a:t>Click to edit Master text styles </a:t>
            </a:r>
            <a:r>
              <a:rPr lang="en-US" err="1"/>
              <a:t>akdjlaakdjfa;sfjk</a:t>
            </a:r>
            <a:r>
              <a:rPr lang="en-US"/>
              <a:t> </a:t>
            </a:r>
            <a:r>
              <a:rPr lang="en-US" err="1"/>
              <a:t>asdkdfkasdf</a:t>
            </a:r>
            <a:r>
              <a:rPr lang="en-US"/>
              <a:t> ;</a:t>
            </a:r>
            <a:r>
              <a:rPr lang="en-US" err="1"/>
              <a:t>asdklf</a:t>
            </a:r>
            <a:r>
              <a:rPr lang="en-US"/>
              <a:t> </a:t>
            </a:r>
            <a:r>
              <a:rPr lang="en-US" err="1"/>
              <a:t>jasd</a:t>
            </a:r>
            <a:r>
              <a:rPr lang="en-US"/>
              <a:t> ;</a:t>
            </a:r>
            <a:r>
              <a:rPr lang="en-US" err="1"/>
              <a:t>fkasdf</a:t>
            </a:r>
            <a:r>
              <a:rPr lang="en-US"/>
              <a:t>; </a:t>
            </a:r>
            <a:r>
              <a:rPr lang="en-US" err="1"/>
              <a:t>sdkf</a:t>
            </a:r>
            <a:r>
              <a:rPr lang="en-US"/>
              <a:t> ;</a:t>
            </a:r>
            <a:r>
              <a:rPr lang="en-US" err="1"/>
              <a:t>asdfk</a:t>
            </a:r>
            <a:r>
              <a:rPr lang="en-US"/>
              <a:t> </a:t>
            </a:r>
            <a:r>
              <a:rPr lang="en-US" err="1"/>
              <a:t>asdf</a:t>
            </a:r>
            <a:r>
              <a:rPr lang="en-US"/>
              <a:t> </a:t>
            </a:r>
            <a:r>
              <a:rPr lang="en-US" err="1"/>
              <a:t>kdjf</a:t>
            </a:r>
            <a:r>
              <a:rPr lang="en-US"/>
              <a:t>; </a:t>
            </a:r>
            <a:r>
              <a:rPr lang="en-US" err="1"/>
              <a:t>ldk</a:t>
            </a:r>
            <a:r>
              <a:rPr lang="en-US"/>
              <a:t> f </a:t>
            </a:r>
          </a:p>
        </p:txBody>
      </p:sp>
      <p:sp>
        <p:nvSpPr>
          <p:cNvPr id="9" name="Slide Number Placeholder 8">
            <a:extLst>
              <a:ext uri="{FF2B5EF4-FFF2-40B4-BE49-F238E27FC236}">
                <a16:creationId xmlns:a16="http://schemas.microsoft.com/office/drawing/2014/main" id="{7F5161A0-91BB-43C9-9D69-9B1BB6377B1E}"/>
              </a:ext>
            </a:extLst>
          </p:cNvPr>
          <p:cNvSpPr>
            <a:spLocks noGrp="1"/>
          </p:cNvSpPr>
          <p:nvPr>
            <p:ph type="sldNum" sz="quarter" idx="12"/>
          </p:nvPr>
        </p:nvSpPr>
        <p:spPr>
          <a:xfrm>
            <a:off x="9053465" y="6429498"/>
            <a:ext cx="2743200" cy="365125"/>
          </a:xfrm>
        </p:spPr>
        <p:txBody>
          <a:bodyPr/>
          <a:lstStyle>
            <a:lvl1pPr>
              <a:defRPr>
                <a:solidFill>
                  <a:schemeClr val="bg1"/>
                </a:solidFill>
              </a:defRPr>
            </a:lvl1pPr>
          </a:lstStyle>
          <a:p>
            <a:fld id="{D9CD2063-5BF2-498B-8776-B358891F4D90}" type="slidenum">
              <a:rPr lang="en-US" smtClean="0"/>
              <a:pPr/>
              <a:t>‹#›</a:t>
            </a:fld>
            <a:endParaRPr lang="en-US">
              <a:solidFill>
                <a:schemeClr val="bg1"/>
              </a:solidFill>
            </a:endParaRPr>
          </a:p>
        </p:txBody>
      </p:sp>
      <p:grpSp>
        <p:nvGrpSpPr>
          <p:cNvPr id="28" name="Group 27">
            <a:extLst>
              <a:ext uri="{FF2B5EF4-FFF2-40B4-BE49-F238E27FC236}">
                <a16:creationId xmlns:a16="http://schemas.microsoft.com/office/drawing/2014/main" id="{3E074A49-C9E0-48FE-B348-EE24F4EBAF34}"/>
              </a:ext>
            </a:extLst>
          </p:cNvPr>
          <p:cNvGrpSpPr/>
          <p:nvPr userDrawn="1"/>
        </p:nvGrpSpPr>
        <p:grpSpPr>
          <a:xfrm>
            <a:off x="11319938" y="6522510"/>
            <a:ext cx="202240" cy="179100"/>
            <a:chOff x="11292779" y="6522510"/>
            <a:chExt cx="202240" cy="179100"/>
          </a:xfrm>
        </p:grpSpPr>
        <p:cxnSp>
          <p:nvCxnSpPr>
            <p:cNvPr id="19" name="Straight Connector 18">
              <a:extLst>
                <a:ext uri="{FF2B5EF4-FFF2-40B4-BE49-F238E27FC236}">
                  <a16:creationId xmlns:a16="http://schemas.microsoft.com/office/drawing/2014/main" id="{0B94782A-58C0-4A71-AC91-6F83EA6588FF}"/>
                </a:ext>
              </a:extLst>
            </p:cNvPr>
            <p:cNvCxnSpPr>
              <a:cxnSpLocks/>
            </p:cNvCxnSpPr>
            <p:nvPr userDrawn="1"/>
          </p:nvCxnSpPr>
          <p:spPr>
            <a:xfrm>
              <a:off x="11495019" y="6522510"/>
              <a:ext cx="0" cy="179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Logo, icon&#10;&#10;Description automatically generated">
              <a:extLst>
                <a:ext uri="{FF2B5EF4-FFF2-40B4-BE49-F238E27FC236}">
                  <a16:creationId xmlns:a16="http://schemas.microsoft.com/office/drawing/2014/main" id="{7B6FC132-6C00-4263-9AC7-6CF7B2DE2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92779" y="6534985"/>
              <a:ext cx="159589" cy="162818"/>
            </a:xfrm>
            <a:prstGeom prst="rect">
              <a:avLst/>
            </a:prstGeom>
          </p:spPr>
        </p:pic>
      </p:grpSp>
    </p:spTree>
    <p:extLst>
      <p:ext uri="{BB962C8B-B14F-4D97-AF65-F5344CB8AC3E}">
        <p14:creationId xmlns:p14="http://schemas.microsoft.com/office/powerpoint/2010/main" val="201640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tree, green, standing, palm&#10;&#10;Description automatically generated">
            <a:extLst>
              <a:ext uri="{FF2B5EF4-FFF2-40B4-BE49-F238E27FC236}">
                <a16:creationId xmlns:a16="http://schemas.microsoft.com/office/drawing/2014/main" id="{11D18940-FE7E-4F7D-8962-F375D040F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defRPr>
            </a:lvl1pPr>
          </a:lstStyle>
          <a:p>
            <a:r>
              <a:rPr lang="en-US"/>
              <a:t>Section Divider 1</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559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descr="Water next to the ocean&#10;&#10;Description automatically generated">
            <a:extLst>
              <a:ext uri="{FF2B5EF4-FFF2-40B4-BE49-F238E27FC236}">
                <a16:creationId xmlns:a16="http://schemas.microsoft.com/office/drawing/2014/main" id="{B6E9FDBE-D123-4ACD-A148-975BFA31D7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effectLst/>
              </a:defRPr>
            </a:lvl1pPr>
          </a:lstStyle>
          <a:p>
            <a:r>
              <a:rPr lang="en-US"/>
              <a:t>Section Divider 2</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3619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descr="A close up of a green field&#10;&#10;Description automatically generated">
            <a:extLst>
              <a:ext uri="{FF2B5EF4-FFF2-40B4-BE49-F238E27FC236}">
                <a16:creationId xmlns:a16="http://schemas.microsoft.com/office/drawing/2014/main" id="{82C8A659-FDDA-4D12-80A6-59CB5031A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defRPr>
            </a:lvl1pPr>
          </a:lstStyle>
          <a:p>
            <a:r>
              <a:rPr lang="en-US"/>
              <a:t>Section Divider 3</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198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grass, young, game, green&#10;&#10;Description automatically generated">
            <a:extLst>
              <a:ext uri="{FF2B5EF4-FFF2-40B4-BE49-F238E27FC236}">
                <a16:creationId xmlns:a16="http://schemas.microsoft.com/office/drawing/2014/main" id="{CC4BE603-AEE5-4FFC-8503-D0EF2234F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69843D-C994-4535-ACD7-605FA8C39073}"/>
              </a:ext>
            </a:extLst>
          </p:cNvPr>
          <p:cNvSpPr>
            <a:spLocks noGrp="1"/>
          </p:cNvSpPr>
          <p:nvPr>
            <p:ph type="ctrTitle"/>
          </p:nvPr>
        </p:nvSpPr>
        <p:spPr>
          <a:xfrm>
            <a:off x="3829668" y="1806472"/>
            <a:ext cx="5133177" cy="2387600"/>
          </a:xfrm>
          <a:effectLst/>
        </p:spPr>
        <p:txBody>
          <a:bodyPr anchor="b"/>
          <a:lstStyle>
            <a:lvl1pPr algn="l">
              <a:defRPr sz="5500" b="1" i="0" cap="all" baseline="0">
                <a:solidFill>
                  <a:schemeClr val="bg1"/>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DFEC3A3-2EBF-4D83-960E-FA168043C689}"/>
              </a:ext>
            </a:extLst>
          </p:cNvPr>
          <p:cNvSpPr>
            <a:spLocks noGrp="1"/>
          </p:cNvSpPr>
          <p:nvPr>
            <p:ph type="subTitle" idx="1"/>
          </p:nvPr>
        </p:nvSpPr>
        <p:spPr>
          <a:xfrm>
            <a:off x="3829668" y="4329631"/>
            <a:ext cx="4608493" cy="1655762"/>
          </a:xfrm>
          <a:solidFill>
            <a:schemeClr val="bg1"/>
          </a:solidFill>
        </p:spPr>
        <p:txBody>
          <a:bodyPr/>
          <a:lstStyle>
            <a:lvl1pPr marL="0" indent="0" algn="l">
              <a:buNone/>
              <a:defRPr sz="1800" baseline="0">
                <a:solidFill>
                  <a:schemeClr val="tx1">
                    <a:lumMod val="50000"/>
                    <a:lumOff val="50000"/>
                  </a:schemeClr>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DE5B6-50B1-4DB8-B88E-5448D00570CC}"/>
              </a:ext>
            </a:extLst>
          </p:cNvPr>
          <p:cNvSpPr>
            <a:spLocks noGrp="1"/>
          </p:cNvSpPr>
          <p:nvPr>
            <p:ph type="dt" sz="half" idx="10"/>
          </p:nvPr>
        </p:nvSpPr>
        <p:spPr>
          <a:xfrm>
            <a:off x="3829669" y="1351895"/>
            <a:ext cx="2892974" cy="365125"/>
          </a:xfrm>
        </p:spPr>
        <p:txBody>
          <a:bodyPr/>
          <a:lstStyle>
            <a:lvl1pPr>
              <a:defRPr>
                <a:solidFill>
                  <a:schemeClr val="bg1"/>
                </a:solidFill>
                <a:latin typeface="+mj-lt"/>
              </a:defRPr>
            </a:lvl1pPr>
          </a:lstStyle>
          <a:p>
            <a:fld id="{4DC029B1-CCC8-44FD-A026-CA0FE74FD600}" type="datetime1">
              <a:rPr lang="en-US" smtClean="0"/>
              <a:t>2/17/21</a:t>
            </a:fld>
            <a:endParaRPr lang="en-US"/>
          </a:p>
        </p:txBody>
      </p:sp>
      <p:grpSp>
        <p:nvGrpSpPr>
          <p:cNvPr id="13" name="Group 12">
            <a:extLst>
              <a:ext uri="{FF2B5EF4-FFF2-40B4-BE49-F238E27FC236}">
                <a16:creationId xmlns:a16="http://schemas.microsoft.com/office/drawing/2014/main" id="{B3764F17-9729-4D5B-9522-2F9F6D1AF97C}"/>
              </a:ext>
            </a:extLst>
          </p:cNvPr>
          <p:cNvGrpSpPr/>
          <p:nvPr userDrawn="1"/>
        </p:nvGrpSpPr>
        <p:grpSpPr>
          <a:xfrm>
            <a:off x="9209923" y="3203319"/>
            <a:ext cx="2623046" cy="968196"/>
            <a:chOff x="861469" y="3911291"/>
            <a:chExt cx="2562632" cy="945896"/>
          </a:xfrm>
        </p:grpSpPr>
        <p:pic>
          <p:nvPicPr>
            <p:cNvPr id="14" name="Picture 13" descr="A picture containing food, fruit, light, drawing&#10;&#10;Description automatically generated">
              <a:extLst>
                <a:ext uri="{FF2B5EF4-FFF2-40B4-BE49-F238E27FC236}">
                  <a16:creationId xmlns:a16="http://schemas.microsoft.com/office/drawing/2014/main" id="{C6CFCF59-A106-4ECE-936E-5FD20BAFDA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469" y="3911291"/>
              <a:ext cx="951147" cy="945896"/>
            </a:xfrm>
            <a:prstGeom prst="rect">
              <a:avLst/>
            </a:prstGeom>
          </p:spPr>
        </p:pic>
        <p:pic>
          <p:nvPicPr>
            <p:cNvPr id="15" name="Google Shape;343;p53">
              <a:extLst>
                <a:ext uri="{FF2B5EF4-FFF2-40B4-BE49-F238E27FC236}">
                  <a16:creationId xmlns:a16="http://schemas.microsoft.com/office/drawing/2014/main" id="{B9762636-5E02-439A-846F-B3DC9FC0842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563"/>
            <a:stretch/>
          </p:blipFill>
          <p:spPr>
            <a:xfrm>
              <a:off x="1715512" y="4018607"/>
              <a:ext cx="1708589" cy="731264"/>
            </a:xfrm>
            <a:prstGeom prst="rect">
              <a:avLst/>
            </a:prstGeom>
            <a:noFill/>
            <a:ln>
              <a:noFill/>
            </a:ln>
          </p:spPr>
        </p:pic>
      </p:grpSp>
    </p:spTree>
    <p:extLst>
      <p:ext uri="{BB962C8B-B14F-4D97-AF65-F5344CB8AC3E}">
        <p14:creationId xmlns:p14="http://schemas.microsoft.com/office/powerpoint/2010/main" val="2577674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descr="A picture containing spring, wave, water, riding&#10;&#10;Description automatically generated">
            <a:extLst>
              <a:ext uri="{FF2B5EF4-FFF2-40B4-BE49-F238E27FC236}">
                <a16:creationId xmlns:a16="http://schemas.microsoft.com/office/drawing/2014/main" id="{BF52D83B-4966-406F-B5E7-C315B22165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defRPr>
            </a:lvl1pPr>
          </a:lstStyle>
          <a:p>
            <a:r>
              <a:rPr lang="en-US"/>
              <a:t>Section Divider 4</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3916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descr="A picture containing sand&#10;&#10;Description automatically generated">
            <a:extLst>
              <a:ext uri="{FF2B5EF4-FFF2-40B4-BE49-F238E27FC236}">
                <a16:creationId xmlns:a16="http://schemas.microsoft.com/office/drawing/2014/main" id="{61277763-CE96-4F3D-B80B-154B85C835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defRPr>
            </a:lvl1pPr>
          </a:lstStyle>
          <a:p>
            <a:r>
              <a:rPr lang="en-US"/>
              <a:t>Section Divider 5</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1235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54423807-8678-4D9A-A8CC-6BAE5B1805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1792B4-F8A6-434A-AE1C-E6FEB6AE8363}"/>
              </a:ext>
            </a:extLst>
          </p:cNvPr>
          <p:cNvSpPr>
            <a:spLocks noGrp="1"/>
          </p:cNvSpPr>
          <p:nvPr>
            <p:ph type="title" hasCustomPrompt="1"/>
          </p:nvPr>
        </p:nvSpPr>
        <p:spPr>
          <a:xfrm>
            <a:off x="831850" y="1709738"/>
            <a:ext cx="10515600" cy="2852737"/>
          </a:xfrm>
          <a:effectLst/>
        </p:spPr>
        <p:txBody>
          <a:bodyPr anchor="b"/>
          <a:lstStyle>
            <a:lvl1pPr>
              <a:defRPr sz="5500" b="1" cap="all" baseline="0">
                <a:solidFill>
                  <a:schemeClr val="bg1"/>
                </a:solidFill>
              </a:defRPr>
            </a:lvl1pPr>
          </a:lstStyle>
          <a:p>
            <a:r>
              <a:rPr lang="en-US"/>
              <a:t>Section Divider 6</a:t>
            </a:r>
          </a:p>
        </p:txBody>
      </p:sp>
      <p:sp>
        <p:nvSpPr>
          <p:cNvPr id="3" name="Text Placeholder 2">
            <a:extLst>
              <a:ext uri="{FF2B5EF4-FFF2-40B4-BE49-F238E27FC236}">
                <a16:creationId xmlns:a16="http://schemas.microsoft.com/office/drawing/2014/main" id="{4646456F-B81F-495D-BC7E-97ADC24F6DB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461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1413-3818-4116-B251-004D419C878D}"/>
              </a:ext>
            </a:extLst>
          </p:cNvPr>
          <p:cNvSpPr>
            <a:spLocks noGrp="1"/>
          </p:cNvSpPr>
          <p:nvPr>
            <p:ph type="title"/>
          </p:nvPr>
        </p:nvSpPr>
        <p:spPr/>
        <p:txBody>
          <a:bodyPr/>
          <a:lstStyle>
            <a:lvl1pPr>
              <a:defRPr b="1" i="0" cap="all" baseline="0">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4184249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08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E38F-4A2D-4A99-A226-1A6000B42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9B417-6904-410A-93C2-690DA06BD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4C9D7-BCE2-4CE3-90F1-D2E32F1BA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5DD0A-2537-47C3-A404-147630115FA6}"/>
              </a:ext>
            </a:extLst>
          </p:cNvPr>
          <p:cNvSpPr>
            <a:spLocks noGrp="1"/>
          </p:cNvSpPr>
          <p:nvPr>
            <p:ph type="dt" sz="half" idx="10"/>
          </p:nvPr>
        </p:nvSpPr>
        <p:spPr/>
        <p:txBody>
          <a:bodyPr/>
          <a:lstStyle/>
          <a:p>
            <a:fld id="{D7F67C70-258A-499C-A8AA-7FF64C5A50A9}" type="datetime1">
              <a:rPr lang="en-US" smtClean="0"/>
              <a:t>2/17/21</a:t>
            </a:fld>
            <a:endParaRPr lang="en-US"/>
          </a:p>
        </p:txBody>
      </p:sp>
      <p:sp>
        <p:nvSpPr>
          <p:cNvPr id="6" name="Footer Placeholder 5">
            <a:extLst>
              <a:ext uri="{FF2B5EF4-FFF2-40B4-BE49-F238E27FC236}">
                <a16:creationId xmlns:a16="http://schemas.microsoft.com/office/drawing/2014/main" id="{C659C33C-2BAB-415A-8193-CB86519D3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BBF68-8A35-4B5B-B660-A330542DC929}"/>
              </a:ext>
            </a:extLst>
          </p:cNvPr>
          <p:cNvSpPr>
            <a:spLocks noGrp="1"/>
          </p:cNvSpPr>
          <p:nvPr>
            <p:ph type="sldNum" sz="quarter" idx="12"/>
          </p:nvPr>
        </p:nvSpPr>
        <p:spPr/>
        <p:txBody>
          <a:bodyPr/>
          <a:lstStyle/>
          <a:p>
            <a:fld id="{D9CD2063-5BF2-498B-8776-B358891F4D90}" type="slidenum">
              <a:rPr lang="en-US" smtClean="0"/>
              <a:t>‹#›</a:t>
            </a:fld>
            <a:endParaRPr lang="en-US"/>
          </a:p>
        </p:txBody>
      </p:sp>
    </p:spTree>
    <p:extLst>
      <p:ext uri="{BB962C8B-B14F-4D97-AF65-F5344CB8AC3E}">
        <p14:creationId xmlns:p14="http://schemas.microsoft.com/office/powerpoint/2010/main" val="655185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28FB-F4BC-498F-80F2-2E611D416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674890-8F59-4245-886C-E4CDF72CB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DBB877-4662-4C28-9E84-86DF40A03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7ABCA-AF03-481C-B047-71B40D36D33C}"/>
              </a:ext>
            </a:extLst>
          </p:cNvPr>
          <p:cNvSpPr>
            <a:spLocks noGrp="1"/>
          </p:cNvSpPr>
          <p:nvPr>
            <p:ph type="dt" sz="half" idx="10"/>
          </p:nvPr>
        </p:nvSpPr>
        <p:spPr/>
        <p:txBody>
          <a:bodyPr/>
          <a:lstStyle/>
          <a:p>
            <a:fld id="{A4CAF880-76B0-4942-892D-3D9ED6FD3E07}" type="datetime1">
              <a:rPr lang="en-US" smtClean="0"/>
              <a:t>2/17/21</a:t>
            </a:fld>
            <a:endParaRPr lang="en-US"/>
          </a:p>
        </p:txBody>
      </p:sp>
      <p:sp>
        <p:nvSpPr>
          <p:cNvPr id="6" name="Footer Placeholder 5">
            <a:extLst>
              <a:ext uri="{FF2B5EF4-FFF2-40B4-BE49-F238E27FC236}">
                <a16:creationId xmlns:a16="http://schemas.microsoft.com/office/drawing/2014/main" id="{0168EF89-48B9-4333-9ECB-71BC5DA6B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E1629-C1AB-45FB-9A4F-87EE5FC05009}"/>
              </a:ext>
            </a:extLst>
          </p:cNvPr>
          <p:cNvSpPr>
            <a:spLocks noGrp="1"/>
          </p:cNvSpPr>
          <p:nvPr>
            <p:ph type="sldNum" sz="quarter" idx="12"/>
          </p:nvPr>
        </p:nvSpPr>
        <p:spPr/>
        <p:txBody>
          <a:bodyPr/>
          <a:lstStyle/>
          <a:p>
            <a:fld id="{D9CD2063-5BF2-498B-8776-B358891F4D90}" type="slidenum">
              <a:rPr lang="en-US" smtClean="0"/>
              <a:t>‹#›</a:t>
            </a:fld>
            <a:endParaRPr lang="en-US"/>
          </a:p>
        </p:txBody>
      </p:sp>
    </p:spTree>
    <p:extLst>
      <p:ext uri="{BB962C8B-B14F-4D97-AF65-F5344CB8AC3E}">
        <p14:creationId xmlns:p14="http://schemas.microsoft.com/office/powerpoint/2010/main" val="4273423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F7D6-73C6-464D-8644-4014801C2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21D484-0F9E-4141-94F3-DC7FB3AED7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490CC-B143-4581-A072-83E3ABA7FA9D}"/>
              </a:ext>
            </a:extLst>
          </p:cNvPr>
          <p:cNvSpPr>
            <a:spLocks noGrp="1"/>
          </p:cNvSpPr>
          <p:nvPr>
            <p:ph type="dt" sz="half" idx="10"/>
          </p:nvPr>
        </p:nvSpPr>
        <p:spPr/>
        <p:txBody>
          <a:bodyPr/>
          <a:lstStyle/>
          <a:p>
            <a:fld id="{391284C8-F0D9-437F-AB2B-353EE79A0D9D}" type="datetime1">
              <a:rPr lang="en-US" smtClean="0"/>
              <a:t>2/17/21</a:t>
            </a:fld>
            <a:endParaRPr lang="en-US"/>
          </a:p>
        </p:txBody>
      </p:sp>
      <p:sp>
        <p:nvSpPr>
          <p:cNvPr id="5" name="Footer Placeholder 4">
            <a:extLst>
              <a:ext uri="{FF2B5EF4-FFF2-40B4-BE49-F238E27FC236}">
                <a16:creationId xmlns:a16="http://schemas.microsoft.com/office/drawing/2014/main" id="{FDC6E9A2-581F-41F6-B741-A5484FB4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A3128-4BB9-4E51-B893-0C9EC13E0EEC}"/>
              </a:ext>
            </a:extLst>
          </p:cNvPr>
          <p:cNvSpPr>
            <a:spLocks noGrp="1"/>
          </p:cNvSpPr>
          <p:nvPr>
            <p:ph type="sldNum" sz="quarter" idx="12"/>
          </p:nvPr>
        </p:nvSpPr>
        <p:spPr/>
        <p:txBody>
          <a:bodyPr/>
          <a:lstStyle/>
          <a:p>
            <a:fld id="{D9CD2063-5BF2-498B-8776-B358891F4D90}" type="slidenum">
              <a:rPr lang="en-US" smtClean="0"/>
              <a:t>‹#›</a:t>
            </a:fld>
            <a:endParaRPr lang="en-US"/>
          </a:p>
        </p:txBody>
      </p:sp>
    </p:spTree>
    <p:extLst>
      <p:ext uri="{BB962C8B-B14F-4D97-AF65-F5344CB8AC3E}">
        <p14:creationId xmlns:p14="http://schemas.microsoft.com/office/powerpoint/2010/main" val="156530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A9B64-47A7-4F03-BB2C-6D30C83540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D8B52C-40C5-401D-B33E-5572DFEBC8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9BB2C-0DBB-49DF-9DFE-6A44BC9E589C}"/>
              </a:ext>
            </a:extLst>
          </p:cNvPr>
          <p:cNvSpPr>
            <a:spLocks noGrp="1"/>
          </p:cNvSpPr>
          <p:nvPr>
            <p:ph type="dt" sz="half" idx="10"/>
          </p:nvPr>
        </p:nvSpPr>
        <p:spPr/>
        <p:txBody>
          <a:bodyPr/>
          <a:lstStyle/>
          <a:p>
            <a:fld id="{697E6556-D584-4B30-9C6B-34C0C01759F9}" type="datetime1">
              <a:rPr lang="en-US" smtClean="0"/>
              <a:t>2/17/21</a:t>
            </a:fld>
            <a:endParaRPr lang="en-US"/>
          </a:p>
        </p:txBody>
      </p:sp>
      <p:sp>
        <p:nvSpPr>
          <p:cNvPr id="5" name="Footer Placeholder 4">
            <a:extLst>
              <a:ext uri="{FF2B5EF4-FFF2-40B4-BE49-F238E27FC236}">
                <a16:creationId xmlns:a16="http://schemas.microsoft.com/office/drawing/2014/main" id="{1966F53A-7FDD-4E4C-ADCA-D79C3B352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DFEA7-B8AB-400D-B69B-BFD8FF6182C0}"/>
              </a:ext>
            </a:extLst>
          </p:cNvPr>
          <p:cNvSpPr>
            <a:spLocks noGrp="1"/>
          </p:cNvSpPr>
          <p:nvPr>
            <p:ph type="sldNum" sz="quarter" idx="12"/>
          </p:nvPr>
        </p:nvSpPr>
        <p:spPr/>
        <p:txBody>
          <a:bodyPr/>
          <a:lstStyle/>
          <a:p>
            <a:fld id="{D9CD2063-5BF2-498B-8776-B358891F4D90}" type="slidenum">
              <a:rPr lang="en-US" smtClean="0"/>
              <a:t>‹#›</a:t>
            </a:fld>
            <a:endParaRPr lang="en-US"/>
          </a:p>
        </p:txBody>
      </p:sp>
    </p:spTree>
    <p:extLst>
      <p:ext uri="{BB962C8B-B14F-4D97-AF65-F5344CB8AC3E}">
        <p14:creationId xmlns:p14="http://schemas.microsoft.com/office/powerpoint/2010/main" val="3676710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a:prstGeom prst="rect">
            <a:avLst/>
          </a:prstGeom>
        </p:spPr>
        <p:txBody>
          <a:bodyPr anchor="b"/>
          <a:lstStyle>
            <a:lvl1pPr algn="ctr">
              <a:defRPr sz="3000"/>
            </a:lvl1pPr>
          </a:lstStyle>
          <a:p>
            <a:r>
              <a:rPr lang="en-US"/>
              <a:t>Click to edit Master title style</a:t>
            </a:r>
            <a:endParaRPr lang="pl-PL"/>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pl-PL"/>
          </a:p>
        </p:txBody>
      </p:sp>
    </p:spTree>
    <p:extLst>
      <p:ext uri="{BB962C8B-B14F-4D97-AF65-F5344CB8AC3E}">
        <p14:creationId xmlns:p14="http://schemas.microsoft.com/office/powerpoint/2010/main" val="5107060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A large body of water&#10;&#10;Description automatically generated">
            <a:extLst>
              <a:ext uri="{FF2B5EF4-FFF2-40B4-BE49-F238E27FC236}">
                <a16:creationId xmlns:a16="http://schemas.microsoft.com/office/drawing/2014/main" id="{BA329E37-44C0-4BCF-9C82-01D4C5A36C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69843D-C994-4535-ACD7-605FA8C39073}"/>
              </a:ext>
            </a:extLst>
          </p:cNvPr>
          <p:cNvSpPr>
            <a:spLocks noGrp="1"/>
          </p:cNvSpPr>
          <p:nvPr>
            <p:ph type="ctrTitle"/>
          </p:nvPr>
        </p:nvSpPr>
        <p:spPr>
          <a:xfrm>
            <a:off x="7074538" y="3344215"/>
            <a:ext cx="4867424" cy="2387600"/>
          </a:xfrm>
          <a:effectLst/>
        </p:spPr>
        <p:txBody>
          <a:bodyPr anchor="b"/>
          <a:lstStyle>
            <a:lvl1pPr algn="l">
              <a:defRPr sz="5500" b="1" i="0" cap="all" baseline="0">
                <a:solidFill>
                  <a:schemeClr val="bg1"/>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DFEC3A3-2EBF-4D83-960E-FA168043C689}"/>
              </a:ext>
            </a:extLst>
          </p:cNvPr>
          <p:cNvSpPr>
            <a:spLocks noGrp="1"/>
          </p:cNvSpPr>
          <p:nvPr>
            <p:ph type="subTitle" idx="1"/>
          </p:nvPr>
        </p:nvSpPr>
        <p:spPr>
          <a:xfrm>
            <a:off x="7074538" y="5867374"/>
            <a:ext cx="4369904" cy="831600"/>
          </a:xfrm>
          <a:solidFill>
            <a:schemeClr val="bg1"/>
          </a:solidFill>
        </p:spPr>
        <p:txBody>
          <a:bodyPr/>
          <a:lstStyle>
            <a:lvl1pPr marL="0" indent="0" algn="l">
              <a:buNone/>
              <a:defRPr sz="1800" baseline="0">
                <a:solidFill>
                  <a:schemeClr val="tx1">
                    <a:lumMod val="50000"/>
                    <a:lumOff val="50000"/>
                  </a:schemeClr>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DE5B6-50B1-4DB8-B88E-5448D00570CC}"/>
              </a:ext>
            </a:extLst>
          </p:cNvPr>
          <p:cNvSpPr>
            <a:spLocks noGrp="1"/>
          </p:cNvSpPr>
          <p:nvPr>
            <p:ph type="dt" sz="half" idx="10"/>
          </p:nvPr>
        </p:nvSpPr>
        <p:spPr>
          <a:xfrm>
            <a:off x="7074538" y="2889638"/>
            <a:ext cx="2743200" cy="365125"/>
          </a:xfrm>
        </p:spPr>
        <p:txBody>
          <a:bodyPr/>
          <a:lstStyle>
            <a:lvl1pPr>
              <a:defRPr>
                <a:solidFill>
                  <a:schemeClr val="bg1"/>
                </a:solidFill>
                <a:latin typeface="+mj-lt"/>
              </a:defRPr>
            </a:lvl1pPr>
          </a:lstStyle>
          <a:p>
            <a:fld id="{4BF3F305-9845-4AC9-B5BD-A49935002ABC}" type="datetime1">
              <a:rPr lang="en-US" smtClean="0"/>
              <a:t>2/17/21</a:t>
            </a:fld>
            <a:endParaRPr lang="en-US"/>
          </a:p>
        </p:txBody>
      </p:sp>
      <p:grpSp>
        <p:nvGrpSpPr>
          <p:cNvPr id="13" name="Group 12">
            <a:extLst>
              <a:ext uri="{FF2B5EF4-FFF2-40B4-BE49-F238E27FC236}">
                <a16:creationId xmlns:a16="http://schemas.microsoft.com/office/drawing/2014/main" id="{B3764F17-9729-4D5B-9522-2F9F6D1AF97C}"/>
              </a:ext>
            </a:extLst>
          </p:cNvPr>
          <p:cNvGrpSpPr/>
          <p:nvPr userDrawn="1"/>
        </p:nvGrpSpPr>
        <p:grpSpPr>
          <a:xfrm>
            <a:off x="9209923" y="748354"/>
            <a:ext cx="2623046" cy="968196"/>
            <a:chOff x="861469" y="3911291"/>
            <a:chExt cx="2562632" cy="945896"/>
          </a:xfrm>
        </p:grpSpPr>
        <p:pic>
          <p:nvPicPr>
            <p:cNvPr id="14" name="Picture 13" descr="A picture containing food, fruit, light, drawing&#10;&#10;Description automatically generated">
              <a:extLst>
                <a:ext uri="{FF2B5EF4-FFF2-40B4-BE49-F238E27FC236}">
                  <a16:creationId xmlns:a16="http://schemas.microsoft.com/office/drawing/2014/main" id="{C6CFCF59-A106-4ECE-936E-5FD20BAFDA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469" y="3911291"/>
              <a:ext cx="951147" cy="945896"/>
            </a:xfrm>
            <a:prstGeom prst="rect">
              <a:avLst/>
            </a:prstGeom>
          </p:spPr>
        </p:pic>
        <p:pic>
          <p:nvPicPr>
            <p:cNvPr id="15" name="Google Shape;343;p53">
              <a:extLst>
                <a:ext uri="{FF2B5EF4-FFF2-40B4-BE49-F238E27FC236}">
                  <a16:creationId xmlns:a16="http://schemas.microsoft.com/office/drawing/2014/main" id="{B9762636-5E02-439A-846F-B3DC9FC0842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563"/>
            <a:stretch/>
          </p:blipFill>
          <p:spPr>
            <a:xfrm>
              <a:off x="1715512" y="4018607"/>
              <a:ext cx="1708589" cy="731264"/>
            </a:xfrm>
            <a:prstGeom prst="rect">
              <a:avLst/>
            </a:prstGeom>
            <a:noFill/>
            <a:ln>
              <a:noFill/>
            </a:ln>
          </p:spPr>
        </p:pic>
      </p:grpSp>
    </p:spTree>
    <p:extLst>
      <p:ext uri="{BB962C8B-B14F-4D97-AF65-F5344CB8AC3E}">
        <p14:creationId xmlns:p14="http://schemas.microsoft.com/office/powerpoint/2010/main" val="441263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pl-PL"/>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extLst>
      <p:ext uri="{BB962C8B-B14F-4D97-AF65-F5344CB8AC3E}">
        <p14:creationId xmlns:p14="http://schemas.microsoft.com/office/powerpoint/2010/main" val="40430644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3"/>
          </a:xfrm>
          <a:prstGeom prst="rect">
            <a:avLst/>
          </a:prstGeom>
        </p:spPr>
        <p:txBody>
          <a:bodyPr anchor="b"/>
          <a:lstStyle>
            <a:lvl1pPr>
              <a:defRPr sz="3000"/>
            </a:lvl1pPr>
          </a:lstStyle>
          <a:p>
            <a:r>
              <a:rPr lang="en-US"/>
              <a:t>Click to edit Master title style</a:t>
            </a:r>
            <a:endParaRPr lang="pl-PL"/>
          </a:p>
        </p:txBody>
      </p:sp>
      <p:sp>
        <p:nvSpPr>
          <p:cNvPr id="3" name="Text Placeholder 2"/>
          <p:cNvSpPr>
            <a:spLocks noGrp="1"/>
          </p:cNvSpPr>
          <p:nvPr>
            <p:ph type="body" idx="1"/>
          </p:nvPr>
        </p:nvSpPr>
        <p:spPr>
          <a:xfrm>
            <a:off x="831850" y="4589463"/>
            <a:ext cx="10515600" cy="1500188"/>
          </a:xfrm>
          <a:prstGeom prst="rect">
            <a:avLst/>
          </a:prstGeom>
        </p:spPr>
        <p:txBody>
          <a:bodyPr/>
          <a:lstStyle>
            <a:lvl1pPr marL="0" indent="0">
              <a:buNone/>
              <a:defRPr sz="1200"/>
            </a:lvl1pPr>
            <a:lvl2pPr marL="228600" indent="0">
              <a:buNone/>
              <a:defRPr sz="1000"/>
            </a:lvl2pPr>
            <a:lvl3pPr marL="457200" indent="0">
              <a:buNone/>
              <a:defRPr sz="9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pPr lvl="0"/>
            <a:r>
              <a:rPr lang="en-US"/>
              <a:t>Click to edit Master text styles</a:t>
            </a:r>
          </a:p>
        </p:txBody>
      </p:sp>
    </p:spTree>
    <p:extLst>
      <p:ext uri="{BB962C8B-B14F-4D97-AF65-F5344CB8AC3E}">
        <p14:creationId xmlns:p14="http://schemas.microsoft.com/office/powerpoint/2010/main" val="379364454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pl-PL"/>
          </a:p>
        </p:txBody>
      </p:sp>
      <p:sp>
        <p:nvSpPr>
          <p:cNvPr id="3" name="Content Placeholder 2"/>
          <p:cNvSpPr>
            <a:spLocks noGrp="1"/>
          </p:cNvSpPr>
          <p:nvPr>
            <p:ph sz="half" idx="1"/>
          </p:nvPr>
        </p:nvSpPr>
        <p:spPr>
          <a:xfrm>
            <a:off x="838200" y="1825625"/>
            <a:ext cx="5219700" cy="4351338"/>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a:spLocks noGrp="1"/>
          </p:cNvSpPr>
          <p:nvPr>
            <p:ph sz="half" idx="2"/>
          </p:nvPr>
        </p:nvSpPr>
        <p:spPr>
          <a:xfrm>
            <a:off x="6134100" y="1825625"/>
            <a:ext cx="5219700" cy="4351338"/>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extLst>
      <p:ext uri="{BB962C8B-B14F-4D97-AF65-F5344CB8AC3E}">
        <p14:creationId xmlns:p14="http://schemas.microsoft.com/office/powerpoint/2010/main" val="982242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a:prstGeom prst="rect">
            <a:avLst/>
          </a:prstGeom>
        </p:spPr>
        <p:txBody>
          <a:bodyPr/>
          <a:lstStyle/>
          <a:p>
            <a:r>
              <a:rPr lang="en-US"/>
              <a:t>Click to edit Master title style</a:t>
            </a:r>
            <a:endParaRPr lang="pl-PL"/>
          </a:p>
        </p:txBody>
      </p:sp>
      <p:sp>
        <p:nvSpPr>
          <p:cNvPr id="3" name="Text Placeholder 2"/>
          <p:cNvSpPr>
            <a:spLocks noGrp="1"/>
          </p:cNvSpPr>
          <p:nvPr>
            <p:ph type="body" idx="1"/>
          </p:nvPr>
        </p:nvSpPr>
        <p:spPr>
          <a:xfrm>
            <a:off x="831850" y="1489075"/>
            <a:ext cx="5156200" cy="641350"/>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831850" y="2193925"/>
            <a:ext cx="5156200" cy="3978275"/>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p:cNvSpPr>
            <a:spLocks noGrp="1"/>
          </p:cNvSpPr>
          <p:nvPr>
            <p:ph type="body" sz="quarter" idx="3"/>
          </p:nvPr>
        </p:nvSpPr>
        <p:spPr>
          <a:xfrm>
            <a:off x="6189663" y="1489075"/>
            <a:ext cx="5157788" cy="641350"/>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89663" y="2193925"/>
            <a:ext cx="5157788" cy="3978275"/>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extLst>
      <p:ext uri="{BB962C8B-B14F-4D97-AF65-F5344CB8AC3E}">
        <p14:creationId xmlns:p14="http://schemas.microsoft.com/office/powerpoint/2010/main" val="57084858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pl-PL"/>
          </a:p>
        </p:txBody>
      </p:sp>
    </p:spTree>
    <p:extLst>
      <p:ext uri="{BB962C8B-B14F-4D97-AF65-F5344CB8AC3E}">
        <p14:creationId xmlns:p14="http://schemas.microsoft.com/office/powerpoint/2010/main" val="25026498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838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CC94F7DB-7772-4135-8199-BB77C4EF6D44}"/>
              </a:ext>
            </a:extLst>
          </p:cNvPr>
          <p:cNvGraphicFramePr>
            <a:graphicFrameLocks/>
          </p:cNvGraphicFramePr>
          <p:nvPr userDrawn="1"/>
        </p:nvGraphicFramePr>
        <p:xfrm>
          <a:off x="119336" y="2888940"/>
          <a:ext cx="5213752" cy="3168351"/>
        </p:xfrm>
        <a:graphic>
          <a:graphicData uri="http://schemas.openxmlformats.org/drawingml/2006/table">
            <a:tbl>
              <a:tblPr firstRow="1" firstCol="1" lastRow="1" bandRow="1">
                <a:tableStyleId>{7DF18680-E054-41AD-8BC1-D1AEF772440D}</a:tableStyleId>
              </a:tblPr>
              <a:tblGrid>
                <a:gridCol w="2032205">
                  <a:extLst>
                    <a:ext uri="{9D8B030D-6E8A-4147-A177-3AD203B41FA5}">
                      <a16:colId xmlns:a16="http://schemas.microsoft.com/office/drawing/2014/main" val="4255484330"/>
                    </a:ext>
                  </a:extLst>
                </a:gridCol>
                <a:gridCol w="795387">
                  <a:extLst>
                    <a:ext uri="{9D8B030D-6E8A-4147-A177-3AD203B41FA5}">
                      <a16:colId xmlns:a16="http://schemas.microsoft.com/office/drawing/2014/main" val="154232634"/>
                    </a:ext>
                  </a:extLst>
                </a:gridCol>
                <a:gridCol w="795387">
                  <a:extLst>
                    <a:ext uri="{9D8B030D-6E8A-4147-A177-3AD203B41FA5}">
                      <a16:colId xmlns:a16="http://schemas.microsoft.com/office/drawing/2014/main" val="4149837131"/>
                    </a:ext>
                  </a:extLst>
                </a:gridCol>
                <a:gridCol w="747856">
                  <a:extLst>
                    <a:ext uri="{9D8B030D-6E8A-4147-A177-3AD203B41FA5}">
                      <a16:colId xmlns:a16="http://schemas.microsoft.com/office/drawing/2014/main" val="1799387006"/>
                    </a:ext>
                  </a:extLst>
                </a:gridCol>
                <a:gridCol w="842917">
                  <a:extLst>
                    <a:ext uri="{9D8B030D-6E8A-4147-A177-3AD203B41FA5}">
                      <a16:colId xmlns:a16="http://schemas.microsoft.com/office/drawing/2014/main" val="2916979151"/>
                    </a:ext>
                  </a:extLst>
                </a:gridCol>
              </a:tblGrid>
              <a:tr h="440487">
                <a:tc>
                  <a:txBody>
                    <a:bodyPr/>
                    <a:lstStyle/>
                    <a:p>
                      <a:endParaRPr lang="en-US" sz="500" dirty="0"/>
                    </a:p>
                  </a:txBody>
                  <a:tcPr marL="45720" marR="45720" marT="22860" marB="22860">
                    <a:noFill/>
                  </a:tcPr>
                </a:tc>
                <a:tc>
                  <a:txBody>
                    <a:bodyPr/>
                    <a:lstStyle/>
                    <a:p>
                      <a:pPr algn="ctr"/>
                      <a:r>
                        <a:rPr lang="en-US" sz="1200" dirty="0"/>
                        <a:t>Hotel</a:t>
                      </a:r>
                    </a:p>
                  </a:txBody>
                  <a:tcPr marL="45720" marR="45720" marT="22860" marB="22860" anchor="ctr">
                    <a:solidFill>
                      <a:srgbClr val="558ED5"/>
                    </a:solidFill>
                  </a:tcPr>
                </a:tc>
                <a:tc>
                  <a:txBody>
                    <a:bodyPr/>
                    <a:lstStyle/>
                    <a:p>
                      <a:pPr algn="ctr"/>
                      <a:r>
                        <a:rPr lang="en-US" sz="1200" dirty="0"/>
                        <a:t>Home Share</a:t>
                      </a:r>
                    </a:p>
                  </a:txBody>
                  <a:tcPr marL="45720" marR="45720" marT="22860" marB="22860" anchor="ctr">
                    <a:solidFill>
                      <a:srgbClr val="558ED5"/>
                    </a:solidFill>
                  </a:tcPr>
                </a:tc>
                <a:tc>
                  <a:txBody>
                    <a:bodyPr/>
                    <a:lstStyle/>
                    <a:p>
                      <a:pPr algn="ctr"/>
                      <a:r>
                        <a:rPr lang="en-US" sz="1200" dirty="0"/>
                        <a:t>VFR</a:t>
                      </a:r>
                    </a:p>
                  </a:txBody>
                  <a:tcPr marL="45720" marR="45720" marT="22860" marB="22860" anchor="ctr">
                    <a:solidFill>
                      <a:srgbClr val="558ED5"/>
                    </a:solidFill>
                  </a:tcPr>
                </a:tc>
                <a:tc>
                  <a:txBody>
                    <a:bodyPr/>
                    <a:lstStyle/>
                    <a:p>
                      <a:pPr algn="ctr"/>
                      <a:r>
                        <a:rPr lang="en-US" sz="1200" dirty="0"/>
                        <a:t>Day Trip</a:t>
                      </a:r>
                    </a:p>
                  </a:txBody>
                  <a:tcPr marL="45720" marR="45720" marT="22860" marB="22860" anchor="ctr">
                    <a:solidFill>
                      <a:srgbClr val="558ED5"/>
                    </a:solidFill>
                  </a:tcPr>
                </a:tc>
                <a:extLst>
                  <a:ext uri="{0D108BD9-81ED-4DB2-BD59-A6C34878D82A}">
                    <a16:rowId xmlns:a16="http://schemas.microsoft.com/office/drawing/2014/main" val="505576410"/>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79928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1084615"/>
                  </a:ext>
                </a:extLst>
              </a:tr>
              <a:tr h="340983">
                <a:tc>
                  <a:txBody>
                    <a:bodyPr/>
                    <a:lstStyle/>
                    <a:p>
                      <a:r>
                        <a:rPr lang="en-US" sz="500" dirty="0"/>
                        <a:t> </a:t>
                      </a:r>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0623823"/>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30653"/>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546069"/>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34040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267657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446967"/>
                  </a:ext>
                </a:extLst>
              </a:tr>
            </a:tbl>
          </a:graphicData>
        </a:graphic>
      </p:graphicFrame>
      <p:sp>
        <p:nvSpPr>
          <p:cNvPr id="3" name="Table Placeholder 3">
            <a:extLst>
              <a:ext uri="{FF2B5EF4-FFF2-40B4-BE49-F238E27FC236}">
                <a16:creationId xmlns:a16="http://schemas.microsoft.com/office/drawing/2014/main" id="{75390E60-4E74-40B1-946C-F8A34C5EABC3}"/>
              </a:ext>
            </a:extLst>
          </p:cNvPr>
          <p:cNvSpPr>
            <a:spLocks noGrp="1"/>
          </p:cNvSpPr>
          <p:nvPr>
            <p:ph type="tbl" sz="quarter" idx="10"/>
          </p:nvPr>
        </p:nvSpPr>
        <p:spPr>
          <a:xfrm>
            <a:off x="7392144" y="1970881"/>
            <a:ext cx="4212432" cy="2916238"/>
          </a:xfrm>
          <a:prstGeom prst="rect">
            <a:avLst/>
          </a:prstGeom>
        </p:spPr>
        <p:txBody>
          <a:bodyPr/>
          <a:lstStyle/>
          <a:p>
            <a:endParaRPr lang="en-US" dirty="0"/>
          </a:p>
        </p:txBody>
      </p:sp>
      <p:sp>
        <p:nvSpPr>
          <p:cNvPr id="4" name="TextBox 3">
            <a:extLst>
              <a:ext uri="{FF2B5EF4-FFF2-40B4-BE49-F238E27FC236}">
                <a16:creationId xmlns:a16="http://schemas.microsoft.com/office/drawing/2014/main" id="{40DFC681-29D3-47A7-BE6C-8264E1931F8D}"/>
              </a:ext>
            </a:extLst>
          </p:cNvPr>
          <p:cNvSpPr txBox="1"/>
          <p:nvPr userDrawn="1"/>
        </p:nvSpPr>
        <p:spPr>
          <a:xfrm>
            <a:off x="11460596" y="6417332"/>
            <a:ext cx="648072" cy="307777"/>
          </a:xfrm>
          <a:prstGeom prst="rect">
            <a:avLst/>
          </a:prstGeom>
          <a:noFill/>
        </p:spPr>
        <p:txBody>
          <a:bodyPr wrap="square" rtlCol="0">
            <a:spAutoFit/>
          </a:bodyPr>
          <a:lstStyle/>
          <a:p>
            <a:pPr algn="ctr"/>
            <a:fld id="{2D3CEE98-F9B7-4894-871A-815D5DF6B0C9}" type="slidenum">
              <a:rPr lang="en-US" sz="1400" b="1" i="0" smtClean="0"/>
              <a:t>‹#›</a:t>
            </a:fld>
            <a:endParaRPr lang="en-US" sz="1400" b="1" i="0" dirty="0"/>
          </a:p>
        </p:txBody>
      </p:sp>
      <p:cxnSp>
        <p:nvCxnSpPr>
          <p:cNvPr id="5" name="Straight Connector 4">
            <a:extLst>
              <a:ext uri="{FF2B5EF4-FFF2-40B4-BE49-F238E27FC236}">
                <a16:creationId xmlns:a16="http://schemas.microsoft.com/office/drawing/2014/main" id="{DE6248C9-D1D6-4F8D-9A5D-D7BA3D5F12F1}"/>
              </a:ext>
            </a:extLst>
          </p:cNvPr>
          <p:cNvCxnSpPr>
            <a:cxnSpLocks/>
          </p:cNvCxnSpPr>
          <p:nvPr userDrawn="1"/>
        </p:nvCxnSpPr>
        <p:spPr bwMode="auto">
          <a:xfrm>
            <a:off x="6096000" y="1256044"/>
            <a:ext cx="0" cy="4679938"/>
          </a:xfrm>
          <a:prstGeom prst="line">
            <a:avLst/>
          </a:prstGeom>
          <a:blipFill dpi="0" rotWithShape="0">
            <a:blip r:embed="rId2" cstate="print"/>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264E89EB-97E8-40F1-B672-DC2929EEBE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1492" y="6273316"/>
            <a:ext cx="1943100" cy="442913"/>
          </a:xfrm>
          <a:prstGeom prst="rect">
            <a:avLst/>
          </a:prstGeom>
        </p:spPr>
      </p:pic>
      <p:sp>
        <p:nvSpPr>
          <p:cNvPr id="8" name="TextBox 7">
            <a:extLst>
              <a:ext uri="{FF2B5EF4-FFF2-40B4-BE49-F238E27FC236}">
                <a16:creationId xmlns:a16="http://schemas.microsoft.com/office/drawing/2014/main" id="{3FE6F716-0818-47DF-AEA1-FD595AF70DC4}"/>
              </a:ext>
            </a:extLst>
          </p:cNvPr>
          <p:cNvSpPr txBox="1"/>
          <p:nvPr userDrawn="1"/>
        </p:nvSpPr>
        <p:spPr>
          <a:xfrm>
            <a:off x="272350" y="6592706"/>
            <a:ext cx="5555940" cy="215444"/>
          </a:xfrm>
          <a:prstGeom prst="rect">
            <a:avLst/>
          </a:prstGeom>
          <a:noFill/>
        </p:spPr>
        <p:txBody>
          <a:bodyPr wrap="square" rtlCol="0">
            <a:spAutoFit/>
          </a:bodyPr>
          <a:lstStyle/>
          <a:p>
            <a:r>
              <a:rPr lang="en-US" sz="800" i="1" dirty="0"/>
              <a:t>Visit Billings – 2017/2018 Billings Traveler Profile – Final Report of Findings </a:t>
            </a:r>
          </a:p>
        </p:txBody>
      </p:sp>
    </p:spTree>
    <p:extLst>
      <p:ext uri="{BB962C8B-B14F-4D97-AF65-F5344CB8AC3E}">
        <p14:creationId xmlns:p14="http://schemas.microsoft.com/office/powerpoint/2010/main" val="18584962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CC94F7DB-7772-4135-8199-BB77C4EF6D44}"/>
              </a:ext>
            </a:extLst>
          </p:cNvPr>
          <p:cNvGraphicFramePr>
            <a:graphicFrameLocks/>
          </p:cNvGraphicFramePr>
          <p:nvPr userDrawn="1"/>
        </p:nvGraphicFramePr>
        <p:xfrm>
          <a:off x="119336" y="2888940"/>
          <a:ext cx="5213752" cy="3168351"/>
        </p:xfrm>
        <a:graphic>
          <a:graphicData uri="http://schemas.openxmlformats.org/drawingml/2006/table">
            <a:tbl>
              <a:tblPr firstRow="1" firstCol="1" lastRow="1" bandRow="1">
                <a:tableStyleId>{7DF18680-E054-41AD-8BC1-D1AEF772440D}</a:tableStyleId>
              </a:tblPr>
              <a:tblGrid>
                <a:gridCol w="2032205">
                  <a:extLst>
                    <a:ext uri="{9D8B030D-6E8A-4147-A177-3AD203B41FA5}">
                      <a16:colId xmlns:a16="http://schemas.microsoft.com/office/drawing/2014/main" val="4255484330"/>
                    </a:ext>
                  </a:extLst>
                </a:gridCol>
                <a:gridCol w="795387">
                  <a:extLst>
                    <a:ext uri="{9D8B030D-6E8A-4147-A177-3AD203B41FA5}">
                      <a16:colId xmlns:a16="http://schemas.microsoft.com/office/drawing/2014/main" val="154232634"/>
                    </a:ext>
                  </a:extLst>
                </a:gridCol>
                <a:gridCol w="795387">
                  <a:extLst>
                    <a:ext uri="{9D8B030D-6E8A-4147-A177-3AD203B41FA5}">
                      <a16:colId xmlns:a16="http://schemas.microsoft.com/office/drawing/2014/main" val="4149837131"/>
                    </a:ext>
                  </a:extLst>
                </a:gridCol>
                <a:gridCol w="747856">
                  <a:extLst>
                    <a:ext uri="{9D8B030D-6E8A-4147-A177-3AD203B41FA5}">
                      <a16:colId xmlns:a16="http://schemas.microsoft.com/office/drawing/2014/main" val="1799387006"/>
                    </a:ext>
                  </a:extLst>
                </a:gridCol>
                <a:gridCol w="842917">
                  <a:extLst>
                    <a:ext uri="{9D8B030D-6E8A-4147-A177-3AD203B41FA5}">
                      <a16:colId xmlns:a16="http://schemas.microsoft.com/office/drawing/2014/main" val="2916979151"/>
                    </a:ext>
                  </a:extLst>
                </a:gridCol>
              </a:tblGrid>
              <a:tr h="440487">
                <a:tc>
                  <a:txBody>
                    <a:bodyPr/>
                    <a:lstStyle/>
                    <a:p>
                      <a:endParaRPr lang="en-US" sz="500" dirty="0"/>
                    </a:p>
                  </a:txBody>
                  <a:tcPr marL="45720" marR="45720" marT="22860" marB="22860">
                    <a:noFill/>
                  </a:tcPr>
                </a:tc>
                <a:tc>
                  <a:txBody>
                    <a:bodyPr/>
                    <a:lstStyle/>
                    <a:p>
                      <a:pPr algn="ctr"/>
                      <a:r>
                        <a:rPr lang="en-US" sz="1200" dirty="0"/>
                        <a:t>Hotel</a:t>
                      </a:r>
                    </a:p>
                  </a:txBody>
                  <a:tcPr marL="45720" marR="45720" marT="22860" marB="22860" anchor="ctr">
                    <a:solidFill>
                      <a:srgbClr val="558ED5"/>
                    </a:solidFill>
                  </a:tcPr>
                </a:tc>
                <a:tc>
                  <a:txBody>
                    <a:bodyPr/>
                    <a:lstStyle/>
                    <a:p>
                      <a:pPr algn="ctr"/>
                      <a:r>
                        <a:rPr lang="en-US" sz="1200" dirty="0"/>
                        <a:t>Home Share</a:t>
                      </a:r>
                    </a:p>
                  </a:txBody>
                  <a:tcPr marL="45720" marR="45720" marT="22860" marB="22860" anchor="ctr">
                    <a:solidFill>
                      <a:srgbClr val="558ED5"/>
                    </a:solidFill>
                  </a:tcPr>
                </a:tc>
                <a:tc>
                  <a:txBody>
                    <a:bodyPr/>
                    <a:lstStyle/>
                    <a:p>
                      <a:pPr algn="ctr"/>
                      <a:r>
                        <a:rPr lang="en-US" sz="1200" dirty="0"/>
                        <a:t>VFR</a:t>
                      </a:r>
                    </a:p>
                  </a:txBody>
                  <a:tcPr marL="45720" marR="45720" marT="22860" marB="22860" anchor="ctr">
                    <a:solidFill>
                      <a:srgbClr val="558ED5"/>
                    </a:solidFill>
                  </a:tcPr>
                </a:tc>
                <a:tc>
                  <a:txBody>
                    <a:bodyPr/>
                    <a:lstStyle/>
                    <a:p>
                      <a:pPr algn="ctr"/>
                      <a:r>
                        <a:rPr lang="en-US" sz="1200" dirty="0"/>
                        <a:t>Day Trip</a:t>
                      </a:r>
                    </a:p>
                  </a:txBody>
                  <a:tcPr marL="45720" marR="45720" marT="22860" marB="22860" anchor="ctr">
                    <a:solidFill>
                      <a:srgbClr val="558ED5"/>
                    </a:solidFill>
                  </a:tcPr>
                </a:tc>
                <a:extLst>
                  <a:ext uri="{0D108BD9-81ED-4DB2-BD59-A6C34878D82A}">
                    <a16:rowId xmlns:a16="http://schemas.microsoft.com/office/drawing/2014/main" val="505576410"/>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79928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1084615"/>
                  </a:ext>
                </a:extLst>
              </a:tr>
              <a:tr h="340983">
                <a:tc>
                  <a:txBody>
                    <a:bodyPr/>
                    <a:lstStyle/>
                    <a:p>
                      <a:r>
                        <a:rPr lang="en-US" sz="500" dirty="0"/>
                        <a:t> </a:t>
                      </a:r>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0623823"/>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30653"/>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546069"/>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34040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2676571"/>
                  </a:ext>
                </a:extLst>
              </a:tr>
              <a:tr h="340983">
                <a:tc>
                  <a:txBody>
                    <a:bodyPr/>
                    <a:lstStyle/>
                    <a:p>
                      <a:endParaRPr lang="en-US" sz="500" dirty="0"/>
                    </a:p>
                  </a:txBody>
                  <a:tcPr marL="45720" marR="45720" marT="22860" marB="22860">
                    <a:lnR w="3175" cap="flat" cmpd="sng" algn="ctr">
                      <a:solidFill>
                        <a:schemeClr val="tx1"/>
                      </a:solidFill>
                      <a:prstDash val="solid"/>
                      <a:round/>
                      <a:headEnd type="none" w="med" len="med"/>
                      <a:tailEnd type="none" w="med" len="med"/>
                    </a:lnR>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500" dirty="0"/>
                    </a:p>
                  </a:txBody>
                  <a:tcPr marL="45720" marR="45720" marT="22860" marB="228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446967"/>
                  </a:ext>
                </a:extLst>
              </a:tr>
            </a:tbl>
          </a:graphicData>
        </a:graphic>
      </p:graphicFrame>
      <p:sp>
        <p:nvSpPr>
          <p:cNvPr id="3" name="Table Placeholder 3">
            <a:extLst>
              <a:ext uri="{FF2B5EF4-FFF2-40B4-BE49-F238E27FC236}">
                <a16:creationId xmlns:a16="http://schemas.microsoft.com/office/drawing/2014/main" id="{75390E60-4E74-40B1-946C-F8A34C5EABC3}"/>
              </a:ext>
            </a:extLst>
          </p:cNvPr>
          <p:cNvSpPr>
            <a:spLocks noGrp="1"/>
          </p:cNvSpPr>
          <p:nvPr>
            <p:ph type="tbl" sz="quarter" idx="10"/>
          </p:nvPr>
        </p:nvSpPr>
        <p:spPr>
          <a:xfrm>
            <a:off x="7392144" y="1970881"/>
            <a:ext cx="4212432" cy="2916238"/>
          </a:xfrm>
          <a:prstGeom prst="rect">
            <a:avLst/>
          </a:prstGeom>
        </p:spPr>
        <p:txBody>
          <a:bodyPr/>
          <a:lstStyle/>
          <a:p>
            <a:endParaRPr lang="en-US" dirty="0"/>
          </a:p>
        </p:txBody>
      </p:sp>
      <p:sp>
        <p:nvSpPr>
          <p:cNvPr id="4" name="TextBox 3">
            <a:extLst>
              <a:ext uri="{FF2B5EF4-FFF2-40B4-BE49-F238E27FC236}">
                <a16:creationId xmlns:a16="http://schemas.microsoft.com/office/drawing/2014/main" id="{40DFC681-29D3-47A7-BE6C-8264E1931F8D}"/>
              </a:ext>
            </a:extLst>
          </p:cNvPr>
          <p:cNvSpPr txBox="1"/>
          <p:nvPr userDrawn="1"/>
        </p:nvSpPr>
        <p:spPr>
          <a:xfrm>
            <a:off x="11460596" y="6417332"/>
            <a:ext cx="648072" cy="307777"/>
          </a:xfrm>
          <a:prstGeom prst="rect">
            <a:avLst/>
          </a:prstGeom>
          <a:noFill/>
        </p:spPr>
        <p:txBody>
          <a:bodyPr wrap="square" rtlCol="0">
            <a:spAutoFit/>
          </a:bodyPr>
          <a:lstStyle/>
          <a:p>
            <a:pPr algn="ctr"/>
            <a:fld id="{2D3CEE98-F9B7-4894-871A-815D5DF6B0C9}" type="slidenum">
              <a:rPr lang="en-US" sz="1400" b="1" i="0" smtClean="0"/>
              <a:t>‹#›</a:t>
            </a:fld>
            <a:endParaRPr lang="en-US" sz="1400" b="1" i="0" dirty="0"/>
          </a:p>
        </p:txBody>
      </p:sp>
      <p:cxnSp>
        <p:nvCxnSpPr>
          <p:cNvPr id="5" name="Straight Connector 4">
            <a:extLst>
              <a:ext uri="{FF2B5EF4-FFF2-40B4-BE49-F238E27FC236}">
                <a16:creationId xmlns:a16="http://schemas.microsoft.com/office/drawing/2014/main" id="{DE6248C9-D1D6-4F8D-9A5D-D7BA3D5F12F1}"/>
              </a:ext>
            </a:extLst>
          </p:cNvPr>
          <p:cNvCxnSpPr>
            <a:cxnSpLocks/>
          </p:cNvCxnSpPr>
          <p:nvPr userDrawn="1"/>
        </p:nvCxnSpPr>
        <p:spPr bwMode="auto">
          <a:xfrm>
            <a:off x="6096000" y="1256044"/>
            <a:ext cx="0" cy="4679938"/>
          </a:xfrm>
          <a:prstGeom prst="line">
            <a:avLst/>
          </a:prstGeom>
          <a:blipFill dpi="0" rotWithShape="0">
            <a:blip r:embed="rId2" cstate="print"/>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264E89EB-97E8-40F1-B672-DC2929EEBE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1492" y="6273316"/>
            <a:ext cx="1943100" cy="442913"/>
          </a:xfrm>
          <a:prstGeom prst="rect">
            <a:avLst/>
          </a:prstGeom>
        </p:spPr>
      </p:pic>
      <p:sp>
        <p:nvSpPr>
          <p:cNvPr id="8" name="TextBox 7">
            <a:extLst>
              <a:ext uri="{FF2B5EF4-FFF2-40B4-BE49-F238E27FC236}">
                <a16:creationId xmlns:a16="http://schemas.microsoft.com/office/drawing/2014/main" id="{3FE6F716-0818-47DF-AEA1-FD595AF70DC4}"/>
              </a:ext>
            </a:extLst>
          </p:cNvPr>
          <p:cNvSpPr txBox="1"/>
          <p:nvPr userDrawn="1"/>
        </p:nvSpPr>
        <p:spPr>
          <a:xfrm>
            <a:off x="272350" y="6592706"/>
            <a:ext cx="5555940" cy="215444"/>
          </a:xfrm>
          <a:prstGeom prst="rect">
            <a:avLst/>
          </a:prstGeom>
          <a:noFill/>
        </p:spPr>
        <p:txBody>
          <a:bodyPr wrap="square" rtlCol="0">
            <a:spAutoFit/>
          </a:bodyPr>
          <a:lstStyle/>
          <a:p>
            <a:r>
              <a:rPr lang="en-US" sz="800" i="1" dirty="0"/>
              <a:t>Visit Billings – 2017/2018 Billings Traveler Profile – Final Report of Findings </a:t>
            </a:r>
          </a:p>
        </p:txBody>
      </p:sp>
    </p:spTree>
    <p:extLst>
      <p:ext uri="{BB962C8B-B14F-4D97-AF65-F5344CB8AC3E}">
        <p14:creationId xmlns:p14="http://schemas.microsoft.com/office/powerpoint/2010/main" val="10307919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Table Placeholder 3">
            <a:extLst>
              <a:ext uri="{FF2B5EF4-FFF2-40B4-BE49-F238E27FC236}">
                <a16:creationId xmlns:a16="http://schemas.microsoft.com/office/drawing/2014/main" id="{75390E60-4E74-40B1-946C-F8A34C5EABC3}"/>
              </a:ext>
            </a:extLst>
          </p:cNvPr>
          <p:cNvSpPr>
            <a:spLocks noGrp="1"/>
          </p:cNvSpPr>
          <p:nvPr>
            <p:ph type="tbl" sz="quarter" idx="10"/>
          </p:nvPr>
        </p:nvSpPr>
        <p:spPr>
          <a:xfrm>
            <a:off x="6360543" y="1527969"/>
            <a:ext cx="5112502" cy="3726371"/>
          </a:xfrm>
          <a:prstGeom prst="rect">
            <a:avLst/>
          </a:prstGeom>
        </p:spPr>
        <p:txBody>
          <a:bodyPr/>
          <a:lstStyle/>
          <a:p>
            <a:endParaRPr lang="en-US" dirty="0"/>
          </a:p>
        </p:txBody>
      </p:sp>
      <p:sp>
        <p:nvSpPr>
          <p:cNvPr id="4" name="TextBox 3">
            <a:extLst>
              <a:ext uri="{FF2B5EF4-FFF2-40B4-BE49-F238E27FC236}">
                <a16:creationId xmlns:a16="http://schemas.microsoft.com/office/drawing/2014/main" id="{40DFC681-29D3-47A7-BE6C-8264E1931F8D}"/>
              </a:ext>
            </a:extLst>
          </p:cNvPr>
          <p:cNvSpPr txBox="1"/>
          <p:nvPr userDrawn="1"/>
        </p:nvSpPr>
        <p:spPr>
          <a:xfrm>
            <a:off x="11460596" y="6417332"/>
            <a:ext cx="648072" cy="307777"/>
          </a:xfrm>
          <a:prstGeom prst="rect">
            <a:avLst/>
          </a:prstGeom>
          <a:noFill/>
        </p:spPr>
        <p:txBody>
          <a:bodyPr wrap="square" rtlCol="0">
            <a:spAutoFit/>
          </a:bodyPr>
          <a:lstStyle/>
          <a:p>
            <a:pPr algn="ctr"/>
            <a:fld id="{2D3CEE98-F9B7-4894-871A-815D5DF6B0C9}" type="slidenum">
              <a:rPr lang="en-US" sz="1400" b="1" i="0" smtClean="0"/>
              <a:t>‹#›</a:t>
            </a:fld>
            <a:endParaRPr lang="en-US" sz="1400" b="1" i="0" dirty="0"/>
          </a:p>
        </p:txBody>
      </p:sp>
      <p:cxnSp>
        <p:nvCxnSpPr>
          <p:cNvPr id="5" name="Straight Connector 4">
            <a:extLst>
              <a:ext uri="{FF2B5EF4-FFF2-40B4-BE49-F238E27FC236}">
                <a16:creationId xmlns:a16="http://schemas.microsoft.com/office/drawing/2014/main" id="{DE6248C9-D1D6-4F8D-9A5D-D7BA3D5F12F1}"/>
              </a:ext>
            </a:extLst>
          </p:cNvPr>
          <p:cNvCxnSpPr>
            <a:cxnSpLocks/>
          </p:cNvCxnSpPr>
          <p:nvPr userDrawn="1"/>
        </p:nvCxnSpPr>
        <p:spPr bwMode="auto">
          <a:xfrm>
            <a:off x="6096000" y="1256044"/>
            <a:ext cx="0" cy="4679938"/>
          </a:xfrm>
          <a:prstGeom prst="line">
            <a:avLst/>
          </a:prstGeom>
          <a:blipFill dpi="0" rotWithShape="0">
            <a:blip r:embed="rId2" cstate="print"/>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264E89EB-97E8-40F1-B672-DC2929EEBE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1492" y="6273316"/>
            <a:ext cx="1943100" cy="442913"/>
          </a:xfrm>
          <a:prstGeom prst="rect">
            <a:avLst/>
          </a:prstGeom>
        </p:spPr>
      </p:pic>
      <p:sp>
        <p:nvSpPr>
          <p:cNvPr id="8" name="TextBox 7">
            <a:extLst>
              <a:ext uri="{FF2B5EF4-FFF2-40B4-BE49-F238E27FC236}">
                <a16:creationId xmlns:a16="http://schemas.microsoft.com/office/drawing/2014/main" id="{3FE6F716-0818-47DF-AEA1-FD595AF70DC4}"/>
              </a:ext>
            </a:extLst>
          </p:cNvPr>
          <p:cNvSpPr txBox="1"/>
          <p:nvPr userDrawn="1"/>
        </p:nvSpPr>
        <p:spPr>
          <a:xfrm>
            <a:off x="272350" y="6592706"/>
            <a:ext cx="5555940" cy="215444"/>
          </a:xfrm>
          <a:prstGeom prst="rect">
            <a:avLst/>
          </a:prstGeom>
          <a:noFill/>
        </p:spPr>
        <p:txBody>
          <a:bodyPr wrap="square" rtlCol="0">
            <a:spAutoFit/>
          </a:bodyPr>
          <a:lstStyle/>
          <a:p>
            <a:r>
              <a:rPr lang="en-US" sz="800" i="1" dirty="0"/>
              <a:t>Visit Billings – 2017/2018 Billings Traveler Profile – Final Report of Findings </a:t>
            </a:r>
          </a:p>
        </p:txBody>
      </p:sp>
      <p:sp>
        <p:nvSpPr>
          <p:cNvPr id="9" name="TextBox 6">
            <a:extLst>
              <a:ext uri="{FF2B5EF4-FFF2-40B4-BE49-F238E27FC236}">
                <a16:creationId xmlns:a16="http://schemas.microsoft.com/office/drawing/2014/main" id="{F2D43FE3-18D5-4A5D-8DFE-FA916E15755F}"/>
              </a:ext>
            </a:extLst>
          </p:cNvPr>
          <p:cNvSpPr txBox="1">
            <a:spLocks noChangeArrowheads="1"/>
          </p:cNvSpPr>
          <p:nvPr userDrawn="1"/>
        </p:nvSpPr>
        <p:spPr bwMode="auto">
          <a:xfrm>
            <a:off x="429243" y="1421384"/>
            <a:ext cx="5242155" cy="229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600">
                <a:solidFill>
                  <a:srgbClr val="000000"/>
                </a:solidFill>
                <a:latin typeface="Gill Sans" pitchFamily="6" charset="0"/>
                <a:ea typeface="ヒラギノ角ゴ ProN W3" pitchFamily="6" charset="-128"/>
                <a:sym typeface="Gill Sans" pitchFamily="6" charset="0"/>
              </a:defRPr>
            </a:lvl1pPr>
            <a:lvl2pPr marL="742950" indent="-285750" eaLnBrk="0" hangingPunct="0">
              <a:defRPr sz="5600">
                <a:solidFill>
                  <a:srgbClr val="000000"/>
                </a:solidFill>
                <a:latin typeface="Gill Sans" pitchFamily="6" charset="0"/>
                <a:ea typeface="ヒラギノ角ゴ ProN W3" pitchFamily="6" charset="-128"/>
                <a:sym typeface="Gill Sans" pitchFamily="6" charset="0"/>
              </a:defRPr>
            </a:lvl2pPr>
            <a:lvl3pPr marL="1143000" indent="-228600" eaLnBrk="0" hangingPunct="0">
              <a:defRPr sz="5600">
                <a:solidFill>
                  <a:srgbClr val="000000"/>
                </a:solidFill>
                <a:latin typeface="Gill Sans" pitchFamily="6" charset="0"/>
                <a:ea typeface="ヒラギノ角ゴ ProN W3" pitchFamily="6" charset="-128"/>
                <a:sym typeface="Gill Sans" pitchFamily="6" charset="0"/>
              </a:defRPr>
            </a:lvl3pPr>
            <a:lvl4pPr marL="1600200" indent="-228600" eaLnBrk="0" hangingPunct="0">
              <a:defRPr sz="5600">
                <a:solidFill>
                  <a:srgbClr val="000000"/>
                </a:solidFill>
                <a:latin typeface="Gill Sans" pitchFamily="6" charset="0"/>
                <a:ea typeface="ヒラギノ角ゴ ProN W3" pitchFamily="6" charset="-128"/>
                <a:sym typeface="Gill Sans" pitchFamily="6" charset="0"/>
              </a:defRPr>
            </a:lvl4pPr>
            <a:lvl5pPr marL="2057400" indent="-228600" eaLnBrk="0" hangingPunct="0">
              <a:defRPr sz="5600">
                <a:solidFill>
                  <a:srgbClr val="000000"/>
                </a:solidFill>
                <a:latin typeface="Gill Sans" pitchFamily="6" charset="0"/>
                <a:ea typeface="ヒラギノ角ゴ ProN W3" pitchFamily="6" charset="-128"/>
                <a:sym typeface="Gill Sans" pitchFamily="6" charset="0"/>
              </a:defRPr>
            </a:lvl5pPr>
            <a:lvl6pPr marL="25146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6pPr>
            <a:lvl7pPr marL="29718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7pPr>
            <a:lvl8pPr marL="34290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8pPr>
            <a:lvl9pPr marL="38862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9pPr>
          </a:lstStyle>
          <a:p>
            <a:pPr eaLnBrk="1" hangingPunct="1">
              <a:lnSpc>
                <a:spcPts val="2500"/>
              </a:lnSpc>
            </a:pPr>
            <a:r>
              <a:rPr lang="en-US" altLang="en-US" sz="1200" b="1" dirty="0">
                <a:solidFill>
                  <a:schemeClr val="tx1"/>
                </a:solidFill>
                <a:latin typeface="Avenir Next LT Pro" panose="020B0504020202020204" pitchFamily="34" charset="0"/>
              </a:rPr>
              <a:t>Nearly 80 percent of overnight visitors surveyed stayed in a Billings area hotel during their trip (78.1%). </a:t>
            </a:r>
            <a:r>
              <a:rPr lang="en-US" altLang="en-US" sz="1200" dirty="0">
                <a:solidFill>
                  <a:schemeClr val="tx1"/>
                </a:solidFill>
                <a:latin typeface="Avenir Next LT Pro" panose="020B0504020202020204" pitchFamily="34" charset="0"/>
              </a:rPr>
              <a:t> Fewer than one-in-ten overnight visitors stayed in the private residence of a local friend or family member (9.3%).  Home sharing rentals such as those booked through AirBnB and VRBO captured 2.0 percent of overnight area visitors, while another 3.8 percent of visitors stayed in other accommodations in Billings such as a campground or RV park.</a:t>
            </a:r>
          </a:p>
        </p:txBody>
      </p:sp>
      <p:cxnSp>
        <p:nvCxnSpPr>
          <p:cNvPr id="11" name="Straight Connector 10">
            <a:extLst>
              <a:ext uri="{FF2B5EF4-FFF2-40B4-BE49-F238E27FC236}">
                <a16:creationId xmlns:a16="http://schemas.microsoft.com/office/drawing/2014/main" id="{B92CA1EF-A6A3-4787-89D9-B2D7A1FEE344}"/>
              </a:ext>
            </a:extLst>
          </p:cNvPr>
          <p:cNvCxnSpPr/>
          <p:nvPr userDrawn="1"/>
        </p:nvCxnSpPr>
        <p:spPr bwMode="auto">
          <a:xfrm>
            <a:off x="371364" y="800708"/>
            <a:ext cx="11400061" cy="0"/>
          </a:xfrm>
          <a:prstGeom prst="line">
            <a:avLst/>
          </a:prstGeom>
          <a:blipFill dpi="0" rotWithShape="0">
            <a:blip r:embed="rId2"/>
            <a:srcRect/>
            <a:tile tx="0" ty="0" sx="100000" sy="100000" flip="none" algn="tl"/>
          </a:blipFill>
          <a:ln w="317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3">
            <a:extLst>
              <a:ext uri="{FF2B5EF4-FFF2-40B4-BE49-F238E27FC236}">
                <a16:creationId xmlns:a16="http://schemas.microsoft.com/office/drawing/2014/main" id="{EB1070B0-6F1A-4074-8929-321436020DA6}"/>
              </a:ext>
            </a:extLst>
          </p:cNvPr>
          <p:cNvSpPr>
            <a:spLocks/>
          </p:cNvSpPr>
          <p:nvPr userDrawn="1"/>
        </p:nvSpPr>
        <p:spPr bwMode="auto">
          <a:xfrm>
            <a:off x="407368" y="303039"/>
            <a:ext cx="5995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5600">
                <a:solidFill>
                  <a:srgbClr val="000000"/>
                </a:solidFill>
                <a:latin typeface="Gill Sans" pitchFamily="6" charset="0"/>
                <a:ea typeface="ヒラギノ角ゴ ProN W3" pitchFamily="6" charset="-128"/>
                <a:sym typeface="Gill Sans" pitchFamily="6" charset="0"/>
              </a:defRPr>
            </a:lvl1pPr>
            <a:lvl2pPr marL="742950" indent="-285750" eaLnBrk="0" hangingPunct="0">
              <a:defRPr sz="5600">
                <a:solidFill>
                  <a:srgbClr val="000000"/>
                </a:solidFill>
                <a:latin typeface="Gill Sans" pitchFamily="6" charset="0"/>
                <a:ea typeface="ヒラギノ角ゴ ProN W3" pitchFamily="6" charset="-128"/>
                <a:sym typeface="Gill Sans" pitchFamily="6" charset="0"/>
              </a:defRPr>
            </a:lvl2pPr>
            <a:lvl3pPr marL="1143000" indent="-228600" eaLnBrk="0" hangingPunct="0">
              <a:defRPr sz="5600">
                <a:solidFill>
                  <a:srgbClr val="000000"/>
                </a:solidFill>
                <a:latin typeface="Gill Sans" pitchFamily="6" charset="0"/>
                <a:ea typeface="ヒラギノ角ゴ ProN W3" pitchFamily="6" charset="-128"/>
                <a:sym typeface="Gill Sans" pitchFamily="6" charset="0"/>
              </a:defRPr>
            </a:lvl3pPr>
            <a:lvl4pPr marL="1600200" indent="-228600" eaLnBrk="0" hangingPunct="0">
              <a:defRPr sz="5600">
                <a:solidFill>
                  <a:srgbClr val="000000"/>
                </a:solidFill>
                <a:latin typeface="Gill Sans" pitchFamily="6" charset="0"/>
                <a:ea typeface="ヒラギノ角ゴ ProN W3" pitchFamily="6" charset="-128"/>
                <a:sym typeface="Gill Sans" pitchFamily="6" charset="0"/>
              </a:defRPr>
            </a:lvl4pPr>
            <a:lvl5pPr marL="2057400" indent="-228600" eaLnBrk="0" hangingPunct="0">
              <a:defRPr sz="5600">
                <a:solidFill>
                  <a:srgbClr val="000000"/>
                </a:solidFill>
                <a:latin typeface="Gill Sans" pitchFamily="6" charset="0"/>
                <a:ea typeface="ヒラギノ角ゴ ProN W3" pitchFamily="6" charset="-128"/>
                <a:sym typeface="Gill Sans" pitchFamily="6" charset="0"/>
              </a:defRPr>
            </a:lvl5pPr>
            <a:lvl6pPr marL="25146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6pPr>
            <a:lvl7pPr marL="29718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7pPr>
            <a:lvl8pPr marL="34290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8pPr>
            <a:lvl9pPr marL="38862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9pPr>
          </a:lstStyle>
          <a:p>
            <a:pPr eaLnBrk="1" hangingPunct="1"/>
            <a:r>
              <a:rPr lang="en-US" altLang="en-US" sz="3000" b="1" dirty="0">
                <a:solidFill>
                  <a:srgbClr val="558ED5"/>
                </a:solidFill>
                <a:latin typeface="Avenir Next LT Pro" panose="020B0504020202020204" pitchFamily="34" charset="0"/>
              </a:rPr>
              <a:t>Overnight Visitors: Place of Stay</a:t>
            </a:r>
            <a:endParaRPr lang="en-US" altLang="en-US" sz="3000" dirty="0">
              <a:solidFill>
                <a:srgbClr val="558ED5"/>
              </a:solidFill>
              <a:latin typeface="Avenir Next LT Pro" panose="020B0504020202020204" pitchFamily="34" charset="0"/>
              <a:sym typeface="Lato Light" charset="0"/>
            </a:endParaRPr>
          </a:p>
        </p:txBody>
      </p:sp>
    </p:spTree>
    <p:extLst>
      <p:ext uri="{BB962C8B-B14F-4D97-AF65-F5344CB8AC3E}">
        <p14:creationId xmlns:p14="http://schemas.microsoft.com/office/powerpoint/2010/main" val="15353279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endParaRPr lang="pl-PL"/>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p:cNvSpPr>
            <a:spLocks noGrp="1"/>
          </p:cNvSpPr>
          <p:nvPr>
            <p:ph type="body" sz="half" idx="2"/>
          </p:nvPr>
        </p:nvSpPr>
        <p:spPr>
          <a:xfrm>
            <a:off x="839788" y="2101850"/>
            <a:ext cx="3932238" cy="3759200"/>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58848847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AEF98DC3-40A2-4591-A2A9-1E1581D0E9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1585713"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6331224" y="553969"/>
            <a:ext cx="5436705"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6331224" y="2141537"/>
            <a:ext cx="5436705"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1FC77F2-3493-43EE-8B33-29B022A7122C}"/>
              </a:ext>
            </a:extLst>
          </p:cNvPr>
          <p:cNvSpPr>
            <a:spLocks noGrp="1"/>
          </p:cNvSpPr>
          <p:nvPr>
            <p:ph type="sldNum" sz="quarter" idx="12"/>
          </p:nvPr>
        </p:nvSpPr>
        <p:spPr>
          <a:xfrm>
            <a:off x="9024729" y="6441315"/>
            <a:ext cx="2743200" cy="365125"/>
          </a:xfrm>
        </p:spPr>
        <p:txBody>
          <a:bodyPr/>
          <a:lstStyle>
            <a:lvl1pPr>
              <a:defRPr sz="1000"/>
            </a:lvl1pPr>
          </a:lstStyle>
          <a:p>
            <a:fld id="{D9CD2063-5BF2-498B-8776-B358891F4D90}" type="slidenum">
              <a:rPr lang="en-US" smtClean="0"/>
              <a:pPr/>
              <a:t>‹#›</a:t>
            </a:fld>
            <a:endParaRPr lang="en-US" sz="1000"/>
          </a:p>
        </p:txBody>
      </p:sp>
      <p:grpSp>
        <p:nvGrpSpPr>
          <p:cNvPr id="20" name="Group 19">
            <a:extLst>
              <a:ext uri="{FF2B5EF4-FFF2-40B4-BE49-F238E27FC236}">
                <a16:creationId xmlns:a16="http://schemas.microsoft.com/office/drawing/2014/main" id="{99FC4EFF-9D6C-4C07-8741-973373F71293}"/>
              </a:ext>
            </a:extLst>
          </p:cNvPr>
          <p:cNvGrpSpPr/>
          <p:nvPr userDrawn="1"/>
        </p:nvGrpSpPr>
        <p:grpSpPr>
          <a:xfrm>
            <a:off x="11329984" y="6534103"/>
            <a:ext cx="202240" cy="179100"/>
            <a:chOff x="11329984" y="6534103"/>
            <a:chExt cx="202240" cy="179100"/>
          </a:xfrm>
        </p:grpSpPr>
        <p:cxnSp>
          <p:nvCxnSpPr>
            <p:cNvPr id="9" name="Straight Connector 8">
              <a:extLst>
                <a:ext uri="{FF2B5EF4-FFF2-40B4-BE49-F238E27FC236}">
                  <a16:creationId xmlns:a16="http://schemas.microsoft.com/office/drawing/2014/main" id="{FE100B3A-8F37-4EDB-913C-56F8BB50CFBD}"/>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15D7F70C-0A1B-47C4-A018-F195F0C3DC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Tree>
    <p:extLst>
      <p:ext uri="{BB962C8B-B14F-4D97-AF65-F5344CB8AC3E}">
        <p14:creationId xmlns:p14="http://schemas.microsoft.com/office/powerpoint/2010/main" val="3117950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endParaRPr lang="pl-PL"/>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pl-PL" noProof="0">
              <a:sym typeface="Gill Sans" charset="0"/>
            </a:endParaRPr>
          </a:p>
        </p:txBody>
      </p:sp>
      <p:sp>
        <p:nvSpPr>
          <p:cNvPr id="4" name="Text Placeholder 3"/>
          <p:cNvSpPr>
            <a:spLocks noGrp="1"/>
          </p:cNvSpPr>
          <p:nvPr>
            <p:ph type="body" sz="half" idx="2"/>
          </p:nvPr>
        </p:nvSpPr>
        <p:spPr>
          <a:xfrm>
            <a:off x="839788" y="2101850"/>
            <a:ext cx="3932238" cy="3759200"/>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19833802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pl-PL"/>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extLst>
      <p:ext uri="{BB962C8B-B14F-4D97-AF65-F5344CB8AC3E}">
        <p14:creationId xmlns:p14="http://schemas.microsoft.com/office/powerpoint/2010/main" val="137198471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pl-PL"/>
          </a:p>
        </p:txBody>
      </p:sp>
      <p:sp>
        <p:nvSpPr>
          <p:cNvPr id="3" name="Vertical Text Placeholder 2"/>
          <p:cNvSpPr>
            <a:spLocks noGrp="1"/>
          </p:cNvSpPr>
          <p:nvPr>
            <p:ph type="body" orient="vert" idx="1"/>
          </p:nvPr>
        </p:nvSpPr>
        <p:spPr>
          <a:xfrm>
            <a:off x="838200" y="365125"/>
            <a:ext cx="7810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Tree>
    <p:extLst>
      <p:ext uri="{BB962C8B-B14F-4D97-AF65-F5344CB8AC3E}">
        <p14:creationId xmlns:p14="http://schemas.microsoft.com/office/powerpoint/2010/main" val="1021884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334766-8FB2-44F8-AF62-3A775FBA3BFA}"/>
              </a:ext>
            </a:extLst>
          </p:cNvPr>
          <p:cNvSpPr/>
          <p:nvPr userDrawn="1"/>
        </p:nvSpPr>
        <p:spPr bwMode="auto">
          <a:xfrm>
            <a:off x="119336" y="101657"/>
            <a:ext cx="11953328" cy="6664972"/>
          </a:xfrm>
          <a:prstGeom prst="rect">
            <a:avLst/>
          </a:prstGeom>
          <a:solidFill>
            <a:srgbClr val="E4E4E4"/>
          </a:solidFill>
          <a:ln w="25400"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803717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Inner Page - Light">
    <p:bg>
      <p:bgPr>
        <a:solidFill>
          <a:schemeClr val="bg1"/>
        </a:solidFill>
        <a:effectLst/>
      </p:bgPr>
    </p:bg>
    <p:spTree>
      <p:nvGrpSpPr>
        <p:cNvPr id="1" name=""/>
        <p:cNvGrpSpPr/>
        <p:nvPr/>
      </p:nvGrpSpPr>
      <p:grpSpPr>
        <a:xfrm>
          <a:off x="0" y="0"/>
          <a:ext cx="0" cy="0"/>
          <a:chOff x="0" y="0"/>
          <a:chExt cx="0" cy="0"/>
        </a:xfrm>
      </p:grpSpPr>
      <p:sp>
        <p:nvSpPr>
          <p:cNvPr id="56" name="Triangle 55">
            <a:extLst>
              <a:ext uri="{FF2B5EF4-FFF2-40B4-BE49-F238E27FC236}">
                <a16:creationId xmlns:a16="http://schemas.microsoft.com/office/drawing/2014/main" id="{ACE02579-70DB-F747-8E8B-3A930C1CBA00}"/>
              </a:ext>
            </a:extLst>
          </p:cNvPr>
          <p:cNvSpPr/>
          <p:nvPr/>
        </p:nvSpPr>
        <p:spPr>
          <a:xfrm>
            <a:off x="10873078"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DFE0F732-2E3B-C940-80E6-5A3C98996363}"/>
              </a:ext>
            </a:extLst>
          </p:cNvPr>
          <p:cNvSpPr/>
          <p:nvPr/>
        </p:nvSpPr>
        <p:spPr>
          <a:xfrm>
            <a:off x="11260490"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155D9DB5-6002-2042-BB66-811370C09809}"/>
              </a:ext>
            </a:extLst>
          </p:cNvPr>
          <p:cNvSpPr/>
          <p:nvPr/>
        </p:nvSpPr>
        <p:spPr>
          <a:xfrm>
            <a:off x="11651877"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3730D23F-D552-E441-8800-07D3D28CAAFB}"/>
              </a:ext>
            </a:extLst>
          </p:cNvPr>
          <p:cNvSpPr/>
          <p:nvPr/>
        </p:nvSpPr>
        <p:spPr>
          <a:xfrm>
            <a:off x="11457430" y="62247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9F2C1A45-D30D-884C-9B53-9B5A81CE0D49}"/>
              </a:ext>
            </a:extLst>
          </p:cNvPr>
          <p:cNvSpPr/>
          <p:nvPr/>
        </p:nvSpPr>
        <p:spPr>
          <a:xfrm>
            <a:off x="11260490" y="58702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98D977E0-3C44-1349-A775-0DED0C596CC4}"/>
              </a:ext>
            </a:extLst>
          </p:cNvPr>
          <p:cNvSpPr/>
          <p:nvPr/>
        </p:nvSpPr>
        <p:spPr>
          <a:xfrm rot="10800000">
            <a:off x="11067862"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81AC9396-FF8B-C24B-A408-22062923DEB7}"/>
              </a:ext>
            </a:extLst>
          </p:cNvPr>
          <p:cNvSpPr/>
          <p:nvPr/>
        </p:nvSpPr>
        <p:spPr>
          <a:xfrm rot="10800000">
            <a:off x="11457430"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AF6C020B-D550-0345-9157-2DA711A31E51}"/>
              </a:ext>
            </a:extLst>
          </p:cNvPr>
          <p:cNvSpPr/>
          <p:nvPr/>
        </p:nvSpPr>
        <p:spPr>
          <a:xfrm rot="10800000">
            <a:off x="11260490" y="61869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9FCDC5E9-8DA9-A94A-88FD-B1662D9CF385}"/>
              </a:ext>
            </a:extLst>
          </p:cNvPr>
          <p:cNvSpPr/>
          <p:nvPr/>
        </p:nvSpPr>
        <p:spPr>
          <a:xfrm rot="10800000">
            <a:off x="11845454"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788DAF5A-9439-1F49-B72B-5DC84339B842}"/>
              </a:ext>
            </a:extLst>
          </p:cNvPr>
          <p:cNvSpPr/>
          <p:nvPr/>
        </p:nvSpPr>
        <p:spPr>
          <a:xfrm rot="10800000">
            <a:off x="11454066"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6824C212-0069-6C40-977D-6133D2F67CB1}"/>
              </a:ext>
            </a:extLst>
          </p:cNvPr>
          <p:cNvSpPr/>
          <p:nvPr/>
        </p:nvSpPr>
        <p:spPr>
          <a:xfrm rot="10800000">
            <a:off x="11648513" y="618282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1DCA5B56-A657-5A4A-8A4F-48088CAA18E5}"/>
              </a:ext>
            </a:extLst>
          </p:cNvPr>
          <p:cNvSpPr/>
          <p:nvPr/>
        </p:nvSpPr>
        <p:spPr>
          <a:xfrm rot="10800000">
            <a:off x="11845454" y="65373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98E29897-6D94-694D-A79A-956CF675CA4B}"/>
              </a:ext>
            </a:extLst>
          </p:cNvPr>
          <p:cNvSpPr/>
          <p:nvPr/>
        </p:nvSpPr>
        <p:spPr>
          <a:xfrm>
            <a:off x="11648513" y="58661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A7ABADD1-F459-514A-9DE5-00F2CF908979}"/>
              </a:ext>
            </a:extLst>
          </p:cNvPr>
          <p:cNvSpPr/>
          <p:nvPr/>
        </p:nvSpPr>
        <p:spPr>
          <a:xfrm>
            <a:off x="11845454" y="622063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6059F479-F3C6-2149-8ED6-9D1A76749A6F}"/>
              </a:ext>
            </a:extLst>
          </p:cNvPr>
          <p:cNvSpPr/>
          <p:nvPr/>
        </p:nvSpPr>
        <p:spPr>
          <a:xfrm>
            <a:off x="11457430"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EEDB45A1-3BE1-3F4B-A5A0-E0C24D09B3AA}"/>
              </a:ext>
            </a:extLst>
          </p:cNvPr>
          <p:cNvSpPr/>
          <p:nvPr/>
        </p:nvSpPr>
        <p:spPr>
          <a:xfrm>
            <a:off x="11844842"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C0B446D6-E777-AB4F-B6E4-491FDE3E9DDB}"/>
              </a:ext>
            </a:extLst>
          </p:cNvPr>
          <p:cNvSpPr/>
          <p:nvPr/>
        </p:nvSpPr>
        <p:spPr>
          <a:xfrm rot="10800000">
            <a:off x="11652214" y="54738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84DA5E5-77A9-8F4C-AC43-9B4CF6333CCC}"/>
              </a:ext>
            </a:extLst>
          </p:cNvPr>
          <p:cNvSpPr/>
          <p:nvPr/>
        </p:nvSpPr>
        <p:spPr>
          <a:xfrm>
            <a:off x="11263532" y="515389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127E7CC6-EEA3-D74C-B1AA-8C6BCE39119C}"/>
              </a:ext>
            </a:extLst>
          </p:cNvPr>
          <p:cNvSpPr/>
          <p:nvPr/>
        </p:nvSpPr>
        <p:spPr>
          <a:xfrm>
            <a:off x="10291156"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177622A-B204-BB4A-8815-994F04E00714}"/>
              </a:ext>
            </a:extLst>
          </p:cNvPr>
          <p:cNvSpPr/>
          <p:nvPr/>
        </p:nvSpPr>
        <p:spPr>
          <a:xfrm>
            <a:off x="11069955"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A048F4D5-7918-3F46-BD19-31F65083E9DD}"/>
              </a:ext>
            </a:extLst>
          </p:cNvPr>
          <p:cNvSpPr/>
          <p:nvPr/>
        </p:nvSpPr>
        <p:spPr>
          <a:xfrm>
            <a:off x="10875508" y="51580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700BE740-66C2-CE4C-935B-59DF7A66B89B}"/>
              </a:ext>
            </a:extLst>
          </p:cNvPr>
          <p:cNvSpPr/>
          <p:nvPr/>
        </p:nvSpPr>
        <p:spPr>
          <a:xfrm rot="10800000">
            <a:off x="11066591"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BAE8553A-7626-904A-999C-925688CF3E3F}"/>
              </a:ext>
            </a:extLst>
          </p:cNvPr>
          <p:cNvSpPr/>
          <p:nvPr/>
        </p:nvSpPr>
        <p:spPr>
          <a:xfrm rot="10800000">
            <a:off x="10679179"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6FADCE62-431A-1946-A069-93D7865A44C3}"/>
              </a:ext>
            </a:extLst>
          </p:cNvPr>
          <p:cNvSpPr/>
          <p:nvPr/>
        </p:nvSpPr>
        <p:spPr>
          <a:xfrm rot="10800000">
            <a:off x="10871807" y="618363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FA82B95A-60CE-2844-834C-8BAC0D83F7D2}"/>
              </a:ext>
            </a:extLst>
          </p:cNvPr>
          <p:cNvSpPr/>
          <p:nvPr/>
        </p:nvSpPr>
        <p:spPr>
          <a:xfrm rot="10800000">
            <a:off x="10679179" y="65381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BE47250C-36F3-A143-B515-06C19A898502}"/>
              </a:ext>
            </a:extLst>
          </p:cNvPr>
          <p:cNvSpPr/>
          <p:nvPr/>
        </p:nvSpPr>
        <p:spPr>
          <a:xfrm>
            <a:off x="10482239" y="58669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E573246A-0794-9B4C-8A7A-912C7FFBD433}"/>
              </a:ext>
            </a:extLst>
          </p:cNvPr>
          <p:cNvSpPr/>
          <p:nvPr/>
        </p:nvSpPr>
        <p:spPr>
          <a:xfrm>
            <a:off x="10679179" y="622144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4F7F59-6883-7040-B14F-1067A165FDF8}"/>
              </a:ext>
            </a:extLst>
          </p:cNvPr>
          <p:cNvSpPr>
            <a:spLocks noGrp="1"/>
          </p:cNvSpPr>
          <p:nvPr userDrawn="1">
            <p:ph type="title"/>
          </p:nvPr>
        </p:nvSpPr>
        <p:spPr/>
        <p:txBody>
          <a:bodyPr/>
          <a:lstStyle>
            <a:lvl1pPr>
              <a:defRPr b="1" i="0">
                <a:latin typeface="Assistant" pitchFamily="2" charset="-79"/>
                <a:cs typeface="Assistant"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BAC2FB-3BB1-4A40-B111-A8DDEE674396}"/>
              </a:ext>
            </a:extLst>
          </p:cNvPr>
          <p:cNvSpPr>
            <a:spLocks noGrp="1"/>
          </p:cNvSpPr>
          <p:nvPr userDrawn="1">
            <p:ph idx="1"/>
          </p:nvPr>
        </p:nvSpPr>
        <p:spPr>
          <a:xfrm>
            <a:off x="838199" y="1253331"/>
            <a:ext cx="10515599" cy="4351338"/>
          </a:xfrm>
        </p:spPr>
        <p:txBody>
          <a:bodyPr/>
          <a:lstStyle>
            <a:lvl1pPr>
              <a:defRPr b="0" i="0">
                <a:latin typeface="Assistant" pitchFamily="2" charset="-79"/>
                <a:cs typeface="Assistant" pitchFamily="2" charset="-79"/>
              </a:defRPr>
            </a:lvl1pPr>
            <a:lvl2pPr>
              <a:defRPr b="0" i="0">
                <a:latin typeface="Assistant" pitchFamily="2" charset="-79"/>
                <a:cs typeface="Assistant" pitchFamily="2" charset="-79"/>
              </a:defRPr>
            </a:lvl2pPr>
            <a:lvl3pPr>
              <a:defRPr b="0" i="0">
                <a:latin typeface="Assistant" pitchFamily="2" charset="-79"/>
                <a:cs typeface="Assistant" pitchFamily="2" charset="-79"/>
              </a:defRPr>
            </a:lvl3pPr>
            <a:lvl4pPr>
              <a:defRPr b="0" i="0">
                <a:latin typeface="Assistant" pitchFamily="2" charset="-79"/>
                <a:cs typeface="Assistant" pitchFamily="2" charset="-79"/>
              </a:defRPr>
            </a:lvl4pPr>
            <a:lvl5pPr>
              <a:defRPr b="0" i="0">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E34138-8715-BB49-845C-6972DF8D08D1}"/>
              </a:ext>
            </a:extLst>
          </p:cNvPr>
          <p:cNvSpPr>
            <a:spLocks noGrp="1"/>
          </p:cNvSpPr>
          <p:nvPr userDrawn="1">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439287ED-1FC5-7F46-A972-A6F487D88B0D}"/>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CE53B-0679-AA40-9672-FC8622824896}"/>
              </a:ext>
            </a:extLst>
          </p:cNvPr>
          <p:cNvSpPr>
            <a:spLocks noGrp="1"/>
          </p:cNvSpPr>
          <p:nvPr userDrawn="1">
            <p:ph type="sldNum" sz="quarter" idx="12"/>
          </p:nvPr>
        </p:nvSpPr>
        <p:spPr/>
        <p:txBody>
          <a:bodyPr/>
          <a:lstStyle/>
          <a:p>
            <a:fld id="{2FCB43A2-4995-CA40-BA5F-05A2FC129A30}" type="slidenum">
              <a:rPr lang="en-US" smtClean="0"/>
              <a:t>‹#›</a:t>
            </a:fld>
            <a:endParaRPr lang="en-US" dirty="0"/>
          </a:p>
        </p:txBody>
      </p:sp>
      <p:grpSp>
        <p:nvGrpSpPr>
          <p:cNvPr id="137" name="Group 136">
            <a:extLst>
              <a:ext uri="{FF2B5EF4-FFF2-40B4-BE49-F238E27FC236}">
                <a16:creationId xmlns:a16="http://schemas.microsoft.com/office/drawing/2014/main" id="{1BF1B312-D9CE-DF44-A6DA-68A1085C9918}"/>
              </a:ext>
            </a:extLst>
          </p:cNvPr>
          <p:cNvGrpSpPr/>
          <p:nvPr userDrawn="1"/>
        </p:nvGrpSpPr>
        <p:grpSpPr>
          <a:xfrm>
            <a:off x="11018399" y="6109310"/>
            <a:ext cx="1040291" cy="465222"/>
            <a:chOff x="10849982" y="6139703"/>
            <a:chExt cx="1184800" cy="529847"/>
          </a:xfrm>
        </p:grpSpPr>
        <p:pic>
          <p:nvPicPr>
            <p:cNvPr id="10" name="Picture 9">
              <a:extLst>
                <a:ext uri="{FF2B5EF4-FFF2-40B4-BE49-F238E27FC236}">
                  <a16:creationId xmlns:a16="http://schemas.microsoft.com/office/drawing/2014/main" id="{2F279999-97E4-A34D-B0E5-6CC783F96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7" name="Picture 6">
              <a:extLst>
                <a:ext uri="{FF2B5EF4-FFF2-40B4-BE49-F238E27FC236}">
                  <a16:creationId xmlns:a16="http://schemas.microsoft.com/office/drawing/2014/main" id="{03568E00-ED54-C44D-B01B-8F68BC2D35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13" name="Straight Connector 12">
              <a:extLst>
                <a:ext uri="{FF2B5EF4-FFF2-40B4-BE49-F238E27FC236}">
                  <a16:creationId xmlns:a16="http://schemas.microsoft.com/office/drawing/2014/main" id="{FF2B1A47-E92F-D845-A731-9C00692E28B7}"/>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8628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 fill="hold"/>
                                        <p:tgtEl>
                                          <p:spTgt spid="56"/>
                                        </p:tgtEl>
                                        <p:attrNameLst>
                                          <p:attrName>ppt_w</p:attrName>
                                        </p:attrNameLst>
                                      </p:cBhvr>
                                      <p:tavLst>
                                        <p:tav tm="0">
                                          <p:val>
                                            <p:fltVal val="0"/>
                                          </p:val>
                                        </p:tav>
                                        <p:tav tm="100000">
                                          <p:val>
                                            <p:strVal val="#ppt_w"/>
                                          </p:val>
                                        </p:tav>
                                      </p:tavLst>
                                    </p:anim>
                                    <p:anim calcmode="lin" valueType="num">
                                      <p:cBhvr>
                                        <p:cTn id="8" dur="50" fill="hold"/>
                                        <p:tgtEl>
                                          <p:spTgt spid="5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 fill="hold"/>
                                        <p:tgtEl>
                                          <p:spTgt spid="57"/>
                                        </p:tgtEl>
                                        <p:attrNameLst>
                                          <p:attrName>ppt_w</p:attrName>
                                        </p:attrNameLst>
                                      </p:cBhvr>
                                      <p:tavLst>
                                        <p:tav tm="0">
                                          <p:val>
                                            <p:fltVal val="0"/>
                                          </p:val>
                                        </p:tav>
                                        <p:tav tm="100000">
                                          <p:val>
                                            <p:strVal val="#ppt_w"/>
                                          </p:val>
                                        </p:tav>
                                      </p:tavLst>
                                    </p:anim>
                                    <p:anim calcmode="lin" valueType="num">
                                      <p:cBhvr>
                                        <p:cTn id="13" dur="50" fill="hold"/>
                                        <p:tgtEl>
                                          <p:spTgt spid="5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 fill="hold"/>
                                        <p:tgtEl>
                                          <p:spTgt spid="58"/>
                                        </p:tgtEl>
                                        <p:attrNameLst>
                                          <p:attrName>ppt_w</p:attrName>
                                        </p:attrNameLst>
                                      </p:cBhvr>
                                      <p:tavLst>
                                        <p:tav tm="0">
                                          <p:val>
                                            <p:fltVal val="0"/>
                                          </p:val>
                                        </p:tav>
                                        <p:tav tm="100000">
                                          <p:val>
                                            <p:strVal val="#ppt_w"/>
                                          </p:val>
                                        </p:tav>
                                      </p:tavLst>
                                    </p:anim>
                                    <p:anim calcmode="lin" valueType="num">
                                      <p:cBhvr>
                                        <p:cTn id="18" dur="50" fill="hold"/>
                                        <p:tgtEl>
                                          <p:spTgt spid="5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 fill="hold"/>
                                        <p:tgtEl>
                                          <p:spTgt spid="60"/>
                                        </p:tgtEl>
                                        <p:attrNameLst>
                                          <p:attrName>ppt_w</p:attrName>
                                        </p:attrNameLst>
                                      </p:cBhvr>
                                      <p:tavLst>
                                        <p:tav tm="0">
                                          <p:val>
                                            <p:fltVal val="0"/>
                                          </p:val>
                                        </p:tav>
                                        <p:tav tm="100000">
                                          <p:val>
                                            <p:strVal val="#ppt_w"/>
                                          </p:val>
                                        </p:tav>
                                      </p:tavLst>
                                    </p:anim>
                                    <p:anim calcmode="lin" valueType="num">
                                      <p:cBhvr>
                                        <p:cTn id="23" dur="50" fill="hold"/>
                                        <p:tgtEl>
                                          <p:spTgt spid="6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 fill="hold"/>
                                        <p:tgtEl>
                                          <p:spTgt spid="61"/>
                                        </p:tgtEl>
                                        <p:attrNameLst>
                                          <p:attrName>ppt_w</p:attrName>
                                        </p:attrNameLst>
                                      </p:cBhvr>
                                      <p:tavLst>
                                        <p:tav tm="0">
                                          <p:val>
                                            <p:fltVal val="0"/>
                                          </p:val>
                                        </p:tav>
                                        <p:tav tm="100000">
                                          <p:val>
                                            <p:strVal val="#ppt_w"/>
                                          </p:val>
                                        </p:tav>
                                      </p:tavLst>
                                    </p:anim>
                                    <p:anim calcmode="lin" valueType="num">
                                      <p:cBhvr>
                                        <p:cTn id="28" dur="50" fill="hold"/>
                                        <p:tgtEl>
                                          <p:spTgt spid="6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 fill="hold"/>
                                        <p:tgtEl>
                                          <p:spTgt spid="62"/>
                                        </p:tgtEl>
                                        <p:attrNameLst>
                                          <p:attrName>ppt_w</p:attrName>
                                        </p:attrNameLst>
                                      </p:cBhvr>
                                      <p:tavLst>
                                        <p:tav tm="0">
                                          <p:val>
                                            <p:fltVal val="0"/>
                                          </p:val>
                                        </p:tav>
                                        <p:tav tm="100000">
                                          <p:val>
                                            <p:strVal val="#ppt_w"/>
                                          </p:val>
                                        </p:tav>
                                      </p:tavLst>
                                    </p:anim>
                                    <p:anim calcmode="lin" valueType="num">
                                      <p:cBhvr>
                                        <p:cTn id="33" dur="50" fill="hold"/>
                                        <p:tgtEl>
                                          <p:spTgt spid="62"/>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 fill="hold"/>
                                        <p:tgtEl>
                                          <p:spTgt spid="63"/>
                                        </p:tgtEl>
                                        <p:attrNameLst>
                                          <p:attrName>ppt_w</p:attrName>
                                        </p:attrNameLst>
                                      </p:cBhvr>
                                      <p:tavLst>
                                        <p:tav tm="0">
                                          <p:val>
                                            <p:fltVal val="0"/>
                                          </p:val>
                                        </p:tav>
                                        <p:tav tm="100000">
                                          <p:val>
                                            <p:strVal val="#ppt_w"/>
                                          </p:val>
                                        </p:tav>
                                      </p:tavLst>
                                    </p:anim>
                                    <p:anim calcmode="lin" valueType="num">
                                      <p:cBhvr>
                                        <p:cTn id="38" dur="50" fill="hold"/>
                                        <p:tgtEl>
                                          <p:spTgt spid="63"/>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 fill="hold"/>
                                        <p:tgtEl>
                                          <p:spTgt spid="64"/>
                                        </p:tgtEl>
                                        <p:attrNameLst>
                                          <p:attrName>ppt_w</p:attrName>
                                        </p:attrNameLst>
                                      </p:cBhvr>
                                      <p:tavLst>
                                        <p:tav tm="0">
                                          <p:val>
                                            <p:fltVal val="0"/>
                                          </p:val>
                                        </p:tav>
                                        <p:tav tm="100000">
                                          <p:val>
                                            <p:strVal val="#ppt_w"/>
                                          </p:val>
                                        </p:tav>
                                      </p:tavLst>
                                    </p:anim>
                                    <p:anim calcmode="lin" valueType="num">
                                      <p:cBhvr>
                                        <p:cTn id="43" dur="50" fill="hold"/>
                                        <p:tgtEl>
                                          <p:spTgt spid="64"/>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 fill="hold"/>
                                        <p:tgtEl>
                                          <p:spTgt spid="77"/>
                                        </p:tgtEl>
                                        <p:attrNameLst>
                                          <p:attrName>ppt_w</p:attrName>
                                        </p:attrNameLst>
                                      </p:cBhvr>
                                      <p:tavLst>
                                        <p:tav tm="0">
                                          <p:val>
                                            <p:fltVal val="0"/>
                                          </p:val>
                                        </p:tav>
                                        <p:tav tm="100000">
                                          <p:val>
                                            <p:strVal val="#ppt_w"/>
                                          </p:val>
                                        </p:tav>
                                      </p:tavLst>
                                    </p:anim>
                                    <p:anim calcmode="lin" valueType="num">
                                      <p:cBhvr>
                                        <p:cTn id="48" dur="50" fill="hold"/>
                                        <p:tgtEl>
                                          <p:spTgt spid="77"/>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78"/>
                                        </p:tgtEl>
                                        <p:attrNameLst>
                                          <p:attrName>style.visibility</p:attrName>
                                        </p:attrNameLst>
                                      </p:cBhvr>
                                      <p:to>
                                        <p:strVal val="visible"/>
                                      </p:to>
                                    </p:set>
                                    <p:anim calcmode="lin" valueType="num">
                                      <p:cBhvr>
                                        <p:cTn id="52" dur="50" fill="hold"/>
                                        <p:tgtEl>
                                          <p:spTgt spid="78"/>
                                        </p:tgtEl>
                                        <p:attrNameLst>
                                          <p:attrName>ppt_w</p:attrName>
                                        </p:attrNameLst>
                                      </p:cBhvr>
                                      <p:tavLst>
                                        <p:tav tm="0">
                                          <p:val>
                                            <p:fltVal val="0"/>
                                          </p:val>
                                        </p:tav>
                                        <p:tav tm="100000">
                                          <p:val>
                                            <p:strVal val="#ppt_w"/>
                                          </p:val>
                                        </p:tav>
                                      </p:tavLst>
                                    </p:anim>
                                    <p:anim calcmode="lin" valueType="num">
                                      <p:cBhvr>
                                        <p:cTn id="53" dur="50" fill="hold"/>
                                        <p:tgtEl>
                                          <p:spTgt spid="78"/>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cBhvr>
                                        <p:cTn id="57" dur="50" fill="hold"/>
                                        <p:tgtEl>
                                          <p:spTgt spid="80"/>
                                        </p:tgtEl>
                                        <p:attrNameLst>
                                          <p:attrName>ppt_w</p:attrName>
                                        </p:attrNameLst>
                                      </p:cBhvr>
                                      <p:tavLst>
                                        <p:tav tm="0">
                                          <p:val>
                                            <p:fltVal val="0"/>
                                          </p:val>
                                        </p:tav>
                                        <p:tav tm="100000">
                                          <p:val>
                                            <p:strVal val="#ppt_w"/>
                                          </p:val>
                                        </p:tav>
                                      </p:tavLst>
                                    </p:anim>
                                    <p:anim calcmode="lin" valueType="num">
                                      <p:cBhvr>
                                        <p:cTn id="58" dur="50" fill="hold"/>
                                        <p:tgtEl>
                                          <p:spTgt spid="8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 fill="hold"/>
                                        <p:tgtEl>
                                          <p:spTgt spid="81"/>
                                        </p:tgtEl>
                                        <p:attrNameLst>
                                          <p:attrName>ppt_w</p:attrName>
                                        </p:attrNameLst>
                                      </p:cBhvr>
                                      <p:tavLst>
                                        <p:tav tm="0">
                                          <p:val>
                                            <p:fltVal val="0"/>
                                          </p:val>
                                        </p:tav>
                                        <p:tav tm="100000">
                                          <p:val>
                                            <p:strVal val="#ppt_w"/>
                                          </p:val>
                                        </p:tav>
                                      </p:tavLst>
                                    </p:anim>
                                    <p:anim calcmode="lin" valueType="num">
                                      <p:cBhvr>
                                        <p:cTn id="63" dur="50" fill="hold"/>
                                        <p:tgtEl>
                                          <p:spTgt spid="8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p:cTn id="67" dur="50" fill="hold"/>
                                        <p:tgtEl>
                                          <p:spTgt spid="83"/>
                                        </p:tgtEl>
                                        <p:attrNameLst>
                                          <p:attrName>ppt_w</p:attrName>
                                        </p:attrNameLst>
                                      </p:cBhvr>
                                      <p:tavLst>
                                        <p:tav tm="0">
                                          <p:val>
                                            <p:fltVal val="0"/>
                                          </p:val>
                                        </p:tav>
                                        <p:tav tm="100000">
                                          <p:val>
                                            <p:strVal val="#ppt_w"/>
                                          </p:val>
                                        </p:tav>
                                      </p:tavLst>
                                    </p:anim>
                                    <p:anim calcmode="lin" valueType="num">
                                      <p:cBhvr>
                                        <p:cTn id="68" dur="50" fill="hold"/>
                                        <p:tgtEl>
                                          <p:spTgt spid="83"/>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84"/>
                                        </p:tgtEl>
                                        <p:attrNameLst>
                                          <p:attrName>style.visibility</p:attrName>
                                        </p:attrNameLst>
                                      </p:cBhvr>
                                      <p:to>
                                        <p:strVal val="visible"/>
                                      </p:to>
                                    </p:set>
                                    <p:anim calcmode="lin" valueType="num">
                                      <p:cBhvr>
                                        <p:cTn id="72" dur="50" fill="hold"/>
                                        <p:tgtEl>
                                          <p:spTgt spid="84"/>
                                        </p:tgtEl>
                                        <p:attrNameLst>
                                          <p:attrName>ppt_w</p:attrName>
                                        </p:attrNameLst>
                                      </p:cBhvr>
                                      <p:tavLst>
                                        <p:tav tm="0">
                                          <p:val>
                                            <p:fltVal val="0"/>
                                          </p:val>
                                        </p:tav>
                                        <p:tav tm="100000">
                                          <p:val>
                                            <p:strVal val="#ppt_w"/>
                                          </p:val>
                                        </p:tav>
                                      </p:tavLst>
                                    </p:anim>
                                    <p:anim calcmode="lin" valueType="num">
                                      <p:cBhvr>
                                        <p:cTn id="73" dur="50" fill="hold"/>
                                        <p:tgtEl>
                                          <p:spTgt spid="84"/>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 calcmode="lin" valueType="num">
                                      <p:cBhvr>
                                        <p:cTn id="77" dur="50" fill="hold"/>
                                        <p:tgtEl>
                                          <p:spTgt spid="86"/>
                                        </p:tgtEl>
                                        <p:attrNameLst>
                                          <p:attrName>ppt_w</p:attrName>
                                        </p:attrNameLst>
                                      </p:cBhvr>
                                      <p:tavLst>
                                        <p:tav tm="0">
                                          <p:val>
                                            <p:fltVal val="0"/>
                                          </p:val>
                                        </p:tav>
                                        <p:tav tm="100000">
                                          <p:val>
                                            <p:strVal val="#ppt_w"/>
                                          </p:val>
                                        </p:tav>
                                      </p:tavLst>
                                    </p:anim>
                                    <p:anim calcmode="lin" valueType="num">
                                      <p:cBhvr>
                                        <p:cTn id="78" dur="50" fill="hold"/>
                                        <p:tgtEl>
                                          <p:spTgt spid="8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p:cTn id="82" dur="50" fill="hold"/>
                                        <p:tgtEl>
                                          <p:spTgt spid="87"/>
                                        </p:tgtEl>
                                        <p:attrNameLst>
                                          <p:attrName>ppt_w</p:attrName>
                                        </p:attrNameLst>
                                      </p:cBhvr>
                                      <p:tavLst>
                                        <p:tav tm="0">
                                          <p:val>
                                            <p:fltVal val="0"/>
                                          </p:val>
                                        </p:tav>
                                        <p:tav tm="100000">
                                          <p:val>
                                            <p:strVal val="#ppt_w"/>
                                          </p:val>
                                        </p:tav>
                                      </p:tavLst>
                                    </p:anim>
                                    <p:anim calcmode="lin" valueType="num">
                                      <p:cBhvr>
                                        <p:cTn id="83" dur="50" fill="hold"/>
                                        <p:tgtEl>
                                          <p:spTgt spid="8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p:cTn id="87" dur="50" fill="hold"/>
                                        <p:tgtEl>
                                          <p:spTgt spid="92"/>
                                        </p:tgtEl>
                                        <p:attrNameLst>
                                          <p:attrName>ppt_w</p:attrName>
                                        </p:attrNameLst>
                                      </p:cBhvr>
                                      <p:tavLst>
                                        <p:tav tm="0">
                                          <p:val>
                                            <p:fltVal val="0"/>
                                          </p:val>
                                        </p:tav>
                                        <p:tav tm="100000">
                                          <p:val>
                                            <p:strVal val="#ppt_w"/>
                                          </p:val>
                                        </p:tav>
                                      </p:tavLst>
                                    </p:anim>
                                    <p:anim calcmode="lin" valueType="num">
                                      <p:cBhvr>
                                        <p:cTn id="88" dur="50" fill="hold"/>
                                        <p:tgtEl>
                                          <p:spTgt spid="9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136"/>
                                        </p:tgtEl>
                                        <p:attrNameLst>
                                          <p:attrName>style.visibility</p:attrName>
                                        </p:attrNameLst>
                                      </p:cBhvr>
                                      <p:to>
                                        <p:strVal val="visible"/>
                                      </p:to>
                                    </p:set>
                                    <p:anim calcmode="lin" valueType="num">
                                      <p:cBhvr>
                                        <p:cTn id="92" dur="50" fill="hold"/>
                                        <p:tgtEl>
                                          <p:spTgt spid="136"/>
                                        </p:tgtEl>
                                        <p:attrNameLst>
                                          <p:attrName>ppt_w</p:attrName>
                                        </p:attrNameLst>
                                      </p:cBhvr>
                                      <p:tavLst>
                                        <p:tav tm="0">
                                          <p:val>
                                            <p:fltVal val="0"/>
                                          </p:val>
                                        </p:tav>
                                        <p:tav tm="100000">
                                          <p:val>
                                            <p:strVal val="#ppt_w"/>
                                          </p:val>
                                        </p:tav>
                                      </p:tavLst>
                                    </p:anim>
                                    <p:anim calcmode="lin" valueType="num">
                                      <p:cBhvr>
                                        <p:cTn id="93" dur="50" fill="hold"/>
                                        <p:tgtEl>
                                          <p:spTgt spid="136"/>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110"/>
                                        </p:tgtEl>
                                        <p:attrNameLst>
                                          <p:attrName>style.visibility</p:attrName>
                                        </p:attrNameLst>
                                      </p:cBhvr>
                                      <p:to>
                                        <p:strVal val="visible"/>
                                      </p:to>
                                    </p:set>
                                    <p:anim calcmode="lin" valueType="num">
                                      <p:cBhvr>
                                        <p:cTn id="97" dur="50" fill="hold"/>
                                        <p:tgtEl>
                                          <p:spTgt spid="110"/>
                                        </p:tgtEl>
                                        <p:attrNameLst>
                                          <p:attrName>ppt_w</p:attrName>
                                        </p:attrNameLst>
                                      </p:cBhvr>
                                      <p:tavLst>
                                        <p:tav tm="0">
                                          <p:val>
                                            <p:fltVal val="0"/>
                                          </p:val>
                                        </p:tav>
                                        <p:tav tm="100000">
                                          <p:val>
                                            <p:strVal val="#ppt_w"/>
                                          </p:val>
                                        </p:tav>
                                      </p:tavLst>
                                    </p:anim>
                                    <p:anim calcmode="lin" valueType="num">
                                      <p:cBhvr>
                                        <p:cTn id="98" dur="50" fill="hold"/>
                                        <p:tgtEl>
                                          <p:spTgt spid="110"/>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112"/>
                                        </p:tgtEl>
                                        <p:attrNameLst>
                                          <p:attrName>style.visibility</p:attrName>
                                        </p:attrNameLst>
                                      </p:cBhvr>
                                      <p:to>
                                        <p:strVal val="visible"/>
                                      </p:to>
                                    </p:set>
                                    <p:anim calcmode="lin" valueType="num">
                                      <p:cBhvr>
                                        <p:cTn id="102" dur="50" fill="hold"/>
                                        <p:tgtEl>
                                          <p:spTgt spid="112"/>
                                        </p:tgtEl>
                                        <p:attrNameLst>
                                          <p:attrName>ppt_w</p:attrName>
                                        </p:attrNameLst>
                                      </p:cBhvr>
                                      <p:tavLst>
                                        <p:tav tm="0">
                                          <p:val>
                                            <p:fltVal val="0"/>
                                          </p:val>
                                        </p:tav>
                                        <p:tav tm="100000">
                                          <p:val>
                                            <p:strVal val="#ppt_w"/>
                                          </p:val>
                                        </p:tav>
                                      </p:tavLst>
                                    </p:anim>
                                    <p:anim calcmode="lin" valueType="num">
                                      <p:cBhvr>
                                        <p:cTn id="103" dur="50" fill="hold"/>
                                        <p:tgtEl>
                                          <p:spTgt spid="112"/>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14"/>
                                        </p:tgtEl>
                                        <p:attrNameLst>
                                          <p:attrName>style.visibility</p:attrName>
                                        </p:attrNameLst>
                                      </p:cBhvr>
                                      <p:to>
                                        <p:strVal val="visible"/>
                                      </p:to>
                                    </p:set>
                                    <p:anim calcmode="lin" valueType="num">
                                      <p:cBhvr>
                                        <p:cTn id="107" dur="50" fill="hold"/>
                                        <p:tgtEl>
                                          <p:spTgt spid="114"/>
                                        </p:tgtEl>
                                        <p:attrNameLst>
                                          <p:attrName>ppt_w</p:attrName>
                                        </p:attrNameLst>
                                      </p:cBhvr>
                                      <p:tavLst>
                                        <p:tav tm="0">
                                          <p:val>
                                            <p:fltVal val="0"/>
                                          </p:val>
                                        </p:tav>
                                        <p:tav tm="100000">
                                          <p:val>
                                            <p:strVal val="#ppt_w"/>
                                          </p:val>
                                        </p:tav>
                                      </p:tavLst>
                                    </p:anim>
                                    <p:anim calcmode="lin" valueType="num">
                                      <p:cBhvr>
                                        <p:cTn id="108" dur="50" fill="hold"/>
                                        <p:tgtEl>
                                          <p:spTgt spid="114"/>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01"/>
                                        </p:tgtEl>
                                        <p:attrNameLst>
                                          <p:attrName>style.visibility</p:attrName>
                                        </p:attrNameLst>
                                      </p:cBhvr>
                                      <p:to>
                                        <p:strVal val="visible"/>
                                      </p:to>
                                    </p:set>
                                    <p:anim calcmode="lin" valueType="num">
                                      <p:cBhvr>
                                        <p:cTn id="112" dur="50" fill="hold"/>
                                        <p:tgtEl>
                                          <p:spTgt spid="101"/>
                                        </p:tgtEl>
                                        <p:attrNameLst>
                                          <p:attrName>ppt_w</p:attrName>
                                        </p:attrNameLst>
                                      </p:cBhvr>
                                      <p:tavLst>
                                        <p:tav tm="0">
                                          <p:val>
                                            <p:fltVal val="0"/>
                                          </p:val>
                                        </p:tav>
                                        <p:tav tm="100000">
                                          <p:val>
                                            <p:strVal val="#ppt_w"/>
                                          </p:val>
                                        </p:tav>
                                      </p:tavLst>
                                    </p:anim>
                                    <p:anim calcmode="lin" valueType="num">
                                      <p:cBhvr>
                                        <p:cTn id="113" dur="50" fill="hold"/>
                                        <p:tgtEl>
                                          <p:spTgt spid="101"/>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2"/>
                                        </p:tgtEl>
                                        <p:attrNameLst>
                                          <p:attrName>style.visibility</p:attrName>
                                        </p:attrNameLst>
                                      </p:cBhvr>
                                      <p:to>
                                        <p:strVal val="visible"/>
                                      </p:to>
                                    </p:set>
                                    <p:anim calcmode="lin" valueType="num">
                                      <p:cBhvr>
                                        <p:cTn id="117" dur="50" fill="hold"/>
                                        <p:tgtEl>
                                          <p:spTgt spid="102"/>
                                        </p:tgtEl>
                                        <p:attrNameLst>
                                          <p:attrName>ppt_w</p:attrName>
                                        </p:attrNameLst>
                                      </p:cBhvr>
                                      <p:tavLst>
                                        <p:tav tm="0">
                                          <p:val>
                                            <p:fltVal val="0"/>
                                          </p:val>
                                        </p:tav>
                                        <p:tav tm="100000">
                                          <p:val>
                                            <p:strVal val="#ppt_w"/>
                                          </p:val>
                                        </p:tav>
                                      </p:tavLst>
                                    </p:anim>
                                    <p:anim calcmode="lin" valueType="num">
                                      <p:cBhvr>
                                        <p:cTn id="118" dur="50" fill="hold"/>
                                        <p:tgtEl>
                                          <p:spTgt spid="102"/>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104"/>
                                        </p:tgtEl>
                                        <p:attrNameLst>
                                          <p:attrName>style.visibility</p:attrName>
                                        </p:attrNameLst>
                                      </p:cBhvr>
                                      <p:to>
                                        <p:strVal val="visible"/>
                                      </p:to>
                                    </p:set>
                                    <p:anim calcmode="lin" valueType="num">
                                      <p:cBhvr>
                                        <p:cTn id="122" dur="50" fill="hold"/>
                                        <p:tgtEl>
                                          <p:spTgt spid="104"/>
                                        </p:tgtEl>
                                        <p:attrNameLst>
                                          <p:attrName>ppt_w</p:attrName>
                                        </p:attrNameLst>
                                      </p:cBhvr>
                                      <p:tavLst>
                                        <p:tav tm="0">
                                          <p:val>
                                            <p:fltVal val="0"/>
                                          </p:val>
                                        </p:tav>
                                        <p:tav tm="100000">
                                          <p:val>
                                            <p:strVal val="#ppt_w"/>
                                          </p:val>
                                        </p:tav>
                                      </p:tavLst>
                                    </p:anim>
                                    <p:anim calcmode="lin" valueType="num">
                                      <p:cBhvr>
                                        <p:cTn id="123" dur="50" fill="hold"/>
                                        <p:tgtEl>
                                          <p:spTgt spid="104"/>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p:cTn id="127" dur="50" fill="hold"/>
                                        <p:tgtEl>
                                          <p:spTgt spid="106"/>
                                        </p:tgtEl>
                                        <p:attrNameLst>
                                          <p:attrName>ppt_w</p:attrName>
                                        </p:attrNameLst>
                                      </p:cBhvr>
                                      <p:tavLst>
                                        <p:tav tm="0">
                                          <p:val>
                                            <p:fltVal val="0"/>
                                          </p:val>
                                        </p:tav>
                                        <p:tav tm="100000">
                                          <p:val>
                                            <p:strVal val="#ppt_w"/>
                                          </p:val>
                                        </p:tav>
                                      </p:tavLst>
                                    </p:anim>
                                    <p:anim calcmode="lin" valueType="num">
                                      <p:cBhvr>
                                        <p:cTn id="128" dur="50" fill="hold"/>
                                        <p:tgtEl>
                                          <p:spTgt spid="106"/>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08"/>
                                        </p:tgtEl>
                                        <p:attrNameLst>
                                          <p:attrName>style.visibility</p:attrName>
                                        </p:attrNameLst>
                                      </p:cBhvr>
                                      <p:to>
                                        <p:strVal val="visible"/>
                                      </p:to>
                                    </p:set>
                                    <p:anim calcmode="lin" valueType="num">
                                      <p:cBhvr>
                                        <p:cTn id="132" dur="50" fill="hold"/>
                                        <p:tgtEl>
                                          <p:spTgt spid="108"/>
                                        </p:tgtEl>
                                        <p:attrNameLst>
                                          <p:attrName>ppt_w</p:attrName>
                                        </p:attrNameLst>
                                      </p:cBhvr>
                                      <p:tavLst>
                                        <p:tav tm="0">
                                          <p:val>
                                            <p:fltVal val="0"/>
                                          </p:val>
                                        </p:tav>
                                        <p:tav tm="100000">
                                          <p:val>
                                            <p:strVal val="#ppt_w"/>
                                          </p:val>
                                        </p:tav>
                                      </p:tavLst>
                                    </p:anim>
                                    <p:anim calcmode="lin" valueType="num">
                                      <p:cBhvr>
                                        <p:cTn id="133" dur="50" fill="hold"/>
                                        <p:tgtEl>
                                          <p:spTgt spid="108"/>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09"/>
                                        </p:tgtEl>
                                        <p:attrNameLst>
                                          <p:attrName>style.visibility</p:attrName>
                                        </p:attrNameLst>
                                      </p:cBhvr>
                                      <p:to>
                                        <p:strVal val="visible"/>
                                      </p:to>
                                    </p:set>
                                    <p:anim calcmode="lin" valueType="num">
                                      <p:cBhvr>
                                        <p:cTn id="137" dur="50" fill="hold"/>
                                        <p:tgtEl>
                                          <p:spTgt spid="109"/>
                                        </p:tgtEl>
                                        <p:attrNameLst>
                                          <p:attrName>ppt_w</p:attrName>
                                        </p:attrNameLst>
                                      </p:cBhvr>
                                      <p:tavLst>
                                        <p:tav tm="0">
                                          <p:val>
                                            <p:fltVal val="0"/>
                                          </p:val>
                                        </p:tav>
                                        <p:tav tm="100000">
                                          <p:val>
                                            <p:strVal val="#ppt_w"/>
                                          </p:val>
                                        </p:tav>
                                      </p:tavLst>
                                    </p:anim>
                                    <p:anim calcmode="lin" valueType="num">
                                      <p:cBhvr>
                                        <p:cTn id="138" dur="50" fill="hold"/>
                                        <p:tgtEl>
                                          <p:spTgt spid="1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0" grpId="0" animBg="1"/>
      <p:bldP spid="61" grpId="0" animBg="1"/>
      <p:bldP spid="62" grpId="0" animBg="1"/>
      <p:bldP spid="63" grpId="0" animBg="1"/>
      <p:bldP spid="64" grpId="0" animBg="1"/>
      <p:bldP spid="77" grpId="0" animBg="1"/>
      <p:bldP spid="78" grpId="0" animBg="1"/>
      <p:bldP spid="80" grpId="0" animBg="1"/>
      <p:bldP spid="81" grpId="0" animBg="1"/>
      <p:bldP spid="83" grpId="0" animBg="1"/>
      <p:bldP spid="84" grpId="0" animBg="1"/>
      <p:bldP spid="86" grpId="0" animBg="1"/>
      <p:bldP spid="87" grpId="0" animBg="1"/>
      <p:bldP spid="92" grpId="0" animBg="1"/>
      <p:bldP spid="136" grpId="0" animBg="1"/>
      <p:bldP spid="110" grpId="0" animBg="1"/>
      <p:bldP spid="112" grpId="0" animBg="1"/>
      <p:bldP spid="114" grpId="0" animBg="1"/>
      <p:bldP spid="101" grpId="0" animBg="1"/>
      <p:bldP spid="102" grpId="0" animBg="1"/>
      <p:bldP spid="104" grpId="0" animBg="1"/>
      <p:bldP spid="106" grpId="0" animBg="1"/>
      <p:bldP spid="108" grpId="0" animBg="1"/>
      <p:bldP spid="10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Inner Page - Light - 2">
    <p:bg>
      <p:bgPr>
        <a:solidFill>
          <a:schemeClr val="bg1"/>
        </a:solidFill>
        <a:effectLst/>
      </p:bgPr>
    </p:bg>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9F2C1A45-D30D-884C-9B53-9B5A81CE0D49}"/>
              </a:ext>
            </a:extLst>
          </p:cNvPr>
          <p:cNvSpPr/>
          <p:nvPr/>
        </p:nvSpPr>
        <p:spPr>
          <a:xfrm>
            <a:off x="11260490" y="659933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9FCDC5E9-8DA9-A94A-88FD-B1662D9CF385}"/>
              </a:ext>
            </a:extLst>
          </p:cNvPr>
          <p:cNvSpPr/>
          <p:nvPr/>
        </p:nvSpPr>
        <p:spPr>
          <a:xfrm rot="10800000">
            <a:off x="11845454" y="655740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788DAF5A-9439-1F49-B72B-5DC84339B842}"/>
              </a:ext>
            </a:extLst>
          </p:cNvPr>
          <p:cNvSpPr/>
          <p:nvPr/>
        </p:nvSpPr>
        <p:spPr>
          <a:xfrm rot="10800000">
            <a:off x="11454066" y="655740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98E29897-6D94-694D-A79A-956CF675CA4B}"/>
              </a:ext>
            </a:extLst>
          </p:cNvPr>
          <p:cNvSpPr/>
          <p:nvPr/>
        </p:nvSpPr>
        <p:spPr>
          <a:xfrm>
            <a:off x="11648513" y="659521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6059F479-F3C6-2149-8ED6-9D1A76749A6F}"/>
              </a:ext>
            </a:extLst>
          </p:cNvPr>
          <p:cNvSpPr/>
          <p:nvPr/>
        </p:nvSpPr>
        <p:spPr>
          <a:xfrm>
            <a:off x="11457430" y="624073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EEDB45A1-3BE1-3F4B-A5A0-E0C24D09B3AA}"/>
              </a:ext>
            </a:extLst>
          </p:cNvPr>
          <p:cNvSpPr/>
          <p:nvPr/>
        </p:nvSpPr>
        <p:spPr>
          <a:xfrm>
            <a:off x="11844842" y="624073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C0B446D6-E777-AB4F-B6E4-491FDE3E9DDB}"/>
              </a:ext>
            </a:extLst>
          </p:cNvPr>
          <p:cNvSpPr/>
          <p:nvPr/>
        </p:nvSpPr>
        <p:spPr>
          <a:xfrm rot="10800000">
            <a:off x="11652214" y="62029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84DA5E5-77A9-8F4C-AC43-9B4CF6333CCC}"/>
              </a:ext>
            </a:extLst>
          </p:cNvPr>
          <p:cNvSpPr/>
          <p:nvPr/>
        </p:nvSpPr>
        <p:spPr>
          <a:xfrm>
            <a:off x="11263532" y="588294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127E7CC6-EEA3-D74C-B1AA-8C6BCE39119C}"/>
              </a:ext>
            </a:extLst>
          </p:cNvPr>
          <p:cNvSpPr/>
          <p:nvPr/>
        </p:nvSpPr>
        <p:spPr>
          <a:xfrm>
            <a:off x="10291156" y="62415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177622A-B204-BB4A-8815-994F04E00714}"/>
              </a:ext>
            </a:extLst>
          </p:cNvPr>
          <p:cNvSpPr/>
          <p:nvPr/>
        </p:nvSpPr>
        <p:spPr>
          <a:xfrm>
            <a:off x="11069955" y="62415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A048F4D5-7918-3F46-BD19-31F65083E9DD}"/>
              </a:ext>
            </a:extLst>
          </p:cNvPr>
          <p:cNvSpPr/>
          <p:nvPr/>
        </p:nvSpPr>
        <p:spPr>
          <a:xfrm>
            <a:off x="10875508" y="58870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700BE740-66C2-CE4C-935B-59DF7A66B89B}"/>
              </a:ext>
            </a:extLst>
          </p:cNvPr>
          <p:cNvSpPr/>
          <p:nvPr/>
        </p:nvSpPr>
        <p:spPr>
          <a:xfrm rot="10800000">
            <a:off x="11066591" y="65582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BAE8553A-7626-904A-999C-925688CF3E3F}"/>
              </a:ext>
            </a:extLst>
          </p:cNvPr>
          <p:cNvSpPr/>
          <p:nvPr/>
        </p:nvSpPr>
        <p:spPr>
          <a:xfrm rot="10800000">
            <a:off x="10679179" y="65582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BE47250C-36F3-A143-B515-06C19A898502}"/>
              </a:ext>
            </a:extLst>
          </p:cNvPr>
          <p:cNvSpPr/>
          <p:nvPr/>
        </p:nvSpPr>
        <p:spPr>
          <a:xfrm>
            <a:off x="10482239" y="659601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4F7F59-6883-7040-B14F-1067A165FDF8}"/>
              </a:ext>
            </a:extLst>
          </p:cNvPr>
          <p:cNvSpPr>
            <a:spLocks noGrp="1"/>
          </p:cNvSpPr>
          <p:nvPr userDrawn="1">
            <p:ph type="title"/>
          </p:nvPr>
        </p:nvSpPr>
        <p:spPr/>
        <p:txBody>
          <a:bodyPr/>
          <a:lstStyle>
            <a:lvl1pPr>
              <a:defRPr b="1" i="0">
                <a:latin typeface="Assistant" pitchFamily="2" charset="-79"/>
                <a:cs typeface="Assistant"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BAC2FB-3BB1-4A40-B111-A8DDEE674396}"/>
              </a:ext>
            </a:extLst>
          </p:cNvPr>
          <p:cNvSpPr>
            <a:spLocks noGrp="1"/>
          </p:cNvSpPr>
          <p:nvPr userDrawn="1">
            <p:ph idx="1"/>
          </p:nvPr>
        </p:nvSpPr>
        <p:spPr>
          <a:xfrm>
            <a:off x="838199" y="1253331"/>
            <a:ext cx="10515599" cy="4351338"/>
          </a:xfrm>
        </p:spPr>
        <p:txBody>
          <a:bodyPr/>
          <a:lstStyle>
            <a:lvl1pPr>
              <a:defRPr b="0" i="0">
                <a:latin typeface="Assistant" pitchFamily="2" charset="-79"/>
                <a:cs typeface="Assistant" pitchFamily="2" charset="-79"/>
              </a:defRPr>
            </a:lvl1pPr>
            <a:lvl2pPr>
              <a:defRPr b="0" i="0">
                <a:latin typeface="Assistant" pitchFamily="2" charset="-79"/>
                <a:cs typeface="Assistant" pitchFamily="2" charset="-79"/>
              </a:defRPr>
            </a:lvl2pPr>
            <a:lvl3pPr>
              <a:defRPr b="0" i="0">
                <a:latin typeface="Assistant" pitchFamily="2" charset="-79"/>
                <a:cs typeface="Assistant" pitchFamily="2" charset="-79"/>
              </a:defRPr>
            </a:lvl3pPr>
            <a:lvl4pPr>
              <a:defRPr b="0" i="0">
                <a:latin typeface="Assistant" pitchFamily="2" charset="-79"/>
                <a:cs typeface="Assistant" pitchFamily="2" charset="-79"/>
              </a:defRPr>
            </a:lvl4pPr>
            <a:lvl5pPr>
              <a:defRPr b="0" i="0">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E34138-8715-BB49-845C-6972DF8D08D1}"/>
              </a:ext>
            </a:extLst>
          </p:cNvPr>
          <p:cNvSpPr>
            <a:spLocks noGrp="1"/>
          </p:cNvSpPr>
          <p:nvPr userDrawn="1">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439287ED-1FC5-7F46-A972-A6F487D88B0D}"/>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CE53B-0679-AA40-9672-FC8622824896}"/>
              </a:ext>
            </a:extLst>
          </p:cNvPr>
          <p:cNvSpPr>
            <a:spLocks noGrp="1"/>
          </p:cNvSpPr>
          <p:nvPr userDrawn="1">
            <p:ph type="sldNum" sz="quarter" idx="12"/>
          </p:nvPr>
        </p:nvSpPr>
        <p:spPr/>
        <p:txBody>
          <a:bodyPr/>
          <a:lstStyle/>
          <a:p>
            <a:fld id="{2FCB43A2-4995-CA40-BA5F-05A2FC129A30}" type="slidenum">
              <a:rPr lang="en-US" smtClean="0"/>
              <a:t>‹#›</a:t>
            </a:fld>
            <a:endParaRPr lang="en-US" dirty="0"/>
          </a:p>
        </p:txBody>
      </p:sp>
      <p:grpSp>
        <p:nvGrpSpPr>
          <p:cNvPr id="137" name="Group 136">
            <a:extLst>
              <a:ext uri="{FF2B5EF4-FFF2-40B4-BE49-F238E27FC236}">
                <a16:creationId xmlns:a16="http://schemas.microsoft.com/office/drawing/2014/main" id="{1BF1B312-D9CE-DF44-A6DA-68A1085C9918}"/>
              </a:ext>
            </a:extLst>
          </p:cNvPr>
          <p:cNvGrpSpPr/>
          <p:nvPr userDrawn="1"/>
        </p:nvGrpSpPr>
        <p:grpSpPr>
          <a:xfrm>
            <a:off x="11018399" y="6109310"/>
            <a:ext cx="1040291" cy="465222"/>
            <a:chOff x="10849982" y="6139703"/>
            <a:chExt cx="1184800" cy="529847"/>
          </a:xfrm>
        </p:grpSpPr>
        <p:pic>
          <p:nvPicPr>
            <p:cNvPr id="10" name="Picture 9">
              <a:extLst>
                <a:ext uri="{FF2B5EF4-FFF2-40B4-BE49-F238E27FC236}">
                  <a16:creationId xmlns:a16="http://schemas.microsoft.com/office/drawing/2014/main" id="{2F279999-97E4-A34D-B0E5-6CC783F96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7" name="Picture 6">
              <a:extLst>
                <a:ext uri="{FF2B5EF4-FFF2-40B4-BE49-F238E27FC236}">
                  <a16:creationId xmlns:a16="http://schemas.microsoft.com/office/drawing/2014/main" id="{03568E00-ED54-C44D-B01B-8F68BC2D35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13" name="Straight Connector 12">
              <a:extLst>
                <a:ext uri="{FF2B5EF4-FFF2-40B4-BE49-F238E27FC236}">
                  <a16:creationId xmlns:a16="http://schemas.microsoft.com/office/drawing/2014/main" id="{FF2B1A47-E92F-D845-A731-9C00692E28B7}"/>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07465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 fill="hold"/>
                                        <p:tgtEl>
                                          <p:spTgt spid="61"/>
                                        </p:tgtEl>
                                        <p:attrNameLst>
                                          <p:attrName>ppt_w</p:attrName>
                                        </p:attrNameLst>
                                      </p:cBhvr>
                                      <p:tavLst>
                                        <p:tav tm="0">
                                          <p:val>
                                            <p:fltVal val="0"/>
                                          </p:val>
                                        </p:tav>
                                        <p:tav tm="100000">
                                          <p:val>
                                            <p:strVal val="#ppt_w"/>
                                          </p:val>
                                        </p:tav>
                                      </p:tavLst>
                                    </p:anim>
                                    <p:anim calcmode="lin" valueType="num">
                                      <p:cBhvr>
                                        <p:cTn id="8" dur="50" fill="hold"/>
                                        <p:tgtEl>
                                          <p:spTgt spid="61"/>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 fill="hold"/>
                                        <p:tgtEl>
                                          <p:spTgt spid="77"/>
                                        </p:tgtEl>
                                        <p:attrNameLst>
                                          <p:attrName>ppt_w</p:attrName>
                                        </p:attrNameLst>
                                      </p:cBhvr>
                                      <p:tavLst>
                                        <p:tav tm="0">
                                          <p:val>
                                            <p:fltVal val="0"/>
                                          </p:val>
                                        </p:tav>
                                        <p:tav tm="100000">
                                          <p:val>
                                            <p:strVal val="#ppt_w"/>
                                          </p:val>
                                        </p:tav>
                                      </p:tavLst>
                                    </p:anim>
                                    <p:anim calcmode="lin" valueType="num">
                                      <p:cBhvr>
                                        <p:cTn id="13" dur="50" fill="hold"/>
                                        <p:tgtEl>
                                          <p:spTgt spid="7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 fill="hold"/>
                                        <p:tgtEl>
                                          <p:spTgt spid="78"/>
                                        </p:tgtEl>
                                        <p:attrNameLst>
                                          <p:attrName>ppt_w</p:attrName>
                                        </p:attrNameLst>
                                      </p:cBhvr>
                                      <p:tavLst>
                                        <p:tav tm="0">
                                          <p:val>
                                            <p:fltVal val="0"/>
                                          </p:val>
                                        </p:tav>
                                        <p:tav tm="100000">
                                          <p:val>
                                            <p:strVal val="#ppt_w"/>
                                          </p:val>
                                        </p:tav>
                                      </p:tavLst>
                                    </p:anim>
                                    <p:anim calcmode="lin" valueType="num">
                                      <p:cBhvr>
                                        <p:cTn id="18" dur="50" fill="hold"/>
                                        <p:tgtEl>
                                          <p:spTgt spid="7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83"/>
                                        </p:tgtEl>
                                        <p:attrNameLst>
                                          <p:attrName>style.visibility</p:attrName>
                                        </p:attrNameLst>
                                      </p:cBhvr>
                                      <p:to>
                                        <p:strVal val="visible"/>
                                      </p:to>
                                    </p:set>
                                    <p:anim calcmode="lin" valueType="num">
                                      <p:cBhvr>
                                        <p:cTn id="22" dur="50" fill="hold"/>
                                        <p:tgtEl>
                                          <p:spTgt spid="83"/>
                                        </p:tgtEl>
                                        <p:attrNameLst>
                                          <p:attrName>ppt_w</p:attrName>
                                        </p:attrNameLst>
                                      </p:cBhvr>
                                      <p:tavLst>
                                        <p:tav tm="0">
                                          <p:val>
                                            <p:fltVal val="0"/>
                                          </p:val>
                                        </p:tav>
                                        <p:tav tm="100000">
                                          <p:val>
                                            <p:strVal val="#ppt_w"/>
                                          </p:val>
                                        </p:tav>
                                      </p:tavLst>
                                    </p:anim>
                                    <p:anim calcmode="lin" valueType="num">
                                      <p:cBhvr>
                                        <p:cTn id="23" dur="50" fill="hold"/>
                                        <p:tgtEl>
                                          <p:spTgt spid="83"/>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 fill="hold"/>
                                        <p:tgtEl>
                                          <p:spTgt spid="86"/>
                                        </p:tgtEl>
                                        <p:attrNameLst>
                                          <p:attrName>ppt_w</p:attrName>
                                        </p:attrNameLst>
                                      </p:cBhvr>
                                      <p:tavLst>
                                        <p:tav tm="0">
                                          <p:val>
                                            <p:fltVal val="0"/>
                                          </p:val>
                                        </p:tav>
                                        <p:tav tm="100000">
                                          <p:val>
                                            <p:strVal val="#ppt_w"/>
                                          </p:val>
                                        </p:tav>
                                      </p:tavLst>
                                    </p:anim>
                                    <p:anim calcmode="lin" valueType="num">
                                      <p:cBhvr>
                                        <p:cTn id="28" dur="50" fill="hold"/>
                                        <p:tgtEl>
                                          <p:spTgt spid="86"/>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p:cTn id="32" dur="50" fill="hold"/>
                                        <p:tgtEl>
                                          <p:spTgt spid="87"/>
                                        </p:tgtEl>
                                        <p:attrNameLst>
                                          <p:attrName>ppt_w</p:attrName>
                                        </p:attrNameLst>
                                      </p:cBhvr>
                                      <p:tavLst>
                                        <p:tav tm="0">
                                          <p:val>
                                            <p:fltVal val="0"/>
                                          </p:val>
                                        </p:tav>
                                        <p:tav tm="100000">
                                          <p:val>
                                            <p:strVal val="#ppt_w"/>
                                          </p:val>
                                        </p:tav>
                                      </p:tavLst>
                                    </p:anim>
                                    <p:anim calcmode="lin" valueType="num">
                                      <p:cBhvr>
                                        <p:cTn id="33" dur="50" fill="hold"/>
                                        <p:tgtEl>
                                          <p:spTgt spid="87"/>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p:cTn id="37" dur="50" fill="hold"/>
                                        <p:tgtEl>
                                          <p:spTgt spid="92"/>
                                        </p:tgtEl>
                                        <p:attrNameLst>
                                          <p:attrName>ppt_w</p:attrName>
                                        </p:attrNameLst>
                                      </p:cBhvr>
                                      <p:tavLst>
                                        <p:tav tm="0">
                                          <p:val>
                                            <p:fltVal val="0"/>
                                          </p:val>
                                        </p:tav>
                                        <p:tav tm="100000">
                                          <p:val>
                                            <p:strVal val="#ppt_w"/>
                                          </p:val>
                                        </p:tav>
                                      </p:tavLst>
                                    </p:anim>
                                    <p:anim calcmode="lin" valueType="num">
                                      <p:cBhvr>
                                        <p:cTn id="38" dur="50" fill="hold"/>
                                        <p:tgtEl>
                                          <p:spTgt spid="92"/>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136"/>
                                        </p:tgtEl>
                                        <p:attrNameLst>
                                          <p:attrName>style.visibility</p:attrName>
                                        </p:attrNameLst>
                                      </p:cBhvr>
                                      <p:to>
                                        <p:strVal val="visible"/>
                                      </p:to>
                                    </p:set>
                                    <p:anim calcmode="lin" valueType="num">
                                      <p:cBhvr>
                                        <p:cTn id="42" dur="50" fill="hold"/>
                                        <p:tgtEl>
                                          <p:spTgt spid="136"/>
                                        </p:tgtEl>
                                        <p:attrNameLst>
                                          <p:attrName>ppt_w</p:attrName>
                                        </p:attrNameLst>
                                      </p:cBhvr>
                                      <p:tavLst>
                                        <p:tav tm="0">
                                          <p:val>
                                            <p:fltVal val="0"/>
                                          </p:val>
                                        </p:tav>
                                        <p:tav tm="100000">
                                          <p:val>
                                            <p:strVal val="#ppt_w"/>
                                          </p:val>
                                        </p:tav>
                                      </p:tavLst>
                                    </p:anim>
                                    <p:anim calcmode="lin" valueType="num">
                                      <p:cBhvr>
                                        <p:cTn id="43" dur="50" fill="hold"/>
                                        <p:tgtEl>
                                          <p:spTgt spid="136"/>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p:cTn id="47" dur="50" fill="hold"/>
                                        <p:tgtEl>
                                          <p:spTgt spid="110"/>
                                        </p:tgtEl>
                                        <p:attrNameLst>
                                          <p:attrName>ppt_w</p:attrName>
                                        </p:attrNameLst>
                                      </p:cBhvr>
                                      <p:tavLst>
                                        <p:tav tm="0">
                                          <p:val>
                                            <p:fltVal val="0"/>
                                          </p:val>
                                        </p:tav>
                                        <p:tav tm="100000">
                                          <p:val>
                                            <p:strVal val="#ppt_w"/>
                                          </p:val>
                                        </p:tav>
                                      </p:tavLst>
                                    </p:anim>
                                    <p:anim calcmode="lin" valueType="num">
                                      <p:cBhvr>
                                        <p:cTn id="48" dur="50" fill="hold"/>
                                        <p:tgtEl>
                                          <p:spTgt spid="110"/>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50" fill="hold"/>
                                        <p:tgtEl>
                                          <p:spTgt spid="112"/>
                                        </p:tgtEl>
                                        <p:attrNameLst>
                                          <p:attrName>ppt_w</p:attrName>
                                        </p:attrNameLst>
                                      </p:cBhvr>
                                      <p:tavLst>
                                        <p:tav tm="0">
                                          <p:val>
                                            <p:fltVal val="0"/>
                                          </p:val>
                                        </p:tav>
                                        <p:tav tm="100000">
                                          <p:val>
                                            <p:strVal val="#ppt_w"/>
                                          </p:val>
                                        </p:tav>
                                      </p:tavLst>
                                    </p:anim>
                                    <p:anim calcmode="lin" valueType="num">
                                      <p:cBhvr>
                                        <p:cTn id="53" dur="50" fill="hold"/>
                                        <p:tgtEl>
                                          <p:spTgt spid="112"/>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114"/>
                                        </p:tgtEl>
                                        <p:attrNameLst>
                                          <p:attrName>style.visibility</p:attrName>
                                        </p:attrNameLst>
                                      </p:cBhvr>
                                      <p:to>
                                        <p:strVal val="visible"/>
                                      </p:to>
                                    </p:set>
                                    <p:anim calcmode="lin" valueType="num">
                                      <p:cBhvr>
                                        <p:cTn id="57" dur="50" fill="hold"/>
                                        <p:tgtEl>
                                          <p:spTgt spid="114"/>
                                        </p:tgtEl>
                                        <p:attrNameLst>
                                          <p:attrName>ppt_w</p:attrName>
                                        </p:attrNameLst>
                                      </p:cBhvr>
                                      <p:tavLst>
                                        <p:tav tm="0">
                                          <p:val>
                                            <p:fltVal val="0"/>
                                          </p:val>
                                        </p:tav>
                                        <p:tav tm="100000">
                                          <p:val>
                                            <p:strVal val="#ppt_w"/>
                                          </p:val>
                                        </p:tav>
                                      </p:tavLst>
                                    </p:anim>
                                    <p:anim calcmode="lin" valueType="num">
                                      <p:cBhvr>
                                        <p:cTn id="58" dur="50" fill="hold"/>
                                        <p:tgtEl>
                                          <p:spTgt spid="114"/>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50" fill="hold"/>
                                        <p:tgtEl>
                                          <p:spTgt spid="101"/>
                                        </p:tgtEl>
                                        <p:attrNameLst>
                                          <p:attrName>ppt_w</p:attrName>
                                        </p:attrNameLst>
                                      </p:cBhvr>
                                      <p:tavLst>
                                        <p:tav tm="0">
                                          <p:val>
                                            <p:fltVal val="0"/>
                                          </p:val>
                                        </p:tav>
                                        <p:tav tm="100000">
                                          <p:val>
                                            <p:strVal val="#ppt_w"/>
                                          </p:val>
                                        </p:tav>
                                      </p:tavLst>
                                    </p:anim>
                                    <p:anim calcmode="lin" valueType="num">
                                      <p:cBhvr>
                                        <p:cTn id="63" dur="50" fill="hold"/>
                                        <p:tgtEl>
                                          <p:spTgt spid="10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 fill="hold"/>
                                        <p:tgtEl>
                                          <p:spTgt spid="102"/>
                                        </p:tgtEl>
                                        <p:attrNameLst>
                                          <p:attrName>ppt_w</p:attrName>
                                        </p:attrNameLst>
                                      </p:cBhvr>
                                      <p:tavLst>
                                        <p:tav tm="0">
                                          <p:val>
                                            <p:fltVal val="0"/>
                                          </p:val>
                                        </p:tav>
                                        <p:tav tm="100000">
                                          <p:val>
                                            <p:strVal val="#ppt_w"/>
                                          </p:val>
                                        </p:tav>
                                      </p:tavLst>
                                    </p:anim>
                                    <p:anim calcmode="lin" valueType="num">
                                      <p:cBhvr>
                                        <p:cTn id="68" dur="50" fill="hold"/>
                                        <p:tgtEl>
                                          <p:spTgt spid="10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 fill="hold"/>
                                        <p:tgtEl>
                                          <p:spTgt spid="108"/>
                                        </p:tgtEl>
                                        <p:attrNameLst>
                                          <p:attrName>ppt_w</p:attrName>
                                        </p:attrNameLst>
                                      </p:cBhvr>
                                      <p:tavLst>
                                        <p:tav tm="0">
                                          <p:val>
                                            <p:fltVal val="0"/>
                                          </p:val>
                                        </p:tav>
                                        <p:tav tm="100000">
                                          <p:val>
                                            <p:strVal val="#ppt_w"/>
                                          </p:val>
                                        </p:tav>
                                      </p:tavLst>
                                    </p:anim>
                                    <p:anim calcmode="lin" valueType="num">
                                      <p:cBhvr>
                                        <p:cTn id="73" dur="5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7" grpId="0" animBg="1"/>
      <p:bldP spid="78" grpId="0" animBg="1"/>
      <p:bldP spid="83" grpId="0" animBg="1"/>
      <p:bldP spid="86" grpId="0" animBg="1"/>
      <p:bldP spid="87" grpId="0" animBg="1"/>
      <p:bldP spid="92" grpId="0" animBg="1"/>
      <p:bldP spid="136" grpId="0" animBg="1"/>
      <p:bldP spid="110" grpId="0" animBg="1"/>
      <p:bldP spid="112" grpId="0" animBg="1"/>
      <p:bldP spid="114" grpId="0" animBg="1"/>
      <p:bldP spid="101" grpId="0" animBg="1"/>
      <p:bldP spid="102" grpId="0" animBg="1"/>
      <p:bldP spid="108"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Inner Page - Light">
    <p:bg>
      <p:bgPr>
        <a:solidFill>
          <a:schemeClr val="accent6"/>
        </a:solidFill>
        <a:effectLst/>
      </p:bgPr>
    </p:bg>
    <p:spTree>
      <p:nvGrpSpPr>
        <p:cNvPr id="1" name=""/>
        <p:cNvGrpSpPr/>
        <p:nvPr/>
      </p:nvGrpSpPr>
      <p:grpSpPr>
        <a:xfrm>
          <a:off x="0" y="0"/>
          <a:ext cx="0" cy="0"/>
          <a:chOff x="0" y="0"/>
          <a:chExt cx="0" cy="0"/>
        </a:xfrm>
      </p:grpSpPr>
      <p:sp>
        <p:nvSpPr>
          <p:cNvPr id="56" name="Triangle 55">
            <a:extLst>
              <a:ext uri="{FF2B5EF4-FFF2-40B4-BE49-F238E27FC236}">
                <a16:creationId xmlns:a16="http://schemas.microsoft.com/office/drawing/2014/main" id="{ACE02579-70DB-F747-8E8B-3A930C1CBA00}"/>
              </a:ext>
            </a:extLst>
          </p:cNvPr>
          <p:cNvSpPr/>
          <p:nvPr/>
        </p:nvSpPr>
        <p:spPr>
          <a:xfrm>
            <a:off x="10873078" y="657923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DFE0F732-2E3B-C940-80E6-5A3C98996363}"/>
              </a:ext>
            </a:extLst>
          </p:cNvPr>
          <p:cNvSpPr/>
          <p:nvPr/>
        </p:nvSpPr>
        <p:spPr>
          <a:xfrm>
            <a:off x="11260490" y="657923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155D9DB5-6002-2042-BB66-811370C09809}"/>
              </a:ext>
            </a:extLst>
          </p:cNvPr>
          <p:cNvSpPr/>
          <p:nvPr/>
        </p:nvSpPr>
        <p:spPr>
          <a:xfrm>
            <a:off x="11651877" y="657923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3730D23F-D552-E441-8800-07D3D28CAAFB}"/>
              </a:ext>
            </a:extLst>
          </p:cNvPr>
          <p:cNvSpPr/>
          <p:nvPr/>
        </p:nvSpPr>
        <p:spPr>
          <a:xfrm>
            <a:off x="11457430" y="622476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9F2C1A45-D30D-884C-9B53-9B5A81CE0D49}"/>
              </a:ext>
            </a:extLst>
          </p:cNvPr>
          <p:cNvSpPr/>
          <p:nvPr/>
        </p:nvSpPr>
        <p:spPr>
          <a:xfrm>
            <a:off x="11260490" y="5870283"/>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98D977E0-3C44-1349-A775-0DED0C596CC4}"/>
              </a:ext>
            </a:extLst>
          </p:cNvPr>
          <p:cNvSpPr/>
          <p:nvPr/>
        </p:nvSpPr>
        <p:spPr>
          <a:xfrm rot="10800000">
            <a:off x="11067862" y="654142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81AC9396-FF8B-C24B-A408-22062923DEB7}"/>
              </a:ext>
            </a:extLst>
          </p:cNvPr>
          <p:cNvSpPr/>
          <p:nvPr/>
        </p:nvSpPr>
        <p:spPr>
          <a:xfrm rot="10800000">
            <a:off x="11457430" y="654142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AF6C020B-D550-0345-9157-2DA711A31E51}"/>
              </a:ext>
            </a:extLst>
          </p:cNvPr>
          <p:cNvSpPr/>
          <p:nvPr/>
        </p:nvSpPr>
        <p:spPr>
          <a:xfrm rot="10800000">
            <a:off x="11260490" y="6186949"/>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9FCDC5E9-8DA9-A94A-88FD-B1662D9CF385}"/>
              </a:ext>
            </a:extLst>
          </p:cNvPr>
          <p:cNvSpPr/>
          <p:nvPr/>
        </p:nvSpPr>
        <p:spPr>
          <a:xfrm rot="10800000">
            <a:off x="11845454" y="582835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788DAF5A-9439-1F49-B72B-5DC84339B842}"/>
              </a:ext>
            </a:extLst>
          </p:cNvPr>
          <p:cNvSpPr/>
          <p:nvPr/>
        </p:nvSpPr>
        <p:spPr>
          <a:xfrm rot="10800000">
            <a:off x="11454066" y="582835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6824C212-0069-6C40-977D-6133D2F67CB1}"/>
              </a:ext>
            </a:extLst>
          </p:cNvPr>
          <p:cNvSpPr/>
          <p:nvPr/>
        </p:nvSpPr>
        <p:spPr>
          <a:xfrm rot="10800000">
            <a:off x="11648513" y="6182827"/>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1DCA5B56-A657-5A4A-8A4F-48088CAA18E5}"/>
              </a:ext>
            </a:extLst>
          </p:cNvPr>
          <p:cNvSpPr/>
          <p:nvPr/>
        </p:nvSpPr>
        <p:spPr>
          <a:xfrm rot="10800000">
            <a:off x="11845454" y="6537303"/>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98E29897-6D94-694D-A79A-956CF675CA4B}"/>
              </a:ext>
            </a:extLst>
          </p:cNvPr>
          <p:cNvSpPr/>
          <p:nvPr/>
        </p:nvSpPr>
        <p:spPr>
          <a:xfrm>
            <a:off x="11648513" y="5866161"/>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A7ABADD1-F459-514A-9DE5-00F2CF908979}"/>
              </a:ext>
            </a:extLst>
          </p:cNvPr>
          <p:cNvSpPr/>
          <p:nvPr/>
        </p:nvSpPr>
        <p:spPr>
          <a:xfrm>
            <a:off x="11845454" y="6220638"/>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6059F479-F3C6-2149-8ED6-9D1A76749A6F}"/>
              </a:ext>
            </a:extLst>
          </p:cNvPr>
          <p:cNvSpPr/>
          <p:nvPr/>
        </p:nvSpPr>
        <p:spPr>
          <a:xfrm>
            <a:off x="11457430" y="551168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EEDB45A1-3BE1-3F4B-A5A0-E0C24D09B3AA}"/>
              </a:ext>
            </a:extLst>
          </p:cNvPr>
          <p:cNvSpPr/>
          <p:nvPr/>
        </p:nvSpPr>
        <p:spPr>
          <a:xfrm>
            <a:off x="11844842" y="551168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C0B446D6-E777-AB4F-B6E4-491FDE3E9DDB}"/>
              </a:ext>
            </a:extLst>
          </p:cNvPr>
          <p:cNvSpPr/>
          <p:nvPr/>
        </p:nvSpPr>
        <p:spPr>
          <a:xfrm rot="10800000">
            <a:off x="11652214" y="5473874"/>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84DA5E5-77A9-8F4C-AC43-9B4CF6333CCC}"/>
              </a:ext>
            </a:extLst>
          </p:cNvPr>
          <p:cNvSpPr/>
          <p:nvPr/>
        </p:nvSpPr>
        <p:spPr>
          <a:xfrm>
            <a:off x="11263532" y="515389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127E7CC6-EEA3-D74C-B1AA-8C6BCE39119C}"/>
              </a:ext>
            </a:extLst>
          </p:cNvPr>
          <p:cNvSpPr/>
          <p:nvPr/>
        </p:nvSpPr>
        <p:spPr>
          <a:xfrm>
            <a:off x="10291156" y="5512488"/>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177622A-B204-BB4A-8815-994F04E00714}"/>
              </a:ext>
            </a:extLst>
          </p:cNvPr>
          <p:cNvSpPr/>
          <p:nvPr/>
        </p:nvSpPr>
        <p:spPr>
          <a:xfrm>
            <a:off x="11069955" y="5512488"/>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A048F4D5-7918-3F46-BD19-31F65083E9DD}"/>
              </a:ext>
            </a:extLst>
          </p:cNvPr>
          <p:cNvSpPr/>
          <p:nvPr/>
        </p:nvSpPr>
        <p:spPr>
          <a:xfrm>
            <a:off x="10875508" y="5158012"/>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700BE740-66C2-CE4C-935B-59DF7A66B89B}"/>
              </a:ext>
            </a:extLst>
          </p:cNvPr>
          <p:cNvSpPr/>
          <p:nvPr/>
        </p:nvSpPr>
        <p:spPr>
          <a:xfrm rot="10800000">
            <a:off x="11066591" y="5829153"/>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BAE8553A-7626-904A-999C-925688CF3E3F}"/>
              </a:ext>
            </a:extLst>
          </p:cNvPr>
          <p:cNvSpPr/>
          <p:nvPr/>
        </p:nvSpPr>
        <p:spPr>
          <a:xfrm rot="10800000">
            <a:off x="10679179" y="5829153"/>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6FADCE62-431A-1946-A069-93D7865A44C3}"/>
              </a:ext>
            </a:extLst>
          </p:cNvPr>
          <p:cNvSpPr/>
          <p:nvPr/>
        </p:nvSpPr>
        <p:spPr>
          <a:xfrm rot="10800000">
            <a:off x="10871807" y="618363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FA82B95A-60CE-2844-834C-8BAC0D83F7D2}"/>
              </a:ext>
            </a:extLst>
          </p:cNvPr>
          <p:cNvSpPr/>
          <p:nvPr/>
        </p:nvSpPr>
        <p:spPr>
          <a:xfrm rot="10800000">
            <a:off x="10679179" y="653810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BE47250C-36F3-A143-B515-06C19A898502}"/>
              </a:ext>
            </a:extLst>
          </p:cNvPr>
          <p:cNvSpPr/>
          <p:nvPr/>
        </p:nvSpPr>
        <p:spPr>
          <a:xfrm>
            <a:off x="10482239" y="5866964"/>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E573246A-0794-9B4C-8A7A-912C7FFBD433}"/>
              </a:ext>
            </a:extLst>
          </p:cNvPr>
          <p:cNvSpPr/>
          <p:nvPr/>
        </p:nvSpPr>
        <p:spPr>
          <a:xfrm>
            <a:off x="10679179" y="6221441"/>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4F7F59-6883-7040-B14F-1067A165FDF8}"/>
              </a:ext>
            </a:extLst>
          </p:cNvPr>
          <p:cNvSpPr>
            <a:spLocks noGrp="1"/>
          </p:cNvSpPr>
          <p:nvPr userDrawn="1">
            <p:ph type="title"/>
          </p:nvPr>
        </p:nvSpPr>
        <p:spPr/>
        <p:txBody>
          <a:bodyPr/>
          <a:lstStyle>
            <a:lvl1pPr>
              <a:defRPr b="1" i="0">
                <a:latin typeface="Assistant" pitchFamily="2" charset="-79"/>
                <a:cs typeface="Assistant"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BAC2FB-3BB1-4A40-B111-A8DDEE674396}"/>
              </a:ext>
            </a:extLst>
          </p:cNvPr>
          <p:cNvSpPr>
            <a:spLocks noGrp="1"/>
          </p:cNvSpPr>
          <p:nvPr userDrawn="1">
            <p:ph idx="1"/>
          </p:nvPr>
        </p:nvSpPr>
        <p:spPr>
          <a:xfrm>
            <a:off x="838199" y="1253331"/>
            <a:ext cx="10515599" cy="4351338"/>
          </a:xfrm>
        </p:spPr>
        <p:txBody>
          <a:bodyPr/>
          <a:lstStyle>
            <a:lvl1pPr>
              <a:defRPr b="0" i="0">
                <a:latin typeface="Assistant" pitchFamily="2" charset="-79"/>
                <a:cs typeface="Assistant" pitchFamily="2" charset="-79"/>
              </a:defRPr>
            </a:lvl1pPr>
            <a:lvl2pPr>
              <a:defRPr b="0" i="0">
                <a:latin typeface="Assistant" pitchFamily="2" charset="-79"/>
                <a:cs typeface="Assistant" pitchFamily="2" charset="-79"/>
              </a:defRPr>
            </a:lvl2pPr>
            <a:lvl3pPr>
              <a:defRPr b="0" i="0">
                <a:latin typeface="Assistant" pitchFamily="2" charset="-79"/>
                <a:cs typeface="Assistant" pitchFamily="2" charset="-79"/>
              </a:defRPr>
            </a:lvl3pPr>
            <a:lvl4pPr>
              <a:defRPr b="0" i="0">
                <a:latin typeface="Assistant" pitchFamily="2" charset="-79"/>
                <a:cs typeface="Assistant" pitchFamily="2" charset="-79"/>
              </a:defRPr>
            </a:lvl4pPr>
            <a:lvl5pPr>
              <a:defRPr b="0" i="0">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E34138-8715-BB49-845C-6972DF8D08D1}"/>
              </a:ext>
            </a:extLst>
          </p:cNvPr>
          <p:cNvSpPr>
            <a:spLocks noGrp="1"/>
          </p:cNvSpPr>
          <p:nvPr userDrawn="1">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439287ED-1FC5-7F46-A972-A6F487D88B0D}"/>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CE53B-0679-AA40-9672-FC8622824896}"/>
              </a:ext>
            </a:extLst>
          </p:cNvPr>
          <p:cNvSpPr>
            <a:spLocks noGrp="1"/>
          </p:cNvSpPr>
          <p:nvPr userDrawn="1">
            <p:ph type="sldNum" sz="quarter" idx="12"/>
          </p:nvPr>
        </p:nvSpPr>
        <p:spPr/>
        <p:txBody>
          <a:bodyPr/>
          <a:lstStyle/>
          <a:p>
            <a:fld id="{2FCB43A2-4995-CA40-BA5F-05A2FC129A30}" type="slidenum">
              <a:rPr lang="en-US" smtClean="0"/>
              <a:t>‹#›</a:t>
            </a:fld>
            <a:endParaRPr lang="en-US" dirty="0"/>
          </a:p>
        </p:txBody>
      </p:sp>
      <p:grpSp>
        <p:nvGrpSpPr>
          <p:cNvPr id="137" name="Group 136">
            <a:extLst>
              <a:ext uri="{FF2B5EF4-FFF2-40B4-BE49-F238E27FC236}">
                <a16:creationId xmlns:a16="http://schemas.microsoft.com/office/drawing/2014/main" id="{1BF1B312-D9CE-DF44-A6DA-68A1085C9918}"/>
              </a:ext>
            </a:extLst>
          </p:cNvPr>
          <p:cNvGrpSpPr/>
          <p:nvPr userDrawn="1"/>
        </p:nvGrpSpPr>
        <p:grpSpPr>
          <a:xfrm>
            <a:off x="11018399" y="6109310"/>
            <a:ext cx="1040291" cy="465222"/>
            <a:chOff x="10849982" y="6139703"/>
            <a:chExt cx="1184800" cy="529847"/>
          </a:xfrm>
        </p:grpSpPr>
        <p:pic>
          <p:nvPicPr>
            <p:cNvPr id="10" name="Picture 9">
              <a:extLst>
                <a:ext uri="{FF2B5EF4-FFF2-40B4-BE49-F238E27FC236}">
                  <a16:creationId xmlns:a16="http://schemas.microsoft.com/office/drawing/2014/main" id="{2F279999-97E4-A34D-B0E5-6CC783F96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7" name="Picture 6">
              <a:extLst>
                <a:ext uri="{FF2B5EF4-FFF2-40B4-BE49-F238E27FC236}">
                  <a16:creationId xmlns:a16="http://schemas.microsoft.com/office/drawing/2014/main" id="{03568E00-ED54-C44D-B01B-8F68BC2D35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13" name="Straight Connector 12">
              <a:extLst>
                <a:ext uri="{FF2B5EF4-FFF2-40B4-BE49-F238E27FC236}">
                  <a16:creationId xmlns:a16="http://schemas.microsoft.com/office/drawing/2014/main" id="{FF2B1A47-E92F-D845-A731-9C00692E28B7}"/>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4728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 fill="hold"/>
                                        <p:tgtEl>
                                          <p:spTgt spid="56"/>
                                        </p:tgtEl>
                                        <p:attrNameLst>
                                          <p:attrName>ppt_w</p:attrName>
                                        </p:attrNameLst>
                                      </p:cBhvr>
                                      <p:tavLst>
                                        <p:tav tm="0">
                                          <p:val>
                                            <p:fltVal val="0"/>
                                          </p:val>
                                        </p:tav>
                                        <p:tav tm="100000">
                                          <p:val>
                                            <p:strVal val="#ppt_w"/>
                                          </p:val>
                                        </p:tav>
                                      </p:tavLst>
                                    </p:anim>
                                    <p:anim calcmode="lin" valueType="num">
                                      <p:cBhvr>
                                        <p:cTn id="8" dur="50" fill="hold"/>
                                        <p:tgtEl>
                                          <p:spTgt spid="5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 fill="hold"/>
                                        <p:tgtEl>
                                          <p:spTgt spid="57"/>
                                        </p:tgtEl>
                                        <p:attrNameLst>
                                          <p:attrName>ppt_w</p:attrName>
                                        </p:attrNameLst>
                                      </p:cBhvr>
                                      <p:tavLst>
                                        <p:tav tm="0">
                                          <p:val>
                                            <p:fltVal val="0"/>
                                          </p:val>
                                        </p:tav>
                                        <p:tav tm="100000">
                                          <p:val>
                                            <p:strVal val="#ppt_w"/>
                                          </p:val>
                                        </p:tav>
                                      </p:tavLst>
                                    </p:anim>
                                    <p:anim calcmode="lin" valueType="num">
                                      <p:cBhvr>
                                        <p:cTn id="13" dur="50" fill="hold"/>
                                        <p:tgtEl>
                                          <p:spTgt spid="5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 fill="hold"/>
                                        <p:tgtEl>
                                          <p:spTgt spid="58"/>
                                        </p:tgtEl>
                                        <p:attrNameLst>
                                          <p:attrName>ppt_w</p:attrName>
                                        </p:attrNameLst>
                                      </p:cBhvr>
                                      <p:tavLst>
                                        <p:tav tm="0">
                                          <p:val>
                                            <p:fltVal val="0"/>
                                          </p:val>
                                        </p:tav>
                                        <p:tav tm="100000">
                                          <p:val>
                                            <p:strVal val="#ppt_w"/>
                                          </p:val>
                                        </p:tav>
                                      </p:tavLst>
                                    </p:anim>
                                    <p:anim calcmode="lin" valueType="num">
                                      <p:cBhvr>
                                        <p:cTn id="18" dur="50" fill="hold"/>
                                        <p:tgtEl>
                                          <p:spTgt spid="5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 fill="hold"/>
                                        <p:tgtEl>
                                          <p:spTgt spid="60"/>
                                        </p:tgtEl>
                                        <p:attrNameLst>
                                          <p:attrName>ppt_w</p:attrName>
                                        </p:attrNameLst>
                                      </p:cBhvr>
                                      <p:tavLst>
                                        <p:tav tm="0">
                                          <p:val>
                                            <p:fltVal val="0"/>
                                          </p:val>
                                        </p:tav>
                                        <p:tav tm="100000">
                                          <p:val>
                                            <p:strVal val="#ppt_w"/>
                                          </p:val>
                                        </p:tav>
                                      </p:tavLst>
                                    </p:anim>
                                    <p:anim calcmode="lin" valueType="num">
                                      <p:cBhvr>
                                        <p:cTn id="23" dur="50" fill="hold"/>
                                        <p:tgtEl>
                                          <p:spTgt spid="6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 fill="hold"/>
                                        <p:tgtEl>
                                          <p:spTgt spid="61"/>
                                        </p:tgtEl>
                                        <p:attrNameLst>
                                          <p:attrName>ppt_w</p:attrName>
                                        </p:attrNameLst>
                                      </p:cBhvr>
                                      <p:tavLst>
                                        <p:tav tm="0">
                                          <p:val>
                                            <p:fltVal val="0"/>
                                          </p:val>
                                        </p:tav>
                                        <p:tav tm="100000">
                                          <p:val>
                                            <p:strVal val="#ppt_w"/>
                                          </p:val>
                                        </p:tav>
                                      </p:tavLst>
                                    </p:anim>
                                    <p:anim calcmode="lin" valueType="num">
                                      <p:cBhvr>
                                        <p:cTn id="28" dur="50" fill="hold"/>
                                        <p:tgtEl>
                                          <p:spTgt spid="6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 fill="hold"/>
                                        <p:tgtEl>
                                          <p:spTgt spid="62"/>
                                        </p:tgtEl>
                                        <p:attrNameLst>
                                          <p:attrName>ppt_w</p:attrName>
                                        </p:attrNameLst>
                                      </p:cBhvr>
                                      <p:tavLst>
                                        <p:tav tm="0">
                                          <p:val>
                                            <p:fltVal val="0"/>
                                          </p:val>
                                        </p:tav>
                                        <p:tav tm="100000">
                                          <p:val>
                                            <p:strVal val="#ppt_w"/>
                                          </p:val>
                                        </p:tav>
                                      </p:tavLst>
                                    </p:anim>
                                    <p:anim calcmode="lin" valueType="num">
                                      <p:cBhvr>
                                        <p:cTn id="33" dur="50" fill="hold"/>
                                        <p:tgtEl>
                                          <p:spTgt spid="62"/>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 fill="hold"/>
                                        <p:tgtEl>
                                          <p:spTgt spid="63"/>
                                        </p:tgtEl>
                                        <p:attrNameLst>
                                          <p:attrName>ppt_w</p:attrName>
                                        </p:attrNameLst>
                                      </p:cBhvr>
                                      <p:tavLst>
                                        <p:tav tm="0">
                                          <p:val>
                                            <p:fltVal val="0"/>
                                          </p:val>
                                        </p:tav>
                                        <p:tav tm="100000">
                                          <p:val>
                                            <p:strVal val="#ppt_w"/>
                                          </p:val>
                                        </p:tav>
                                      </p:tavLst>
                                    </p:anim>
                                    <p:anim calcmode="lin" valueType="num">
                                      <p:cBhvr>
                                        <p:cTn id="38" dur="50" fill="hold"/>
                                        <p:tgtEl>
                                          <p:spTgt spid="63"/>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 fill="hold"/>
                                        <p:tgtEl>
                                          <p:spTgt spid="64"/>
                                        </p:tgtEl>
                                        <p:attrNameLst>
                                          <p:attrName>ppt_w</p:attrName>
                                        </p:attrNameLst>
                                      </p:cBhvr>
                                      <p:tavLst>
                                        <p:tav tm="0">
                                          <p:val>
                                            <p:fltVal val="0"/>
                                          </p:val>
                                        </p:tav>
                                        <p:tav tm="100000">
                                          <p:val>
                                            <p:strVal val="#ppt_w"/>
                                          </p:val>
                                        </p:tav>
                                      </p:tavLst>
                                    </p:anim>
                                    <p:anim calcmode="lin" valueType="num">
                                      <p:cBhvr>
                                        <p:cTn id="43" dur="50" fill="hold"/>
                                        <p:tgtEl>
                                          <p:spTgt spid="64"/>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 fill="hold"/>
                                        <p:tgtEl>
                                          <p:spTgt spid="77"/>
                                        </p:tgtEl>
                                        <p:attrNameLst>
                                          <p:attrName>ppt_w</p:attrName>
                                        </p:attrNameLst>
                                      </p:cBhvr>
                                      <p:tavLst>
                                        <p:tav tm="0">
                                          <p:val>
                                            <p:fltVal val="0"/>
                                          </p:val>
                                        </p:tav>
                                        <p:tav tm="100000">
                                          <p:val>
                                            <p:strVal val="#ppt_w"/>
                                          </p:val>
                                        </p:tav>
                                      </p:tavLst>
                                    </p:anim>
                                    <p:anim calcmode="lin" valueType="num">
                                      <p:cBhvr>
                                        <p:cTn id="48" dur="50" fill="hold"/>
                                        <p:tgtEl>
                                          <p:spTgt spid="77"/>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78"/>
                                        </p:tgtEl>
                                        <p:attrNameLst>
                                          <p:attrName>style.visibility</p:attrName>
                                        </p:attrNameLst>
                                      </p:cBhvr>
                                      <p:to>
                                        <p:strVal val="visible"/>
                                      </p:to>
                                    </p:set>
                                    <p:anim calcmode="lin" valueType="num">
                                      <p:cBhvr>
                                        <p:cTn id="52" dur="50" fill="hold"/>
                                        <p:tgtEl>
                                          <p:spTgt spid="78"/>
                                        </p:tgtEl>
                                        <p:attrNameLst>
                                          <p:attrName>ppt_w</p:attrName>
                                        </p:attrNameLst>
                                      </p:cBhvr>
                                      <p:tavLst>
                                        <p:tav tm="0">
                                          <p:val>
                                            <p:fltVal val="0"/>
                                          </p:val>
                                        </p:tav>
                                        <p:tav tm="100000">
                                          <p:val>
                                            <p:strVal val="#ppt_w"/>
                                          </p:val>
                                        </p:tav>
                                      </p:tavLst>
                                    </p:anim>
                                    <p:anim calcmode="lin" valueType="num">
                                      <p:cBhvr>
                                        <p:cTn id="53" dur="50" fill="hold"/>
                                        <p:tgtEl>
                                          <p:spTgt spid="78"/>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cBhvr>
                                        <p:cTn id="57" dur="50" fill="hold"/>
                                        <p:tgtEl>
                                          <p:spTgt spid="80"/>
                                        </p:tgtEl>
                                        <p:attrNameLst>
                                          <p:attrName>ppt_w</p:attrName>
                                        </p:attrNameLst>
                                      </p:cBhvr>
                                      <p:tavLst>
                                        <p:tav tm="0">
                                          <p:val>
                                            <p:fltVal val="0"/>
                                          </p:val>
                                        </p:tav>
                                        <p:tav tm="100000">
                                          <p:val>
                                            <p:strVal val="#ppt_w"/>
                                          </p:val>
                                        </p:tav>
                                      </p:tavLst>
                                    </p:anim>
                                    <p:anim calcmode="lin" valueType="num">
                                      <p:cBhvr>
                                        <p:cTn id="58" dur="50" fill="hold"/>
                                        <p:tgtEl>
                                          <p:spTgt spid="8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 fill="hold"/>
                                        <p:tgtEl>
                                          <p:spTgt spid="81"/>
                                        </p:tgtEl>
                                        <p:attrNameLst>
                                          <p:attrName>ppt_w</p:attrName>
                                        </p:attrNameLst>
                                      </p:cBhvr>
                                      <p:tavLst>
                                        <p:tav tm="0">
                                          <p:val>
                                            <p:fltVal val="0"/>
                                          </p:val>
                                        </p:tav>
                                        <p:tav tm="100000">
                                          <p:val>
                                            <p:strVal val="#ppt_w"/>
                                          </p:val>
                                        </p:tav>
                                      </p:tavLst>
                                    </p:anim>
                                    <p:anim calcmode="lin" valueType="num">
                                      <p:cBhvr>
                                        <p:cTn id="63" dur="50" fill="hold"/>
                                        <p:tgtEl>
                                          <p:spTgt spid="8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p:cTn id="67" dur="50" fill="hold"/>
                                        <p:tgtEl>
                                          <p:spTgt spid="83"/>
                                        </p:tgtEl>
                                        <p:attrNameLst>
                                          <p:attrName>ppt_w</p:attrName>
                                        </p:attrNameLst>
                                      </p:cBhvr>
                                      <p:tavLst>
                                        <p:tav tm="0">
                                          <p:val>
                                            <p:fltVal val="0"/>
                                          </p:val>
                                        </p:tav>
                                        <p:tav tm="100000">
                                          <p:val>
                                            <p:strVal val="#ppt_w"/>
                                          </p:val>
                                        </p:tav>
                                      </p:tavLst>
                                    </p:anim>
                                    <p:anim calcmode="lin" valueType="num">
                                      <p:cBhvr>
                                        <p:cTn id="68" dur="50" fill="hold"/>
                                        <p:tgtEl>
                                          <p:spTgt spid="83"/>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84"/>
                                        </p:tgtEl>
                                        <p:attrNameLst>
                                          <p:attrName>style.visibility</p:attrName>
                                        </p:attrNameLst>
                                      </p:cBhvr>
                                      <p:to>
                                        <p:strVal val="visible"/>
                                      </p:to>
                                    </p:set>
                                    <p:anim calcmode="lin" valueType="num">
                                      <p:cBhvr>
                                        <p:cTn id="72" dur="50" fill="hold"/>
                                        <p:tgtEl>
                                          <p:spTgt spid="84"/>
                                        </p:tgtEl>
                                        <p:attrNameLst>
                                          <p:attrName>ppt_w</p:attrName>
                                        </p:attrNameLst>
                                      </p:cBhvr>
                                      <p:tavLst>
                                        <p:tav tm="0">
                                          <p:val>
                                            <p:fltVal val="0"/>
                                          </p:val>
                                        </p:tav>
                                        <p:tav tm="100000">
                                          <p:val>
                                            <p:strVal val="#ppt_w"/>
                                          </p:val>
                                        </p:tav>
                                      </p:tavLst>
                                    </p:anim>
                                    <p:anim calcmode="lin" valueType="num">
                                      <p:cBhvr>
                                        <p:cTn id="73" dur="50" fill="hold"/>
                                        <p:tgtEl>
                                          <p:spTgt spid="84"/>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 calcmode="lin" valueType="num">
                                      <p:cBhvr>
                                        <p:cTn id="77" dur="50" fill="hold"/>
                                        <p:tgtEl>
                                          <p:spTgt spid="86"/>
                                        </p:tgtEl>
                                        <p:attrNameLst>
                                          <p:attrName>ppt_w</p:attrName>
                                        </p:attrNameLst>
                                      </p:cBhvr>
                                      <p:tavLst>
                                        <p:tav tm="0">
                                          <p:val>
                                            <p:fltVal val="0"/>
                                          </p:val>
                                        </p:tav>
                                        <p:tav tm="100000">
                                          <p:val>
                                            <p:strVal val="#ppt_w"/>
                                          </p:val>
                                        </p:tav>
                                      </p:tavLst>
                                    </p:anim>
                                    <p:anim calcmode="lin" valueType="num">
                                      <p:cBhvr>
                                        <p:cTn id="78" dur="50" fill="hold"/>
                                        <p:tgtEl>
                                          <p:spTgt spid="8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p:cTn id="82" dur="50" fill="hold"/>
                                        <p:tgtEl>
                                          <p:spTgt spid="87"/>
                                        </p:tgtEl>
                                        <p:attrNameLst>
                                          <p:attrName>ppt_w</p:attrName>
                                        </p:attrNameLst>
                                      </p:cBhvr>
                                      <p:tavLst>
                                        <p:tav tm="0">
                                          <p:val>
                                            <p:fltVal val="0"/>
                                          </p:val>
                                        </p:tav>
                                        <p:tav tm="100000">
                                          <p:val>
                                            <p:strVal val="#ppt_w"/>
                                          </p:val>
                                        </p:tav>
                                      </p:tavLst>
                                    </p:anim>
                                    <p:anim calcmode="lin" valueType="num">
                                      <p:cBhvr>
                                        <p:cTn id="83" dur="50" fill="hold"/>
                                        <p:tgtEl>
                                          <p:spTgt spid="8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p:cTn id="87" dur="50" fill="hold"/>
                                        <p:tgtEl>
                                          <p:spTgt spid="92"/>
                                        </p:tgtEl>
                                        <p:attrNameLst>
                                          <p:attrName>ppt_w</p:attrName>
                                        </p:attrNameLst>
                                      </p:cBhvr>
                                      <p:tavLst>
                                        <p:tav tm="0">
                                          <p:val>
                                            <p:fltVal val="0"/>
                                          </p:val>
                                        </p:tav>
                                        <p:tav tm="100000">
                                          <p:val>
                                            <p:strVal val="#ppt_w"/>
                                          </p:val>
                                        </p:tav>
                                      </p:tavLst>
                                    </p:anim>
                                    <p:anim calcmode="lin" valueType="num">
                                      <p:cBhvr>
                                        <p:cTn id="88" dur="50" fill="hold"/>
                                        <p:tgtEl>
                                          <p:spTgt spid="9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136"/>
                                        </p:tgtEl>
                                        <p:attrNameLst>
                                          <p:attrName>style.visibility</p:attrName>
                                        </p:attrNameLst>
                                      </p:cBhvr>
                                      <p:to>
                                        <p:strVal val="visible"/>
                                      </p:to>
                                    </p:set>
                                    <p:anim calcmode="lin" valueType="num">
                                      <p:cBhvr>
                                        <p:cTn id="92" dur="50" fill="hold"/>
                                        <p:tgtEl>
                                          <p:spTgt spid="136"/>
                                        </p:tgtEl>
                                        <p:attrNameLst>
                                          <p:attrName>ppt_w</p:attrName>
                                        </p:attrNameLst>
                                      </p:cBhvr>
                                      <p:tavLst>
                                        <p:tav tm="0">
                                          <p:val>
                                            <p:fltVal val="0"/>
                                          </p:val>
                                        </p:tav>
                                        <p:tav tm="100000">
                                          <p:val>
                                            <p:strVal val="#ppt_w"/>
                                          </p:val>
                                        </p:tav>
                                      </p:tavLst>
                                    </p:anim>
                                    <p:anim calcmode="lin" valueType="num">
                                      <p:cBhvr>
                                        <p:cTn id="93" dur="50" fill="hold"/>
                                        <p:tgtEl>
                                          <p:spTgt spid="136"/>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110"/>
                                        </p:tgtEl>
                                        <p:attrNameLst>
                                          <p:attrName>style.visibility</p:attrName>
                                        </p:attrNameLst>
                                      </p:cBhvr>
                                      <p:to>
                                        <p:strVal val="visible"/>
                                      </p:to>
                                    </p:set>
                                    <p:anim calcmode="lin" valueType="num">
                                      <p:cBhvr>
                                        <p:cTn id="97" dur="50" fill="hold"/>
                                        <p:tgtEl>
                                          <p:spTgt spid="110"/>
                                        </p:tgtEl>
                                        <p:attrNameLst>
                                          <p:attrName>ppt_w</p:attrName>
                                        </p:attrNameLst>
                                      </p:cBhvr>
                                      <p:tavLst>
                                        <p:tav tm="0">
                                          <p:val>
                                            <p:fltVal val="0"/>
                                          </p:val>
                                        </p:tav>
                                        <p:tav tm="100000">
                                          <p:val>
                                            <p:strVal val="#ppt_w"/>
                                          </p:val>
                                        </p:tav>
                                      </p:tavLst>
                                    </p:anim>
                                    <p:anim calcmode="lin" valueType="num">
                                      <p:cBhvr>
                                        <p:cTn id="98" dur="50" fill="hold"/>
                                        <p:tgtEl>
                                          <p:spTgt spid="110"/>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112"/>
                                        </p:tgtEl>
                                        <p:attrNameLst>
                                          <p:attrName>style.visibility</p:attrName>
                                        </p:attrNameLst>
                                      </p:cBhvr>
                                      <p:to>
                                        <p:strVal val="visible"/>
                                      </p:to>
                                    </p:set>
                                    <p:anim calcmode="lin" valueType="num">
                                      <p:cBhvr>
                                        <p:cTn id="102" dur="50" fill="hold"/>
                                        <p:tgtEl>
                                          <p:spTgt spid="112"/>
                                        </p:tgtEl>
                                        <p:attrNameLst>
                                          <p:attrName>ppt_w</p:attrName>
                                        </p:attrNameLst>
                                      </p:cBhvr>
                                      <p:tavLst>
                                        <p:tav tm="0">
                                          <p:val>
                                            <p:fltVal val="0"/>
                                          </p:val>
                                        </p:tav>
                                        <p:tav tm="100000">
                                          <p:val>
                                            <p:strVal val="#ppt_w"/>
                                          </p:val>
                                        </p:tav>
                                      </p:tavLst>
                                    </p:anim>
                                    <p:anim calcmode="lin" valueType="num">
                                      <p:cBhvr>
                                        <p:cTn id="103" dur="50" fill="hold"/>
                                        <p:tgtEl>
                                          <p:spTgt spid="112"/>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14"/>
                                        </p:tgtEl>
                                        <p:attrNameLst>
                                          <p:attrName>style.visibility</p:attrName>
                                        </p:attrNameLst>
                                      </p:cBhvr>
                                      <p:to>
                                        <p:strVal val="visible"/>
                                      </p:to>
                                    </p:set>
                                    <p:anim calcmode="lin" valueType="num">
                                      <p:cBhvr>
                                        <p:cTn id="107" dur="50" fill="hold"/>
                                        <p:tgtEl>
                                          <p:spTgt spid="114"/>
                                        </p:tgtEl>
                                        <p:attrNameLst>
                                          <p:attrName>ppt_w</p:attrName>
                                        </p:attrNameLst>
                                      </p:cBhvr>
                                      <p:tavLst>
                                        <p:tav tm="0">
                                          <p:val>
                                            <p:fltVal val="0"/>
                                          </p:val>
                                        </p:tav>
                                        <p:tav tm="100000">
                                          <p:val>
                                            <p:strVal val="#ppt_w"/>
                                          </p:val>
                                        </p:tav>
                                      </p:tavLst>
                                    </p:anim>
                                    <p:anim calcmode="lin" valueType="num">
                                      <p:cBhvr>
                                        <p:cTn id="108" dur="50" fill="hold"/>
                                        <p:tgtEl>
                                          <p:spTgt spid="114"/>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01"/>
                                        </p:tgtEl>
                                        <p:attrNameLst>
                                          <p:attrName>style.visibility</p:attrName>
                                        </p:attrNameLst>
                                      </p:cBhvr>
                                      <p:to>
                                        <p:strVal val="visible"/>
                                      </p:to>
                                    </p:set>
                                    <p:anim calcmode="lin" valueType="num">
                                      <p:cBhvr>
                                        <p:cTn id="112" dur="50" fill="hold"/>
                                        <p:tgtEl>
                                          <p:spTgt spid="101"/>
                                        </p:tgtEl>
                                        <p:attrNameLst>
                                          <p:attrName>ppt_w</p:attrName>
                                        </p:attrNameLst>
                                      </p:cBhvr>
                                      <p:tavLst>
                                        <p:tav tm="0">
                                          <p:val>
                                            <p:fltVal val="0"/>
                                          </p:val>
                                        </p:tav>
                                        <p:tav tm="100000">
                                          <p:val>
                                            <p:strVal val="#ppt_w"/>
                                          </p:val>
                                        </p:tav>
                                      </p:tavLst>
                                    </p:anim>
                                    <p:anim calcmode="lin" valueType="num">
                                      <p:cBhvr>
                                        <p:cTn id="113" dur="50" fill="hold"/>
                                        <p:tgtEl>
                                          <p:spTgt spid="101"/>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2"/>
                                        </p:tgtEl>
                                        <p:attrNameLst>
                                          <p:attrName>style.visibility</p:attrName>
                                        </p:attrNameLst>
                                      </p:cBhvr>
                                      <p:to>
                                        <p:strVal val="visible"/>
                                      </p:to>
                                    </p:set>
                                    <p:anim calcmode="lin" valueType="num">
                                      <p:cBhvr>
                                        <p:cTn id="117" dur="50" fill="hold"/>
                                        <p:tgtEl>
                                          <p:spTgt spid="102"/>
                                        </p:tgtEl>
                                        <p:attrNameLst>
                                          <p:attrName>ppt_w</p:attrName>
                                        </p:attrNameLst>
                                      </p:cBhvr>
                                      <p:tavLst>
                                        <p:tav tm="0">
                                          <p:val>
                                            <p:fltVal val="0"/>
                                          </p:val>
                                        </p:tav>
                                        <p:tav tm="100000">
                                          <p:val>
                                            <p:strVal val="#ppt_w"/>
                                          </p:val>
                                        </p:tav>
                                      </p:tavLst>
                                    </p:anim>
                                    <p:anim calcmode="lin" valueType="num">
                                      <p:cBhvr>
                                        <p:cTn id="118" dur="50" fill="hold"/>
                                        <p:tgtEl>
                                          <p:spTgt spid="102"/>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104"/>
                                        </p:tgtEl>
                                        <p:attrNameLst>
                                          <p:attrName>style.visibility</p:attrName>
                                        </p:attrNameLst>
                                      </p:cBhvr>
                                      <p:to>
                                        <p:strVal val="visible"/>
                                      </p:to>
                                    </p:set>
                                    <p:anim calcmode="lin" valueType="num">
                                      <p:cBhvr>
                                        <p:cTn id="122" dur="50" fill="hold"/>
                                        <p:tgtEl>
                                          <p:spTgt spid="104"/>
                                        </p:tgtEl>
                                        <p:attrNameLst>
                                          <p:attrName>ppt_w</p:attrName>
                                        </p:attrNameLst>
                                      </p:cBhvr>
                                      <p:tavLst>
                                        <p:tav tm="0">
                                          <p:val>
                                            <p:fltVal val="0"/>
                                          </p:val>
                                        </p:tav>
                                        <p:tav tm="100000">
                                          <p:val>
                                            <p:strVal val="#ppt_w"/>
                                          </p:val>
                                        </p:tav>
                                      </p:tavLst>
                                    </p:anim>
                                    <p:anim calcmode="lin" valueType="num">
                                      <p:cBhvr>
                                        <p:cTn id="123" dur="50" fill="hold"/>
                                        <p:tgtEl>
                                          <p:spTgt spid="104"/>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p:cTn id="127" dur="50" fill="hold"/>
                                        <p:tgtEl>
                                          <p:spTgt spid="106"/>
                                        </p:tgtEl>
                                        <p:attrNameLst>
                                          <p:attrName>ppt_w</p:attrName>
                                        </p:attrNameLst>
                                      </p:cBhvr>
                                      <p:tavLst>
                                        <p:tav tm="0">
                                          <p:val>
                                            <p:fltVal val="0"/>
                                          </p:val>
                                        </p:tav>
                                        <p:tav tm="100000">
                                          <p:val>
                                            <p:strVal val="#ppt_w"/>
                                          </p:val>
                                        </p:tav>
                                      </p:tavLst>
                                    </p:anim>
                                    <p:anim calcmode="lin" valueType="num">
                                      <p:cBhvr>
                                        <p:cTn id="128" dur="50" fill="hold"/>
                                        <p:tgtEl>
                                          <p:spTgt spid="106"/>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08"/>
                                        </p:tgtEl>
                                        <p:attrNameLst>
                                          <p:attrName>style.visibility</p:attrName>
                                        </p:attrNameLst>
                                      </p:cBhvr>
                                      <p:to>
                                        <p:strVal val="visible"/>
                                      </p:to>
                                    </p:set>
                                    <p:anim calcmode="lin" valueType="num">
                                      <p:cBhvr>
                                        <p:cTn id="132" dur="50" fill="hold"/>
                                        <p:tgtEl>
                                          <p:spTgt spid="108"/>
                                        </p:tgtEl>
                                        <p:attrNameLst>
                                          <p:attrName>ppt_w</p:attrName>
                                        </p:attrNameLst>
                                      </p:cBhvr>
                                      <p:tavLst>
                                        <p:tav tm="0">
                                          <p:val>
                                            <p:fltVal val="0"/>
                                          </p:val>
                                        </p:tav>
                                        <p:tav tm="100000">
                                          <p:val>
                                            <p:strVal val="#ppt_w"/>
                                          </p:val>
                                        </p:tav>
                                      </p:tavLst>
                                    </p:anim>
                                    <p:anim calcmode="lin" valueType="num">
                                      <p:cBhvr>
                                        <p:cTn id="133" dur="50" fill="hold"/>
                                        <p:tgtEl>
                                          <p:spTgt spid="108"/>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09"/>
                                        </p:tgtEl>
                                        <p:attrNameLst>
                                          <p:attrName>style.visibility</p:attrName>
                                        </p:attrNameLst>
                                      </p:cBhvr>
                                      <p:to>
                                        <p:strVal val="visible"/>
                                      </p:to>
                                    </p:set>
                                    <p:anim calcmode="lin" valueType="num">
                                      <p:cBhvr>
                                        <p:cTn id="137" dur="50" fill="hold"/>
                                        <p:tgtEl>
                                          <p:spTgt spid="109"/>
                                        </p:tgtEl>
                                        <p:attrNameLst>
                                          <p:attrName>ppt_w</p:attrName>
                                        </p:attrNameLst>
                                      </p:cBhvr>
                                      <p:tavLst>
                                        <p:tav tm="0">
                                          <p:val>
                                            <p:fltVal val="0"/>
                                          </p:val>
                                        </p:tav>
                                        <p:tav tm="100000">
                                          <p:val>
                                            <p:strVal val="#ppt_w"/>
                                          </p:val>
                                        </p:tav>
                                      </p:tavLst>
                                    </p:anim>
                                    <p:anim calcmode="lin" valueType="num">
                                      <p:cBhvr>
                                        <p:cTn id="138" dur="50" fill="hold"/>
                                        <p:tgtEl>
                                          <p:spTgt spid="1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0" grpId="0" animBg="1"/>
      <p:bldP spid="61" grpId="0" animBg="1"/>
      <p:bldP spid="62" grpId="0" animBg="1"/>
      <p:bldP spid="63" grpId="0" animBg="1"/>
      <p:bldP spid="64" grpId="0" animBg="1"/>
      <p:bldP spid="77" grpId="0" animBg="1"/>
      <p:bldP spid="78" grpId="0" animBg="1"/>
      <p:bldP spid="80" grpId="0" animBg="1"/>
      <p:bldP spid="81" grpId="0" animBg="1"/>
      <p:bldP spid="83" grpId="0" animBg="1"/>
      <p:bldP spid="84" grpId="0" animBg="1"/>
      <p:bldP spid="86" grpId="0" animBg="1"/>
      <p:bldP spid="87" grpId="0" animBg="1"/>
      <p:bldP spid="92" grpId="0" animBg="1"/>
      <p:bldP spid="136" grpId="0" animBg="1"/>
      <p:bldP spid="110" grpId="0" animBg="1"/>
      <p:bldP spid="112" grpId="0" animBg="1"/>
      <p:bldP spid="114" grpId="0" animBg="1"/>
      <p:bldP spid="101" grpId="0" animBg="1"/>
      <p:bldP spid="102" grpId="0" animBg="1"/>
      <p:bldP spid="104" grpId="0" animBg="1"/>
      <p:bldP spid="106" grpId="0" animBg="1"/>
      <p:bldP spid="108" grpId="0" animBg="1"/>
      <p:bldP spid="109"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Inner Page - Light - 2">
    <p:bg>
      <p:bgPr>
        <a:solidFill>
          <a:schemeClr val="accent6"/>
        </a:solidFill>
        <a:effectLst/>
      </p:bgPr>
    </p:bg>
    <p:spTree>
      <p:nvGrpSpPr>
        <p:cNvPr id="1" name=""/>
        <p:cNvGrpSpPr/>
        <p:nvPr/>
      </p:nvGrpSpPr>
      <p:grpSpPr>
        <a:xfrm>
          <a:off x="0" y="0"/>
          <a:ext cx="0" cy="0"/>
          <a:chOff x="0" y="0"/>
          <a:chExt cx="0" cy="0"/>
        </a:xfrm>
      </p:grpSpPr>
      <p:sp>
        <p:nvSpPr>
          <p:cNvPr id="61" name="Triangle 60">
            <a:extLst>
              <a:ext uri="{FF2B5EF4-FFF2-40B4-BE49-F238E27FC236}">
                <a16:creationId xmlns:a16="http://schemas.microsoft.com/office/drawing/2014/main" id="{9F2C1A45-D30D-884C-9B53-9B5A81CE0D49}"/>
              </a:ext>
            </a:extLst>
          </p:cNvPr>
          <p:cNvSpPr/>
          <p:nvPr/>
        </p:nvSpPr>
        <p:spPr>
          <a:xfrm>
            <a:off x="11260490" y="659933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9FCDC5E9-8DA9-A94A-88FD-B1662D9CF385}"/>
              </a:ext>
            </a:extLst>
          </p:cNvPr>
          <p:cNvSpPr/>
          <p:nvPr/>
        </p:nvSpPr>
        <p:spPr>
          <a:xfrm rot="10800000">
            <a:off x="11845454" y="6557402"/>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788DAF5A-9439-1F49-B72B-5DC84339B842}"/>
              </a:ext>
            </a:extLst>
          </p:cNvPr>
          <p:cNvSpPr/>
          <p:nvPr/>
        </p:nvSpPr>
        <p:spPr>
          <a:xfrm rot="10800000">
            <a:off x="11454066" y="6557402"/>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98E29897-6D94-694D-A79A-956CF675CA4B}"/>
              </a:ext>
            </a:extLst>
          </p:cNvPr>
          <p:cNvSpPr/>
          <p:nvPr/>
        </p:nvSpPr>
        <p:spPr>
          <a:xfrm>
            <a:off x="11648513" y="6595213"/>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6059F479-F3C6-2149-8ED6-9D1A76749A6F}"/>
              </a:ext>
            </a:extLst>
          </p:cNvPr>
          <p:cNvSpPr/>
          <p:nvPr/>
        </p:nvSpPr>
        <p:spPr>
          <a:xfrm>
            <a:off x="11457430" y="6240737"/>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EEDB45A1-3BE1-3F4B-A5A0-E0C24D09B3AA}"/>
              </a:ext>
            </a:extLst>
          </p:cNvPr>
          <p:cNvSpPr/>
          <p:nvPr/>
        </p:nvSpPr>
        <p:spPr>
          <a:xfrm>
            <a:off x="11844842" y="6240737"/>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C0B446D6-E777-AB4F-B6E4-491FDE3E9DDB}"/>
              </a:ext>
            </a:extLst>
          </p:cNvPr>
          <p:cNvSpPr/>
          <p:nvPr/>
        </p:nvSpPr>
        <p:spPr>
          <a:xfrm rot="10800000">
            <a:off x="11652214" y="620292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84DA5E5-77A9-8F4C-AC43-9B4CF6333CCC}"/>
              </a:ext>
            </a:extLst>
          </p:cNvPr>
          <p:cNvSpPr/>
          <p:nvPr/>
        </p:nvSpPr>
        <p:spPr>
          <a:xfrm>
            <a:off x="11263532" y="5882942"/>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127E7CC6-EEA3-D74C-B1AA-8C6BCE39119C}"/>
              </a:ext>
            </a:extLst>
          </p:cNvPr>
          <p:cNvSpPr/>
          <p:nvPr/>
        </p:nvSpPr>
        <p:spPr>
          <a:xfrm>
            <a:off x="10291156" y="624154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177622A-B204-BB4A-8815-994F04E00714}"/>
              </a:ext>
            </a:extLst>
          </p:cNvPr>
          <p:cNvSpPr/>
          <p:nvPr/>
        </p:nvSpPr>
        <p:spPr>
          <a:xfrm>
            <a:off x="11069955" y="6241540"/>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A048F4D5-7918-3F46-BD19-31F65083E9DD}"/>
              </a:ext>
            </a:extLst>
          </p:cNvPr>
          <p:cNvSpPr/>
          <p:nvPr/>
        </p:nvSpPr>
        <p:spPr>
          <a:xfrm>
            <a:off x="10875508" y="5887064"/>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700BE740-66C2-CE4C-935B-59DF7A66B89B}"/>
              </a:ext>
            </a:extLst>
          </p:cNvPr>
          <p:cNvSpPr/>
          <p:nvPr/>
        </p:nvSpPr>
        <p:spPr>
          <a:xfrm rot="10800000">
            <a:off x="11066591" y="655820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BAE8553A-7626-904A-999C-925688CF3E3F}"/>
              </a:ext>
            </a:extLst>
          </p:cNvPr>
          <p:cNvSpPr/>
          <p:nvPr/>
        </p:nvSpPr>
        <p:spPr>
          <a:xfrm rot="10800000">
            <a:off x="10679179" y="6558205"/>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BE47250C-36F3-A143-B515-06C19A898502}"/>
              </a:ext>
            </a:extLst>
          </p:cNvPr>
          <p:cNvSpPr/>
          <p:nvPr/>
        </p:nvSpPr>
        <p:spPr>
          <a:xfrm>
            <a:off x="10482239" y="6596016"/>
            <a:ext cx="277398" cy="247957"/>
          </a:xfrm>
          <a:prstGeom prst="triangle">
            <a:avLst/>
          </a:prstGeom>
          <a:noFill/>
          <a:ln w="44450">
            <a:solidFill>
              <a:schemeClr val="bg1">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4F7F59-6883-7040-B14F-1067A165FDF8}"/>
              </a:ext>
            </a:extLst>
          </p:cNvPr>
          <p:cNvSpPr>
            <a:spLocks noGrp="1"/>
          </p:cNvSpPr>
          <p:nvPr userDrawn="1">
            <p:ph type="title"/>
          </p:nvPr>
        </p:nvSpPr>
        <p:spPr/>
        <p:txBody>
          <a:bodyPr/>
          <a:lstStyle>
            <a:lvl1pPr>
              <a:defRPr b="1" i="0">
                <a:latin typeface="Assistant" pitchFamily="2" charset="-79"/>
                <a:cs typeface="Assistant"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BAC2FB-3BB1-4A40-B111-A8DDEE674396}"/>
              </a:ext>
            </a:extLst>
          </p:cNvPr>
          <p:cNvSpPr>
            <a:spLocks noGrp="1"/>
          </p:cNvSpPr>
          <p:nvPr userDrawn="1">
            <p:ph idx="1"/>
          </p:nvPr>
        </p:nvSpPr>
        <p:spPr>
          <a:xfrm>
            <a:off x="838199" y="1253331"/>
            <a:ext cx="10515599" cy="4351338"/>
          </a:xfrm>
        </p:spPr>
        <p:txBody>
          <a:bodyPr/>
          <a:lstStyle>
            <a:lvl1pPr>
              <a:defRPr b="0" i="0">
                <a:latin typeface="Assistant" pitchFamily="2" charset="-79"/>
                <a:cs typeface="Assistant" pitchFamily="2" charset="-79"/>
              </a:defRPr>
            </a:lvl1pPr>
            <a:lvl2pPr>
              <a:defRPr b="0" i="0">
                <a:latin typeface="Assistant" pitchFamily="2" charset="-79"/>
                <a:cs typeface="Assistant" pitchFamily="2" charset="-79"/>
              </a:defRPr>
            </a:lvl2pPr>
            <a:lvl3pPr>
              <a:defRPr b="0" i="0">
                <a:latin typeface="Assistant" pitchFamily="2" charset="-79"/>
                <a:cs typeface="Assistant" pitchFamily="2" charset="-79"/>
              </a:defRPr>
            </a:lvl3pPr>
            <a:lvl4pPr>
              <a:defRPr b="0" i="0">
                <a:latin typeface="Assistant" pitchFamily="2" charset="-79"/>
                <a:cs typeface="Assistant" pitchFamily="2" charset="-79"/>
              </a:defRPr>
            </a:lvl4pPr>
            <a:lvl5pPr>
              <a:defRPr b="0" i="0">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E34138-8715-BB49-845C-6972DF8D08D1}"/>
              </a:ext>
            </a:extLst>
          </p:cNvPr>
          <p:cNvSpPr>
            <a:spLocks noGrp="1"/>
          </p:cNvSpPr>
          <p:nvPr userDrawn="1">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439287ED-1FC5-7F46-A972-A6F487D88B0D}"/>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CE53B-0679-AA40-9672-FC8622824896}"/>
              </a:ext>
            </a:extLst>
          </p:cNvPr>
          <p:cNvSpPr>
            <a:spLocks noGrp="1"/>
          </p:cNvSpPr>
          <p:nvPr userDrawn="1">
            <p:ph type="sldNum" sz="quarter" idx="12"/>
          </p:nvPr>
        </p:nvSpPr>
        <p:spPr/>
        <p:txBody>
          <a:bodyPr/>
          <a:lstStyle/>
          <a:p>
            <a:fld id="{2FCB43A2-4995-CA40-BA5F-05A2FC129A30}" type="slidenum">
              <a:rPr lang="en-US" smtClean="0"/>
              <a:t>‹#›</a:t>
            </a:fld>
            <a:endParaRPr lang="en-US" dirty="0"/>
          </a:p>
        </p:txBody>
      </p:sp>
      <p:grpSp>
        <p:nvGrpSpPr>
          <p:cNvPr id="137" name="Group 136">
            <a:extLst>
              <a:ext uri="{FF2B5EF4-FFF2-40B4-BE49-F238E27FC236}">
                <a16:creationId xmlns:a16="http://schemas.microsoft.com/office/drawing/2014/main" id="{1BF1B312-D9CE-DF44-A6DA-68A1085C9918}"/>
              </a:ext>
            </a:extLst>
          </p:cNvPr>
          <p:cNvGrpSpPr/>
          <p:nvPr userDrawn="1"/>
        </p:nvGrpSpPr>
        <p:grpSpPr>
          <a:xfrm>
            <a:off x="11018399" y="6109310"/>
            <a:ext cx="1040291" cy="465222"/>
            <a:chOff x="10849982" y="6139703"/>
            <a:chExt cx="1184800" cy="529847"/>
          </a:xfrm>
        </p:grpSpPr>
        <p:pic>
          <p:nvPicPr>
            <p:cNvPr id="10" name="Picture 9">
              <a:extLst>
                <a:ext uri="{FF2B5EF4-FFF2-40B4-BE49-F238E27FC236}">
                  <a16:creationId xmlns:a16="http://schemas.microsoft.com/office/drawing/2014/main" id="{2F279999-97E4-A34D-B0E5-6CC783F96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7" name="Picture 6">
              <a:extLst>
                <a:ext uri="{FF2B5EF4-FFF2-40B4-BE49-F238E27FC236}">
                  <a16:creationId xmlns:a16="http://schemas.microsoft.com/office/drawing/2014/main" id="{03568E00-ED54-C44D-B01B-8F68BC2D35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13" name="Straight Connector 12">
              <a:extLst>
                <a:ext uri="{FF2B5EF4-FFF2-40B4-BE49-F238E27FC236}">
                  <a16:creationId xmlns:a16="http://schemas.microsoft.com/office/drawing/2014/main" id="{FF2B1A47-E92F-D845-A731-9C00692E28B7}"/>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5457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 fill="hold"/>
                                        <p:tgtEl>
                                          <p:spTgt spid="61"/>
                                        </p:tgtEl>
                                        <p:attrNameLst>
                                          <p:attrName>ppt_w</p:attrName>
                                        </p:attrNameLst>
                                      </p:cBhvr>
                                      <p:tavLst>
                                        <p:tav tm="0">
                                          <p:val>
                                            <p:fltVal val="0"/>
                                          </p:val>
                                        </p:tav>
                                        <p:tav tm="100000">
                                          <p:val>
                                            <p:strVal val="#ppt_w"/>
                                          </p:val>
                                        </p:tav>
                                      </p:tavLst>
                                    </p:anim>
                                    <p:anim calcmode="lin" valueType="num">
                                      <p:cBhvr>
                                        <p:cTn id="8" dur="50" fill="hold"/>
                                        <p:tgtEl>
                                          <p:spTgt spid="61"/>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 fill="hold"/>
                                        <p:tgtEl>
                                          <p:spTgt spid="77"/>
                                        </p:tgtEl>
                                        <p:attrNameLst>
                                          <p:attrName>ppt_w</p:attrName>
                                        </p:attrNameLst>
                                      </p:cBhvr>
                                      <p:tavLst>
                                        <p:tav tm="0">
                                          <p:val>
                                            <p:fltVal val="0"/>
                                          </p:val>
                                        </p:tav>
                                        <p:tav tm="100000">
                                          <p:val>
                                            <p:strVal val="#ppt_w"/>
                                          </p:val>
                                        </p:tav>
                                      </p:tavLst>
                                    </p:anim>
                                    <p:anim calcmode="lin" valueType="num">
                                      <p:cBhvr>
                                        <p:cTn id="13" dur="50" fill="hold"/>
                                        <p:tgtEl>
                                          <p:spTgt spid="7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 fill="hold"/>
                                        <p:tgtEl>
                                          <p:spTgt spid="78"/>
                                        </p:tgtEl>
                                        <p:attrNameLst>
                                          <p:attrName>ppt_w</p:attrName>
                                        </p:attrNameLst>
                                      </p:cBhvr>
                                      <p:tavLst>
                                        <p:tav tm="0">
                                          <p:val>
                                            <p:fltVal val="0"/>
                                          </p:val>
                                        </p:tav>
                                        <p:tav tm="100000">
                                          <p:val>
                                            <p:strVal val="#ppt_w"/>
                                          </p:val>
                                        </p:tav>
                                      </p:tavLst>
                                    </p:anim>
                                    <p:anim calcmode="lin" valueType="num">
                                      <p:cBhvr>
                                        <p:cTn id="18" dur="50" fill="hold"/>
                                        <p:tgtEl>
                                          <p:spTgt spid="7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83"/>
                                        </p:tgtEl>
                                        <p:attrNameLst>
                                          <p:attrName>style.visibility</p:attrName>
                                        </p:attrNameLst>
                                      </p:cBhvr>
                                      <p:to>
                                        <p:strVal val="visible"/>
                                      </p:to>
                                    </p:set>
                                    <p:anim calcmode="lin" valueType="num">
                                      <p:cBhvr>
                                        <p:cTn id="22" dur="50" fill="hold"/>
                                        <p:tgtEl>
                                          <p:spTgt spid="83"/>
                                        </p:tgtEl>
                                        <p:attrNameLst>
                                          <p:attrName>ppt_w</p:attrName>
                                        </p:attrNameLst>
                                      </p:cBhvr>
                                      <p:tavLst>
                                        <p:tav tm="0">
                                          <p:val>
                                            <p:fltVal val="0"/>
                                          </p:val>
                                        </p:tav>
                                        <p:tav tm="100000">
                                          <p:val>
                                            <p:strVal val="#ppt_w"/>
                                          </p:val>
                                        </p:tav>
                                      </p:tavLst>
                                    </p:anim>
                                    <p:anim calcmode="lin" valueType="num">
                                      <p:cBhvr>
                                        <p:cTn id="23" dur="50" fill="hold"/>
                                        <p:tgtEl>
                                          <p:spTgt spid="83"/>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 fill="hold"/>
                                        <p:tgtEl>
                                          <p:spTgt spid="86"/>
                                        </p:tgtEl>
                                        <p:attrNameLst>
                                          <p:attrName>ppt_w</p:attrName>
                                        </p:attrNameLst>
                                      </p:cBhvr>
                                      <p:tavLst>
                                        <p:tav tm="0">
                                          <p:val>
                                            <p:fltVal val="0"/>
                                          </p:val>
                                        </p:tav>
                                        <p:tav tm="100000">
                                          <p:val>
                                            <p:strVal val="#ppt_w"/>
                                          </p:val>
                                        </p:tav>
                                      </p:tavLst>
                                    </p:anim>
                                    <p:anim calcmode="lin" valueType="num">
                                      <p:cBhvr>
                                        <p:cTn id="28" dur="50" fill="hold"/>
                                        <p:tgtEl>
                                          <p:spTgt spid="86"/>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p:cTn id="32" dur="50" fill="hold"/>
                                        <p:tgtEl>
                                          <p:spTgt spid="87"/>
                                        </p:tgtEl>
                                        <p:attrNameLst>
                                          <p:attrName>ppt_w</p:attrName>
                                        </p:attrNameLst>
                                      </p:cBhvr>
                                      <p:tavLst>
                                        <p:tav tm="0">
                                          <p:val>
                                            <p:fltVal val="0"/>
                                          </p:val>
                                        </p:tav>
                                        <p:tav tm="100000">
                                          <p:val>
                                            <p:strVal val="#ppt_w"/>
                                          </p:val>
                                        </p:tav>
                                      </p:tavLst>
                                    </p:anim>
                                    <p:anim calcmode="lin" valueType="num">
                                      <p:cBhvr>
                                        <p:cTn id="33" dur="50" fill="hold"/>
                                        <p:tgtEl>
                                          <p:spTgt spid="87"/>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p:cTn id="37" dur="50" fill="hold"/>
                                        <p:tgtEl>
                                          <p:spTgt spid="92"/>
                                        </p:tgtEl>
                                        <p:attrNameLst>
                                          <p:attrName>ppt_w</p:attrName>
                                        </p:attrNameLst>
                                      </p:cBhvr>
                                      <p:tavLst>
                                        <p:tav tm="0">
                                          <p:val>
                                            <p:fltVal val="0"/>
                                          </p:val>
                                        </p:tav>
                                        <p:tav tm="100000">
                                          <p:val>
                                            <p:strVal val="#ppt_w"/>
                                          </p:val>
                                        </p:tav>
                                      </p:tavLst>
                                    </p:anim>
                                    <p:anim calcmode="lin" valueType="num">
                                      <p:cBhvr>
                                        <p:cTn id="38" dur="50" fill="hold"/>
                                        <p:tgtEl>
                                          <p:spTgt spid="92"/>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136"/>
                                        </p:tgtEl>
                                        <p:attrNameLst>
                                          <p:attrName>style.visibility</p:attrName>
                                        </p:attrNameLst>
                                      </p:cBhvr>
                                      <p:to>
                                        <p:strVal val="visible"/>
                                      </p:to>
                                    </p:set>
                                    <p:anim calcmode="lin" valueType="num">
                                      <p:cBhvr>
                                        <p:cTn id="42" dur="50" fill="hold"/>
                                        <p:tgtEl>
                                          <p:spTgt spid="136"/>
                                        </p:tgtEl>
                                        <p:attrNameLst>
                                          <p:attrName>ppt_w</p:attrName>
                                        </p:attrNameLst>
                                      </p:cBhvr>
                                      <p:tavLst>
                                        <p:tav tm="0">
                                          <p:val>
                                            <p:fltVal val="0"/>
                                          </p:val>
                                        </p:tav>
                                        <p:tav tm="100000">
                                          <p:val>
                                            <p:strVal val="#ppt_w"/>
                                          </p:val>
                                        </p:tav>
                                      </p:tavLst>
                                    </p:anim>
                                    <p:anim calcmode="lin" valueType="num">
                                      <p:cBhvr>
                                        <p:cTn id="43" dur="50" fill="hold"/>
                                        <p:tgtEl>
                                          <p:spTgt spid="136"/>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p:cTn id="47" dur="50" fill="hold"/>
                                        <p:tgtEl>
                                          <p:spTgt spid="110"/>
                                        </p:tgtEl>
                                        <p:attrNameLst>
                                          <p:attrName>ppt_w</p:attrName>
                                        </p:attrNameLst>
                                      </p:cBhvr>
                                      <p:tavLst>
                                        <p:tav tm="0">
                                          <p:val>
                                            <p:fltVal val="0"/>
                                          </p:val>
                                        </p:tav>
                                        <p:tav tm="100000">
                                          <p:val>
                                            <p:strVal val="#ppt_w"/>
                                          </p:val>
                                        </p:tav>
                                      </p:tavLst>
                                    </p:anim>
                                    <p:anim calcmode="lin" valueType="num">
                                      <p:cBhvr>
                                        <p:cTn id="48" dur="50" fill="hold"/>
                                        <p:tgtEl>
                                          <p:spTgt spid="110"/>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50" fill="hold"/>
                                        <p:tgtEl>
                                          <p:spTgt spid="112"/>
                                        </p:tgtEl>
                                        <p:attrNameLst>
                                          <p:attrName>ppt_w</p:attrName>
                                        </p:attrNameLst>
                                      </p:cBhvr>
                                      <p:tavLst>
                                        <p:tav tm="0">
                                          <p:val>
                                            <p:fltVal val="0"/>
                                          </p:val>
                                        </p:tav>
                                        <p:tav tm="100000">
                                          <p:val>
                                            <p:strVal val="#ppt_w"/>
                                          </p:val>
                                        </p:tav>
                                      </p:tavLst>
                                    </p:anim>
                                    <p:anim calcmode="lin" valueType="num">
                                      <p:cBhvr>
                                        <p:cTn id="53" dur="50" fill="hold"/>
                                        <p:tgtEl>
                                          <p:spTgt spid="112"/>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114"/>
                                        </p:tgtEl>
                                        <p:attrNameLst>
                                          <p:attrName>style.visibility</p:attrName>
                                        </p:attrNameLst>
                                      </p:cBhvr>
                                      <p:to>
                                        <p:strVal val="visible"/>
                                      </p:to>
                                    </p:set>
                                    <p:anim calcmode="lin" valueType="num">
                                      <p:cBhvr>
                                        <p:cTn id="57" dur="50" fill="hold"/>
                                        <p:tgtEl>
                                          <p:spTgt spid="114"/>
                                        </p:tgtEl>
                                        <p:attrNameLst>
                                          <p:attrName>ppt_w</p:attrName>
                                        </p:attrNameLst>
                                      </p:cBhvr>
                                      <p:tavLst>
                                        <p:tav tm="0">
                                          <p:val>
                                            <p:fltVal val="0"/>
                                          </p:val>
                                        </p:tav>
                                        <p:tav tm="100000">
                                          <p:val>
                                            <p:strVal val="#ppt_w"/>
                                          </p:val>
                                        </p:tav>
                                      </p:tavLst>
                                    </p:anim>
                                    <p:anim calcmode="lin" valueType="num">
                                      <p:cBhvr>
                                        <p:cTn id="58" dur="50" fill="hold"/>
                                        <p:tgtEl>
                                          <p:spTgt spid="114"/>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50" fill="hold"/>
                                        <p:tgtEl>
                                          <p:spTgt spid="101"/>
                                        </p:tgtEl>
                                        <p:attrNameLst>
                                          <p:attrName>ppt_w</p:attrName>
                                        </p:attrNameLst>
                                      </p:cBhvr>
                                      <p:tavLst>
                                        <p:tav tm="0">
                                          <p:val>
                                            <p:fltVal val="0"/>
                                          </p:val>
                                        </p:tav>
                                        <p:tav tm="100000">
                                          <p:val>
                                            <p:strVal val="#ppt_w"/>
                                          </p:val>
                                        </p:tav>
                                      </p:tavLst>
                                    </p:anim>
                                    <p:anim calcmode="lin" valueType="num">
                                      <p:cBhvr>
                                        <p:cTn id="63" dur="50" fill="hold"/>
                                        <p:tgtEl>
                                          <p:spTgt spid="10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 fill="hold"/>
                                        <p:tgtEl>
                                          <p:spTgt spid="102"/>
                                        </p:tgtEl>
                                        <p:attrNameLst>
                                          <p:attrName>ppt_w</p:attrName>
                                        </p:attrNameLst>
                                      </p:cBhvr>
                                      <p:tavLst>
                                        <p:tav tm="0">
                                          <p:val>
                                            <p:fltVal val="0"/>
                                          </p:val>
                                        </p:tav>
                                        <p:tav tm="100000">
                                          <p:val>
                                            <p:strVal val="#ppt_w"/>
                                          </p:val>
                                        </p:tav>
                                      </p:tavLst>
                                    </p:anim>
                                    <p:anim calcmode="lin" valueType="num">
                                      <p:cBhvr>
                                        <p:cTn id="68" dur="50" fill="hold"/>
                                        <p:tgtEl>
                                          <p:spTgt spid="10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 fill="hold"/>
                                        <p:tgtEl>
                                          <p:spTgt spid="108"/>
                                        </p:tgtEl>
                                        <p:attrNameLst>
                                          <p:attrName>ppt_w</p:attrName>
                                        </p:attrNameLst>
                                      </p:cBhvr>
                                      <p:tavLst>
                                        <p:tav tm="0">
                                          <p:val>
                                            <p:fltVal val="0"/>
                                          </p:val>
                                        </p:tav>
                                        <p:tav tm="100000">
                                          <p:val>
                                            <p:strVal val="#ppt_w"/>
                                          </p:val>
                                        </p:tav>
                                      </p:tavLst>
                                    </p:anim>
                                    <p:anim calcmode="lin" valueType="num">
                                      <p:cBhvr>
                                        <p:cTn id="73" dur="5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7" grpId="0" animBg="1"/>
      <p:bldP spid="78" grpId="0" animBg="1"/>
      <p:bldP spid="83" grpId="0" animBg="1"/>
      <p:bldP spid="86" grpId="0" animBg="1"/>
      <p:bldP spid="87" grpId="0" animBg="1"/>
      <p:bldP spid="92" grpId="0" animBg="1"/>
      <p:bldP spid="136" grpId="0" animBg="1"/>
      <p:bldP spid="110" grpId="0" animBg="1"/>
      <p:bldP spid="112" grpId="0" animBg="1"/>
      <p:bldP spid="114" grpId="0" animBg="1"/>
      <p:bldP spid="101" grpId="0" animBg="1"/>
      <p:bldP spid="102" grpId="0" animBg="1"/>
      <p:bldP spid="10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ner Page - Dar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E08F-51F0-D54F-AF21-31610113DD88}"/>
              </a:ext>
            </a:extLst>
          </p:cNvPr>
          <p:cNvSpPr>
            <a:spLocks noGrp="1"/>
          </p:cNvSpPr>
          <p:nvPr>
            <p:ph type="title"/>
          </p:nvPr>
        </p:nvSpPr>
        <p:spPr>
          <a:xfrm>
            <a:off x="838199" y="365125"/>
            <a:ext cx="10536082" cy="629957"/>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759B4B5-4F65-B740-BEDC-175413FE75F3}"/>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2A116691-9A31-1042-9BE7-11D5F8C49D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D0789C-DE5A-B949-9D95-9884D488DE1A}"/>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Triangle 5">
            <a:extLst>
              <a:ext uri="{FF2B5EF4-FFF2-40B4-BE49-F238E27FC236}">
                <a16:creationId xmlns:a16="http://schemas.microsoft.com/office/drawing/2014/main" id="{82AB7B5D-FBF8-5F4E-AC92-CBF30AA92782}"/>
              </a:ext>
            </a:extLst>
          </p:cNvPr>
          <p:cNvSpPr/>
          <p:nvPr userDrawn="1"/>
        </p:nvSpPr>
        <p:spPr>
          <a:xfrm>
            <a:off x="10873078" y="657923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2833FB26-7DC9-EA45-AA47-416774961C97}"/>
              </a:ext>
            </a:extLst>
          </p:cNvPr>
          <p:cNvSpPr/>
          <p:nvPr userDrawn="1"/>
        </p:nvSpPr>
        <p:spPr>
          <a:xfrm>
            <a:off x="11260490" y="657923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D6A88199-099C-E049-9FB7-22DB81D0E8AB}"/>
              </a:ext>
            </a:extLst>
          </p:cNvPr>
          <p:cNvSpPr/>
          <p:nvPr userDrawn="1"/>
        </p:nvSpPr>
        <p:spPr>
          <a:xfrm>
            <a:off x="11651877" y="657923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4EFB6817-A88A-3C4E-8372-64F3E4A080E7}"/>
              </a:ext>
            </a:extLst>
          </p:cNvPr>
          <p:cNvSpPr/>
          <p:nvPr userDrawn="1"/>
        </p:nvSpPr>
        <p:spPr>
          <a:xfrm>
            <a:off x="11457430" y="622476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9D378CCF-5610-A048-BB52-AFE8B9AAC57E}"/>
              </a:ext>
            </a:extLst>
          </p:cNvPr>
          <p:cNvSpPr/>
          <p:nvPr userDrawn="1"/>
        </p:nvSpPr>
        <p:spPr>
          <a:xfrm>
            <a:off x="11260490" y="587028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D834CD0C-9699-8741-9F06-BE997CC69EBA}"/>
              </a:ext>
            </a:extLst>
          </p:cNvPr>
          <p:cNvSpPr/>
          <p:nvPr userDrawn="1"/>
        </p:nvSpPr>
        <p:spPr>
          <a:xfrm rot="10800000">
            <a:off x="11067862" y="6541425"/>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FD3CC70F-1DC3-644C-B891-61962344B642}"/>
              </a:ext>
            </a:extLst>
          </p:cNvPr>
          <p:cNvSpPr/>
          <p:nvPr userDrawn="1"/>
        </p:nvSpPr>
        <p:spPr>
          <a:xfrm rot="10800000">
            <a:off x="11457430" y="6541425"/>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ECC377-EBE2-2A40-AD33-2DF1963EB1A5}"/>
              </a:ext>
            </a:extLst>
          </p:cNvPr>
          <p:cNvSpPr/>
          <p:nvPr userDrawn="1"/>
        </p:nvSpPr>
        <p:spPr>
          <a:xfrm rot="10800000">
            <a:off x="11260490" y="6186949"/>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FEC4C5BB-73B2-304B-A52C-65B9A9B59921}"/>
              </a:ext>
            </a:extLst>
          </p:cNvPr>
          <p:cNvSpPr/>
          <p:nvPr userDrawn="1"/>
        </p:nvSpPr>
        <p:spPr>
          <a:xfrm rot="10800000">
            <a:off x="11845454" y="582835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C7432797-3F37-E34A-A872-B38A75048117}"/>
              </a:ext>
            </a:extLst>
          </p:cNvPr>
          <p:cNvSpPr/>
          <p:nvPr userDrawn="1"/>
        </p:nvSpPr>
        <p:spPr>
          <a:xfrm rot="10800000">
            <a:off x="11454066" y="582835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A4B073F3-D67F-FD40-BE01-3A19484A9B99}"/>
              </a:ext>
            </a:extLst>
          </p:cNvPr>
          <p:cNvSpPr/>
          <p:nvPr userDrawn="1"/>
        </p:nvSpPr>
        <p:spPr>
          <a:xfrm rot="10800000">
            <a:off x="11648513" y="6182827"/>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2A5F5ECE-43B3-DD4C-BFD7-4A71EFD57FF1}"/>
              </a:ext>
            </a:extLst>
          </p:cNvPr>
          <p:cNvSpPr/>
          <p:nvPr userDrawn="1"/>
        </p:nvSpPr>
        <p:spPr>
          <a:xfrm rot="10800000">
            <a:off x="11845454" y="653730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2AC15D97-67F1-A149-B8D9-130B4E500AC9}"/>
              </a:ext>
            </a:extLst>
          </p:cNvPr>
          <p:cNvSpPr/>
          <p:nvPr userDrawn="1"/>
        </p:nvSpPr>
        <p:spPr>
          <a:xfrm>
            <a:off x="11648513" y="5866161"/>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46A14B1-1BEE-784C-A6C2-D76A065FEE2E}"/>
              </a:ext>
            </a:extLst>
          </p:cNvPr>
          <p:cNvSpPr/>
          <p:nvPr userDrawn="1"/>
        </p:nvSpPr>
        <p:spPr>
          <a:xfrm>
            <a:off x="11845454" y="622063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353C98EB-EECB-D848-B779-48A7A25B30C1}"/>
              </a:ext>
            </a:extLst>
          </p:cNvPr>
          <p:cNvSpPr/>
          <p:nvPr userDrawn="1"/>
        </p:nvSpPr>
        <p:spPr>
          <a:xfrm>
            <a:off x="11457430" y="5511685"/>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5795E8F0-28FE-8040-BA73-9DAE1A2FF75B}"/>
              </a:ext>
            </a:extLst>
          </p:cNvPr>
          <p:cNvSpPr/>
          <p:nvPr userDrawn="1"/>
        </p:nvSpPr>
        <p:spPr>
          <a:xfrm>
            <a:off x="11844842" y="5511685"/>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02BD4F3F-DA0A-5441-9EE9-D6125E0DBDDB}"/>
              </a:ext>
            </a:extLst>
          </p:cNvPr>
          <p:cNvSpPr/>
          <p:nvPr userDrawn="1"/>
        </p:nvSpPr>
        <p:spPr>
          <a:xfrm rot="10800000">
            <a:off x="11652214" y="5473874"/>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981C9D2D-CC1B-594F-87DD-E04F38AB1158}"/>
              </a:ext>
            </a:extLst>
          </p:cNvPr>
          <p:cNvSpPr/>
          <p:nvPr userDrawn="1"/>
        </p:nvSpPr>
        <p:spPr>
          <a:xfrm>
            <a:off x="11263532" y="515389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5E05FBF3-1E8E-064E-8F21-DDD766FD5AC7}"/>
              </a:ext>
            </a:extLst>
          </p:cNvPr>
          <p:cNvSpPr/>
          <p:nvPr userDrawn="1"/>
        </p:nvSpPr>
        <p:spPr>
          <a:xfrm>
            <a:off x="10291156" y="551248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6289FE38-8F7D-7246-9C7E-DE6802C91F7F}"/>
              </a:ext>
            </a:extLst>
          </p:cNvPr>
          <p:cNvSpPr/>
          <p:nvPr userDrawn="1"/>
        </p:nvSpPr>
        <p:spPr>
          <a:xfrm>
            <a:off x="11069955" y="551248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B4A00B67-518E-DF41-A534-65C0BD47FEBB}"/>
              </a:ext>
            </a:extLst>
          </p:cNvPr>
          <p:cNvSpPr/>
          <p:nvPr userDrawn="1"/>
        </p:nvSpPr>
        <p:spPr>
          <a:xfrm>
            <a:off x="10875508" y="5158012"/>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1227E38C-5419-4141-B1BD-CB34B96A1090}"/>
              </a:ext>
            </a:extLst>
          </p:cNvPr>
          <p:cNvSpPr/>
          <p:nvPr userDrawn="1"/>
        </p:nvSpPr>
        <p:spPr>
          <a:xfrm rot="10800000">
            <a:off x="11066591" y="582915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917EF53-3D41-8142-A386-C7A3C1D2E81D}"/>
              </a:ext>
            </a:extLst>
          </p:cNvPr>
          <p:cNvSpPr/>
          <p:nvPr userDrawn="1"/>
        </p:nvSpPr>
        <p:spPr>
          <a:xfrm rot="10800000">
            <a:off x="10679179" y="582915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5FA4F977-E94C-7D45-86F3-A5CC0030D567}"/>
              </a:ext>
            </a:extLst>
          </p:cNvPr>
          <p:cNvSpPr/>
          <p:nvPr userDrawn="1"/>
        </p:nvSpPr>
        <p:spPr>
          <a:xfrm rot="10800000">
            <a:off x="10871807" y="618363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E73BD62F-100A-8F4F-A519-B58716F3999D}"/>
              </a:ext>
            </a:extLst>
          </p:cNvPr>
          <p:cNvSpPr/>
          <p:nvPr userDrawn="1"/>
        </p:nvSpPr>
        <p:spPr>
          <a:xfrm rot="10800000">
            <a:off x="10679179" y="653810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C09777D3-09C2-DD44-A226-437597EF4D43}"/>
              </a:ext>
            </a:extLst>
          </p:cNvPr>
          <p:cNvSpPr/>
          <p:nvPr userDrawn="1"/>
        </p:nvSpPr>
        <p:spPr>
          <a:xfrm>
            <a:off x="10482239" y="5866964"/>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ABAC5A5C-4EC0-1A4C-A63E-1352E34F7C13}"/>
              </a:ext>
            </a:extLst>
          </p:cNvPr>
          <p:cNvSpPr/>
          <p:nvPr userDrawn="1"/>
        </p:nvSpPr>
        <p:spPr>
          <a:xfrm>
            <a:off x="10679179" y="6221441"/>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BE69484A-441A-4144-8F18-1AB48690FFD0}"/>
              </a:ext>
            </a:extLst>
          </p:cNvPr>
          <p:cNvSpPr/>
          <p:nvPr userDrawn="1"/>
        </p:nvSpPr>
        <p:spPr>
          <a:xfrm>
            <a:off x="10485728" y="657923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84057803-6C82-5D41-8D84-A180CB194FE6}"/>
              </a:ext>
            </a:extLst>
          </p:cNvPr>
          <p:cNvSpPr/>
          <p:nvPr userDrawn="1"/>
        </p:nvSpPr>
        <p:spPr>
          <a:xfrm rot="10800000">
            <a:off x="10484457" y="618363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10019457-0F06-0B48-9F44-BCE597A749E0}"/>
              </a:ext>
            </a:extLst>
          </p:cNvPr>
          <p:cNvSpPr/>
          <p:nvPr userDrawn="1"/>
        </p:nvSpPr>
        <p:spPr>
          <a:xfrm rot="10800000">
            <a:off x="10288654" y="653810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61E3B8C8-3747-4F42-8B76-899224A154BD}"/>
              </a:ext>
            </a:extLst>
          </p:cNvPr>
          <p:cNvSpPr/>
          <p:nvPr userDrawn="1"/>
        </p:nvSpPr>
        <p:spPr>
          <a:xfrm>
            <a:off x="10095203" y="657923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27744BE8-1394-9747-8142-5D4BC8D4BCA1}"/>
              </a:ext>
            </a:extLst>
          </p:cNvPr>
          <p:cNvGrpSpPr/>
          <p:nvPr userDrawn="1"/>
        </p:nvGrpSpPr>
        <p:grpSpPr>
          <a:xfrm>
            <a:off x="11023004" y="6113341"/>
            <a:ext cx="970529" cy="413655"/>
            <a:chOff x="10997522" y="6142892"/>
            <a:chExt cx="900410" cy="383769"/>
          </a:xfrm>
        </p:grpSpPr>
        <p:cxnSp>
          <p:nvCxnSpPr>
            <p:cNvPr id="39" name="Straight Connector 38">
              <a:extLst>
                <a:ext uri="{FF2B5EF4-FFF2-40B4-BE49-F238E27FC236}">
                  <a16:creationId xmlns:a16="http://schemas.microsoft.com/office/drawing/2014/main" id="{3A6A1F6E-3AE1-634D-B0B9-D597C677833B}"/>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71DDA5-FC38-1042-8D77-9DDF60B4D5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41" name="Picture 40">
              <a:extLst>
                <a:ext uri="{FF2B5EF4-FFF2-40B4-BE49-F238E27FC236}">
                  <a16:creationId xmlns:a16="http://schemas.microsoft.com/office/drawing/2014/main" id="{EE2336E9-2B87-0546-BF44-39DCA3C8BC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43" name="Content Placeholder 2">
            <a:extLst>
              <a:ext uri="{FF2B5EF4-FFF2-40B4-BE49-F238E27FC236}">
                <a16:creationId xmlns:a16="http://schemas.microsoft.com/office/drawing/2014/main" id="{BF4CD296-3192-B74F-8882-077D4B042103}"/>
              </a:ext>
            </a:extLst>
          </p:cNvPr>
          <p:cNvSpPr>
            <a:spLocks noGrp="1"/>
          </p:cNvSpPr>
          <p:nvPr>
            <p:ph idx="1"/>
          </p:nvPr>
        </p:nvSpPr>
        <p:spPr>
          <a:xfrm>
            <a:off x="838199" y="1253331"/>
            <a:ext cx="10515599" cy="4351338"/>
          </a:xfrm>
        </p:spPr>
        <p:txBody>
          <a:bodyPr/>
          <a:lstStyle>
            <a:lvl1pPr>
              <a:defRPr b="0" i="0">
                <a:solidFill>
                  <a:schemeClr val="bg1"/>
                </a:solidFill>
                <a:latin typeface="Assistant" pitchFamily="2" charset="-79"/>
                <a:cs typeface="Assistant" pitchFamily="2" charset="-79"/>
              </a:defRPr>
            </a:lvl1pPr>
            <a:lvl2pPr>
              <a:defRPr b="0" i="0">
                <a:solidFill>
                  <a:schemeClr val="bg1"/>
                </a:solidFill>
                <a:latin typeface="Assistant" pitchFamily="2" charset="-79"/>
                <a:cs typeface="Assistant" pitchFamily="2" charset="-79"/>
              </a:defRPr>
            </a:lvl2pPr>
            <a:lvl3pPr>
              <a:defRPr b="0" i="0">
                <a:solidFill>
                  <a:schemeClr val="bg1"/>
                </a:solidFill>
                <a:latin typeface="Assistant" pitchFamily="2" charset="-79"/>
                <a:cs typeface="Assistant" pitchFamily="2" charset="-79"/>
              </a:defRPr>
            </a:lvl3pPr>
            <a:lvl4pPr>
              <a:defRPr b="0" i="0">
                <a:solidFill>
                  <a:schemeClr val="bg1"/>
                </a:solidFill>
                <a:latin typeface="Assistant" pitchFamily="2" charset="-79"/>
                <a:cs typeface="Assistant" pitchFamily="2" charset="-79"/>
              </a:defRPr>
            </a:lvl4pPr>
            <a:lvl5pPr>
              <a:defRPr b="0" i="0">
                <a:solidFill>
                  <a:schemeClr val="bg1"/>
                </a:solidFill>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87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
                                        <p:tgtEl>
                                          <p:spTgt spid="7"/>
                                        </p:tgtEl>
                                        <p:attrNameLst>
                                          <p:attrName>ppt_y</p:attrName>
                                        </p:attrNameLst>
                                      </p:cBhvr>
                                      <p:tavLst>
                                        <p:tav tm="0">
                                          <p:val>
                                            <p:strVal val="#ppt_y+#ppt_h*1.125000"/>
                                          </p:val>
                                        </p:tav>
                                        <p:tav tm="100000">
                                          <p:val>
                                            <p:strVal val="#ppt_y"/>
                                          </p:val>
                                        </p:tav>
                                      </p:tavLst>
                                    </p:anim>
                                    <p:animEffect transition="in" filter="wipe(up)">
                                      <p:cBhvr>
                                        <p:cTn id="8" dur="100"/>
                                        <p:tgtEl>
                                          <p:spTgt spid="7"/>
                                        </p:tgtEl>
                                      </p:cBhvr>
                                    </p:animEffect>
                                  </p:childTnLst>
                                </p:cTn>
                              </p:par>
                            </p:childTnLst>
                          </p:cTn>
                        </p:par>
                        <p:par>
                          <p:cTn id="9" fill="hold">
                            <p:stCondLst>
                              <p:cond delay="100"/>
                            </p:stCondLst>
                            <p:childTnLst>
                              <p:par>
                                <p:cTn id="10" presetID="1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
                                        <p:tgtEl>
                                          <p:spTgt spid="13"/>
                                        </p:tgtEl>
                                        <p:attrNameLst>
                                          <p:attrName>ppt_y</p:attrName>
                                        </p:attrNameLst>
                                      </p:cBhvr>
                                      <p:tavLst>
                                        <p:tav tm="0">
                                          <p:val>
                                            <p:strVal val="#ppt_y-#ppt_h*1.125000"/>
                                          </p:val>
                                        </p:tav>
                                        <p:tav tm="100000">
                                          <p:val>
                                            <p:strVal val="#ppt_y"/>
                                          </p:val>
                                        </p:tav>
                                      </p:tavLst>
                                    </p:anim>
                                    <p:animEffect transition="in" filter="wipe(down)">
                                      <p:cBhvr>
                                        <p:cTn id="13" dur="100"/>
                                        <p:tgtEl>
                                          <p:spTgt spid="13"/>
                                        </p:tgtEl>
                                      </p:cBhvr>
                                    </p:animEffect>
                                  </p:childTnLst>
                                </p:cTn>
                              </p:par>
                            </p:childTnLst>
                          </p:cTn>
                        </p:par>
                        <p:par>
                          <p:cTn id="14" fill="hold">
                            <p:stCondLst>
                              <p:cond delay="200"/>
                            </p:stCondLst>
                            <p:childTnLst>
                              <p:par>
                                <p:cTn id="15" presetID="1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
                                        <p:tgtEl>
                                          <p:spTgt spid="15"/>
                                        </p:tgtEl>
                                        <p:attrNameLst>
                                          <p:attrName>ppt_y</p:attrName>
                                        </p:attrNameLst>
                                      </p:cBhvr>
                                      <p:tavLst>
                                        <p:tav tm="0">
                                          <p:val>
                                            <p:strVal val="#ppt_y-#ppt_h*1.125000"/>
                                          </p:val>
                                        </p:tav>
                                        <p:tav tm="100000">
                                          <p:val>
                                            <p:strVal val="#ppt_y"/>
                                          </p:val>
                                        </p:tav>
                                      </p:tavLst>
                                    </p:anim>
                                    <p:animEffect transition="in" filter="wipe(down)">
                                      <p:cBhvr>
                                        <p:cTn id="18" dur="100"/>
                                        <p:tgtEl>
                                          <p:spTgt spid="15"/>
                                        </p:tgtEl>
                                      </p:cBhvr>
                                    </p:animEffect>
                                  </p:childTnLst>
                                </p:cTn>
                              </p:par>
                            </p:childTnLst>
                          </p:cTn>
                        </p:par>
                        <p:par>
                          <p:cTn id="19" fill="hold">
                            <p:stCondLst>
                              <p:cond delay="300"/>
                            </p:stCondLst>
                            <p:childTnLst>
                              <p:par>
                                <p:cTn id="20" presetID="1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
                                        <p:tgtEl>
                                          <p:spTgt spid="17"/>
                                        </p:tgtEl>
                                        <p:attrNameLst>
                                          <p:attrName>ppt_y</p:attrName>
                                        </p:attrNameLst>
                                      </p:cBhvr>
                                      <p:tavLst>
                                        <p:tav tm="0">
                                          <p:val>
                                            <p:strVal val="#ppt_y-#ppt_h*1.125000"/>
                                          </p:val>
                                        </p:tav>
                                        <p:tav tm="100000">
                                          <p:val>
                                            <p:strVal val="#ppt_y"/>
                                          </p:val>
                                        </p:tav>
                                      </p:tavLst>
                                    </p:anim>
                                    <p:animEffect transition="in" filter="wipe(down)">
                                      <p:cBhvr>
                                        <p:cTn id="23" dur="100"/>
                                        <p:tgtEl>
                                          <p:spTgt spid="17"/>
                                        </p:tgtEl>
                                      </p:cBhvr>
                                    </p:animEffect>
                                  </p:childTnLst>
                                </p:cTn>
                              </p:par>
                            </p:childTnLst>
                          </p:cTn>
                        </p:par>
                        <p:par>
                          <p:cTn id="24" fill="hold">
                            <p:stCondLst>
                              <p:cond delay="400"/>
                            </p:stCondLst>
                            <p:childTnLst>
                              <p:par>
                                <p:cTn id="25" presetID="1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
                                        <p:tgtEl>
                                          <p:spTgt spid="19"/>
                                        </p:tgtEl>
                                        <p:attrNameLst>
                                          <p:attrName>ppt_y</p:attrName>
                                        </p:attrNameLst>
                                      </p:cBhvr>
                                      <p:tavLst>
                                        <p:tav tm="0">
                                          <p:val>
                                            <p:strVal val="#ppt_y+#ppt_h*1.125000"/>
                                          </p:val>
                                        </p:tav>
                                        <p:tav tm="100000">
                                          <p:val>
                                            <p:strVal val="#ppt_y"/>
                                          </p:val>
                                        </p:tav>
                                      </p:tavLst>
                                    </p:anim>
                                    <p:animEffect transition="in" filter="wipe(up)">
                                      <p:cBhvr>
                                        <p:cTn id="28" dur="100"/>
                                        <p:tgtEl>
                                          <p:spTgt spid="19"/>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100"/>
                                        <p:tgtEl>
                                          <p:spTgt spid="20"/>
                                        </p:tgtEl>
                                        <p:attrNameLst>
                                          <p:attrName>ppt_y</p:attrName>
                                        </p:attrNameLst>
                                      </p:cBhvr>
                                      <p:tavLst>
                                        <p:tav tm="0">
                                          <p:val>
                                            <p:strVal val="#ppt_y+#ppt_h*1.125000"/>
                                          </p:val>
                                        </p:tav>
                                        <p:tav tm="100000">
                                          <p:val>
                                            <p:strVal val="#ppt_y"/>
                                          </p:val>
                                        </p:tav>
                                      </p:tavLst>
                                    </p:anim>
                                    <p:animEffect transition="in" filter="wipe(up)">
                                      <p:cBhvr>
                                        <p:cTn id="33" dur="100"/>
                                        <p:tgtEl>
                                          <p:spTgt spid="20"/>
                                        </p:tgtEl>
                                      </p:cBhvr>
                                    </p:animEffect>
                                  </p:childTnLst>
                                </p:cTn>
                              </p:par>
                            </p:childTnLst>
                          </p:cTn>
                        </p:par>
                        <p:par>
                          <p:cTn id="34" fill="hold">
                            <p:stCondLst>
                              <p:cond delay="600"/>
                            </p:stCondLst>
                            <p:childTnLst>
                              <p:par>
                                <p:cTn id="35" presetID="1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
                                        <p:tgtEl>
                                          <p:spTgt spid="21"/>
                                        </p:tgtEl>
                                        <p:attrNameLst>
                                          <p:attrName>ppt_y</p:attrName>
                                        </p:attrNameLst>
                                      </p:cBhvr>
                                      <p:tavLst>
                                        <p:tav tm="0">
                                          <p:val>
                                            <p:strVal val="#ppt_y+#ppt_h*1.125000"/>
                                          </p:val>
                                        </p:tav>
                                        <p:tav tm="100000">
                                          <p:val>
                                            <p:strVal val="#ppt_y"/>
                                          </p:val>
                                        </p:tav>
                                      </p:tavLst>
                                    </p:anim>
                                    <p:animEffect transition="in" filter="wipe(up)">
                                      <p:cBhvr>
                                        <p:cTn id="38" dur="100"/>
                                        <p:tgtEl>
                                          <p:spTgt spid="21"/>
                                        </p:tgtEl>
                                      </p:cBhvr>
                                    </p:animEffect>
                                  </p:childTnLst>
                                </p:cTn>
                              </p:par>
                            </p:childTnLst>
                          </p:cTn>
                        </p:par>
                        <p:par>
                          <p:cTn id="39" fill="hold">
                            <p:stCondLst>
                              <p:cond delay="700"/>
                            </p:stCondLst>
                            <p:childTnLst>
                              <p:par>
                                <p:cTn id="40" presetID="1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00"/>
                                        <p:tgtEl>
                                          <p:spTgt spid="11"/>
                                        </p:tgtEl>
                                        <p:attrNameLst>
                                          <p:attrName>ppt_y</p:attrName>
                                        </p:attrNameLst>
                                      </p:cBhvr>
                                      <p:tavLst>
                                        <p:tav tm="0">
                                          <p:val>
                                            <p:strVal val="#ppt_y+#ppt_h*1.125000"/>
                                          </p:val>
                                        </p:tav>
                                        <p:tav tm="100000">
                                          <p:val>
                                            <p:strVal val="#ppt_y"/>
                                          </p:val>
                                        </p:tav>
                                      </p:tavLst>
                                    </p:anim>
                                    <p:animEffect transition="in" filter="wipe(up)">
                                      <p:cBhvr>
                                        <p:cTn id="43" dur="100"/>
                                        <p:tgtEl>
                                          <p:spTgt spid="11"/>
                                        </p:tgtEl>
                                      </p:cBhvr>
                                    </p:animEffect>
                                  </p:childTnLst>
                                </p:cTn>
                              </p:par>
                            </p:childTnLst>
                          </p:cTn>
                        </p:par>
                        <p:par>
                          <p:cTn id="44" fill="hold">
                            <p:stCondLst>
                              <p:cond delay="800"/>
                            </p:stCondLst>
                            <p:childTnLst>
                              <p:par>
                                <p:cTn id="45" presetID="12" presetClass="entr" presetSubtype="1"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00"/>
                                        <p:tgtEl>
                                          <p:spTgt spid="30"/>
                                        </p:tgtEl>
                                        <p:attrNameLst>
                                          <p:attrName>ppt_y</p:attrName>
                                        </p:attrNameLst>
                                      </p:cBhvr>
                                      <p:tavLst>
                                        <p:tav tm="0">
                                          <p:val>
                                            <p:strVal val="#ppt_y-#ppt_h*1.125000"/>
                                          </p:val>
                                        </p:tav>
                                        <p:tav tm="100000">
                                          <p:val>
                                            <p:strVal val="#ppt_y"/>
                                          </p:val>
                                        </p:tav>
                                      </p:tavLst>
                                    </p:anim>
                                    <p:animEffect transition="in" filter="wipe(down)">
                                      <p:cBhvr>
                                        <p:cTn id="48" dur="100"/>
                                        <p:tgtEl>
                                          <p:spTgt spid="30"/>
                                        </p:tgtEl>
                                      </p:cBhvr>
                                    </p:animEffect>
                                  </p:childTnLst>
                                </p:cTn>
                              </p:par>
                            </p:childTnLst>
                          </p:cTn>
                        </p:par>
                        <p:par>
                          <p:cTn id="49" fill="hold">
                            <p:stCondLst>
                              <p:cond delay="900"/>
                            </p:stCondLst>
                            <p:childTnLst>
                              <p:par>
                                <p:cTn id="50" presetID="1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100"/>
                                        <p:tgtEl>
                                          <p:spTgt spid="23"/>
                                        </p:tgtEl>
                                        <p:attrNameLst>
                                          <p:attrName>ppt_y</p:attrName>
                                        </p:attrNameLst>
                                      </p:cBhvr>
                                      <p:tavLst>
                                        <p:tav tm="0">
                                          <p:val>
                                            <p:strVal val="#ppt_y-#ppt_h*1.125000"/>
                                          </p:val>
                                        </p:tav>
                                        <p:tav tm="100000">
                                          <p:val>
                                            <p:strVal val="#ppt_y"/>
                                          </p:val>
                                        </p:tav>
                                      </p:tavLst>
                                    </p:anim>
                                    <p:animEffect transition="in" filter="wipe(down)">
                                      <p:cBhvr>
                                        <p:cTn id="53" dur="100"/>
                                        <p:tgtEl>
                                          <p:spTgt spid="23"/>
                                        </p:tgtEl>
                                      </p:cBhvr>
                                    </p:animEffect>
                                  </p:childTnLst>
                                </p:cTn>
                              </p:par>
                            </p:childTnLst>
                          </p:cTn>
                        </p:par>
                        <p:par>
                          <p:cTn id="54" fill="hold">
                            <p:stCondLst>
                              <p:cond delay="1000"/>
                            </p:stCondLst>
                            <p:childTnLst>
                              <p:par>
                                <p:cTn id="55" presetID="12" presetClass="entr" presetSubtype="4"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100"/>
                                        <p:tgtEl>
                                          <p:spTgt spid="34"/>
                                        </p:tgtEl>
                                        <p:attrNameLst>
                                          <p:attrName>ppt_y</p:attrName>
                                        </p:attrNameLst>
                                      </p:cBhvr>
                                      <p:tavLst>
                                        <p:tav tm="0">
                                          <p:val>
                                            <p:strVal val="#ppt_y+#ppt_h*1.125000"/>
                                          </p:val>
                                        </p:tav>
                                        <p:tav tm="100000">
                                          <p:val>
                                            <p:strVal val="#ppt_y"/>
                                          </p:val>
                                        </p:tav>
                                      </p:tavLst>
                                    </p:anim>
                                    <p:animEffect transition="in" filter="wipe(up)">
                                      <p:cBhvr>
                                        <p:cTn id="58" dur="100"/>
                                        <p:tgtEl>
                                          <p:spTgt spid="34"/>
                                        </p:tgtEl>
                                      </p:cBhvr>
                                    </p:animEffect>
                                  </p:childTnLst>
                                </p:cTn>
                              </p:par>
                            </p:childTnLst>
                          </p:cTn>
                        </p:par>
                        <p:par>
                          <p:cTn id="59" fill="hold">
                            <p:stCondLst>
                              <p:cond delay="1100"/>
                            </p:stCondLst>
                            <p:childTnLst>
                              <p:par>
                                <p:cTn id="60" presetID="12" presetClass="entr" presetSubtype="1"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100"/>
                                        <p:tgtEl>
                                          <p:spTgt spid="35"/>
                                        </p:tgtEl>
                                        <p:attrNameLst>
                                          <p:attrName>ppt_y</p:attrName>
                                        </p:attrNameLst>
                                      </p:cBhvr>
                                      <p:tavLst>
                                        <p:tav tm="0">
                                          <p:val>
                                            <p:strVal val="#ppt_y-#ppt_h*1.125000"/>
                                          </p:val>
                                        </p:tav>
                                        <p:tav tm="100000">
                                          <p:val>
                                            <p:strVal val="#ppt_y"/>
                                          </p:val>
                                        </p:tav>
                                      </p:tavLst>
                                    </p:anim>
                                    <p:animEffect transition="in" filter="wipe(down)">
                                      <p:cBhvr>
                                        <p:cTn id="63" dur="100"/>
                                        <p:tgtEl>
                                          <p:spTgt spid="35"/>
                                        </p:tgtEl>
                                      </p:cBhvr>
                                    </p:animEffect>
                                  </p:childTnLst>
                                </p:cTn>
                              </p:par>
                            </p:childTnLst>
                          </p:cTn>
                        </p:par>
                        <p:par>
                          <p:cTn id="64" fill="hold">
                            <p:stCondLst>
                              <p:cond delay="1200"/>
                            </p:stCondLst>
                            <p:childTnLst>
                              <p:par>
                                <p:cTn id="65" presetID="12" presetClass="entr" presetSubtype="1"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100"/>
                                        <p:tgtEl>
                                          <p:spTgt spid="14"/>
                                        </p:tgtEl>
                                        <p:attrNameLst>
                                          <p:attrName>ppt_y</p:attrName>
                                        </p:attrNameLst>
                                      </p:cBhvr>
                                      <p:tavLst>
                                        <p:tav tm="0">
                                          <p:val>
                                            <p:strVal val="#ppt_y-#ppt_h*1.125000"/>
                                          </p:val>
                                        </p:tav>
                                        <p:tav tm="100000">
                                          <p:val>
                                            <p:strVal val="#ppt_y"/>
                                          </p:val>
                                        </p:tav>
                                      </p:tavLst>
                                    </p:anim>
                                    <p:animEffect transition="in" filter="wipe(down)">
                                      <p:cBhvr>
                                        <p:cTn id="68" dur="100"/>
                                        <p:tgtEl>
                                          <p:spTgt spid="14"/>
                                        </p:tgtEl>
                                      </p:cBhvr>
                                    </p:animEffect>
                                  </p:childTnLst>
                                </p:cTn>
                              </p:par>
                            </p:childTnLst>
                          </p:cTn>
                        </p:par>
                        <p:par>
                          <p:cTn id="69" fill="hold">
                            <p:stCondLst>
                              <p:cond delay="1300"/>
                            </p:stCondLst>
                            <p:childTnLst>
                              <p:par>
                                <p:cTn id="70" presetID="12" presetClass="entr" presetSubtype="4"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100"/>
                                        <p:tgtEl>
                                          <p:spTgt spid="27"/>
                                        </p:tgtEl>
                                        <p:attrNameLst>
                                          <p:attrName>ppt_y</p:attrName>
                                        </p:attrNameLst>
                                      </p:cBhvr>
                                      <p:tavLst>
                                        <p:tav tm="0">
                                          <p:val>
                                            <p:strVal val="#ppt_y+#ppt_h*1.125000"/>
                                          </p:val>
                                        </p:tav>
                                        <p:tav tm="100000">
                                          <p:val>
                                            <p:strVal val="#ppt_y"/>
                                          </p:val>
                                        </p:tav>
                                      </p:tavLst>
                                    </p:anim>
                                    <p:animEffect transition="in" filter="wipe(up)">
                                      <p:cBhvr>
                                        <p:cTn id="73" dur="100"/>
                                        <p:tgtEl>
                                          <p:spTgt spid="27"/>
                                        </p:tgtEl>
                                      </p:cBhvr>
                                    </p:animEffect>
                                  </p:childTnLst>
                                </p:cTn>
                              </p:par>
                            </p:childTnLst>
                          </p:cTn>
                        </p:par>
                        <p:par>
                          <p:cTn id="74" fill="hold">
                            <p:stCondLst>
                              <p:cond delay="1400"/>
                            </p:stCondLst>
                            <p:childTnLst>
                              <p:par>
                                <p:cTn id="75" presetID="12" presetClass="entr" presetSubtype="1"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100"/>
                                        <p:tgtEl>
                                          <p:spTgt spid="12"/>
                                        </p:tgtEl>
                                        <p:attrNameLst>
                                          <p:attrName>ppt_y</p:attrName>
                                        </p:attrNameLst>
                                      </p:cBhvr>
                                      <p:tavLst>
                                        <p:tav tm="0">
                                          <p:val>
                                            <p:strVal val="#ppt_y-#ppt_h*1.125000"/>
                                          </p:val>
                                        </p:tav>
                                        <p:tav tm="100000">
                                          <p:val>
                                            <p:strVal val="#ppt_y"/>
                                          </p:val>
                                        </p:tav>
                                      </p:tavLst>
                                    </p:anim>
                                    <p:animEffect transition="in" filter="wipe(down)">
                                      <p:cBhvr>
                                        <p:cTn id="78" dur="100"/>
                                        <p:tgtEl>
                                          <p:spTgt spid="12"/>
                                        </p:tgtEl>
                                      </p:cBhvr>
                                    </p:animEffect>
                                  </p:childTnLst>
                                </p:cTn>
                              </p:par>
                            </p:childTnLst>
                          </p:cTn>
                        </p:par>
                        <p:par>
                          <p:cTn id="79" fill="hold">
                            <p:stCondLst>
                              <p:cond delay="1500"/>
                            </p:stCondLst>
                            <p:childTnLst>
                              <p:par>
                                <p:cTn id="80" presetID="12" presetClass="entr" presetSubtype="1"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100"/>
                                        <p:tgtEl>
                                          <p:spTgt spid="36"/>
                                        </p:tgtEl>
                                        <p:attrNameLst>
                                          <p:attrName>ppt_y</p:attrName>
                                        </p:attrNameLst>
                                      </p:cBhvr>
                                      <p:tavLst>
                                        <p:tav tm="0">
                                          <p:val>
                                            <p:strVal val="#ppt_y-#ppt_h*1.125000"/>
                                          </p:val>
                                        </p:tav>
                                        <p:tav tm="100000">
                                          <p:val>
                                            <p:strVal val="#ppt_y"/>
                                          </p:val>
                                        </p:tav>
                                      </p:tavLst>
                                    </p:anim>
                                    <p:animEffect transition="in" filter="wipe(down)">
                                      <p:cBhvr>
                                        <p:cTn id="83" dur="100"/>
                                        <p:tgtEl>
                                          <p:spTgt spid="36"/>
                                        </p:tgtEl>
                                      </p:cBhvr>
                                    </p:animEffect>
                                  </p:childTnLst>
                                </p:cTn>
                              </p:par>
                            </p:childTnLst>
                          </p:cTn>
                        </p:par>
                        <p:par>
                          <p:cTn id="84" fill="hold">
                            <p:stCondLst>
                              <p:cond delay="1600"/>
                            </p:stCondLst>
                            <p:childTnLst>
                              <p:par>
                                <p:cTn id="85" presetID="12" presetClass="entr" presetSubtype="1"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100"/>
                                        <p:tgtEl>
                                          <p:spTgt spid="18"/>
                                        </p:tgtEl>
                                        <p:attrNameLst>
                                          <p:attrName>ppt_y</p:attrName>
                                        </p:attrNameLst>
                                      </p:cBhvr>
                                      <p:tavLst>
                                        <p:tav tm="0">
                                          <p:val>
                                            <p:strVal val="#ppt_y-#ppt_h*1.125000"/>
                                          </p:val>
                                        </p:tav>
                                        <p:tav tm="100000">
                                          <p:val>
                                            <p:strVal val="#ppt_y"/>
                                          </p:val>
                                        </p:tav>
                                      </p:tavLst>
                                    </p:anim>
                                    <p:animEffect transition="in" filter="wipe(down)">
                                      <p:cBhvr>
                                        <p:cTn id="88" dur="100"/>
                                        <p:tgtEl>
                                          <p:spTgt spid="18"/>
                                        </p:tgtEl>
                                      </p:cBhvr>
                                    </p:animEffect>
                                  </p:childTnLst>
                                </p:cTn>
                              </p:par>
                            </p:childTnLst>
                          </p:cTn>
                        </p:par>
                        <p:par>
                          <p:cTn id="89" fill="hold">
                            <p:stCondLst>
                              <p:cond delay="1700"/>
                            </p:stCondLst>
                            <p:childTnLst>
                              <p:par>
                                <p:cTn id="90" presetID="12" presetClass="entr" presetSubtype="4"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100"/>
                                        <p:tgtEl>
                                          <p:spTgt spid="33"/>
                                        </p:tgtEl>
                                        <p:attrNameLst>
                                          <p:attrName>ppt_y</p:attrName>
                                        </p:attrNameLst>
                                      </p:cBhvr>
                                      <p:tavLst>
                                        <p:tav tm="0">
                                          <p:val>
                                            <p:strVal val="#ppt_y+#ppt_h*1.125000"/>
                                          </p:val>
                                        </p:tav>
                                        <p:tav tm="100000">
                                          <p:val>
                                            <p:strVal val="#ppt_y"/>
                                          </p:val>
                                        </p:tav>
                                      </p:tavLst>
                                    </p:anim>
                                    <p:animEffect transition="in" filter="wipe(up)">
                                      <p:cBhvr>
                                        <p:cTn id="93" dur="100"/>
                                        <p:tgtEl>
                                          <p:spTgt spid="33"/>
                                        </p:tgtEl>
                                      </p:cBhvr>
                                    </p:animEffect>
                                  </p:childTnLst>
                                </p:cTn>
                              </p:par>
                            </p:childTnLst>
                          </p:cTn>
                        </p:par>
                        <p:par>
                          <p:cTn id="94" fill="hold">
                            <p:stCondLst>
                              <p:cond delay="1800"/>
                            </p:stCondLst>
                            <p:childTnLst>
                              <p:par>
                                <p:cTn id="95" presetID="12" presetClass="entr" presetSubtype="4" fill="hold" grpId="0" nodeType="after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100"/>
                                        <p:tgtEl>
                                          <p:spTgt spid="10"/>
                                        </p:tgtEl>
                                        <p:attrNameLst>
                                          <p:attrName>ppt_y</p:attrName>
                                        </p:attrNameLst>
                                      </p:cBhvr>
                                      <p:tavLst>
                                        <p:tav tm="0">
                                          <p:val>
                                            <p:strVal val="#ppt_y+#ppt_h*1.125000"/>
                                          </p:val>
                                        </p:tav>
                                        <p:tav tm="100000">
                                          <p:val>
                                            <p:strVal val="#ppt_y"/>
                                          </p:val>
                                        </p:tav>
                                      </p:tavLst>
                                    </p:anim>
                                    <p:animEffect transition="in" filter="wipe(up)">
                                      <p:cBhvr>
                                        <p:cTn id="98" dur="100"/>
                                        <p:tgtEl>
                                          <p:spTgt spid="10"/>
                                        </p:tgtEl>
                                      </p:cBhvr>
                                    </p:animEffect>
                                  </p:childTnLst>
                                </p:cTn>
                              </p:par>
                            </p:childTnLst>
                          </p:cTn>
                        </p:par>
                        <p:par>
                          <p:cTn id="99" fill="hold">
                            <p:stCondLst>
                              <p:cond delay="1900"/>
                            </p:stCondLst>
                            <p:childTnLst>
                              <p:par>
                                <p:cTn id="100" presetID="12" presetClass="entr" presetSubtype="4" fill="hold" grpId="0"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additive="base">
                                        <p:cTn id="102" dur="100"/>
                                        <p:tgtEl>
                                          <p:spTgt spid="6"/>
                                        </p:tgtEl>
                                        <p:attrNameLst>
                                          <p:attrName>ppt_y</p:attrName>
                                        </p:attrNameLst>
                                      </p:cBhvr>
                                      <p:tavLst>
                                        <p:tav tm="0">
                                          <p:val>
                                            <p:strVal val="#ppt_y+#ppt_h*1.125000"/>
                                          </p:val>
                                        </p:tav>
                                        <p:tav tm="100000">
                                          <p:val>
                                            <p:strVal val="#ppt_y"/>
                                          </p:val>
                                        </p:tav>
                                      </p:tavLst>
                                    </p:anim>
                                    <p:animEffect transition="in" filter="wipe(up)">
                                      <p:cBhvr>
                                        <p:cTn id="103" dur="100"/>
                                        <p:tgtEl>
                                          <p:spTgt spid="6"/>
                                        </p:tgtEl>
                                      </p:cBhvr>
                                    </p:animEffect>
                                  </p:childTnLst>
                                </p:cTn>
                              </p:par>
                            </p:childTnLst>
                          </p:cTn>
                        </p:par>
                        <p:par>
                          <p:cTn id="104" fill="hold">
                            <p:stCondLst>
                              <p:cond delay="2000"/>
                            </p:stCondLst>
                            <p:childTnLst>
                              <p:par>
                                <p:cTn id="105" presetID="12" presetClass="entr" presetSubtype="4"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100"/>
                                        <p:tgtEl>
                                          <p:spTgt spid="22"/>
                                        </p:tgtEl>
                                        <p:attrNameLst>
                                          <p:attrName>ppt_y</p:attrName>
                                        </p:attrNameLst>
                                      </p:cBhvr>
                                      <p:tavLst>
                                        <p:tav tm="0">
                                          <p:val>
                                            <p:strVal val="#ppt_y+#ppt_h*1.125000"/>
                                          </p:val>
                                        </p:tav>
                                        <p:tav tm="100000">
                                          <p:val>
                                            <p:strVal val="#ppt_y"/>
                                          </p:val>
                                        </p:tav>
                                      </p:tavLst>
                                    </p:anim>
                                    <p:animEffect transition="in" filter="wipe(up)">
                                      <p:cBhvr>
                                        <p:cTn id="108" dur="100"/>
                                        <p:tgtEl>
                                          <p:spTgt spid="22"/>
                                        </p:tgtEl>
                                      </p:cBhvr>
                                    </p:animEffect>
                                  </p:childTnLst>
                                </p:cTn>
                              </p:par>
                            </p:childTnLst>
                          </p:cTn>
                        </p:par>
                        <p:par>
                          <p:cTn id="109" fill="hold">
                            <p:stCondLst>
                              <p:cond delay="2100"/>
                            </p:stCondLst>
                            <p:childTnLst>
                              <p:par>
                                <p:cTn id="110" presetID="12" presetClass="entr" presetSubtype="4" fill="hold" grpId="0" nodeType="after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100"/>
                                        <p:tgtEl>
                                          <p:spTgt spid="24"/>
                                        </p:tgtEl>
                                        <p:attrNameLst>
                                          <p:attrName>ppt_y</p:attrName>
                                        </p:attrNameLst>
                                      </p:cBhvr>
                                      <p:tavLst>
                                        <p:tav tm="0">
                                          <p:val>
                                            <p:strVal val="#ppt_y+#ppt_h*1.125000"/>
                                          </p:val>
                                        </p:tav>
                                        <p:tav tm="100000">
                                          <p:val>
                                            <p:strVal val="#ppt_y"/>
                                          </p:val>
                                        </p:tav>
                                      </p:tavLst>
                                    </p:anim>
                                    <p:animEffect transition="in" filter="wipe(up)">
                                      <p:cBhvr>
                                        <p:cTn id="113" dur="100"/>
                                        <p:tgtEl>
                                          <p:spTgt spid="24"/>
                                        </p:tgtEl>
                                      </p:cBhvr>
                                    </p:animEffect>
                                  </p:childTnLst>
                                </p:cTn>
                              </p:par>
                            </p:childTnLst>
                          </p:cTn>
                        </p:par>
                        <p:par>
                          <p:cTn id="114" fill="hold">
                            <p:stCondLst>
                              <p:cond delay="2200"/>
                            </p:stCondLst>
                            <p:childTnLst>
                              <p:par>
                                <p:cTn id="115" presetID="12" presetClass="entr" presetSubtype="1" fill="hold" grpId="0" nodeType="after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additive="base">
                                        <p:cTn id="117" dur="100"/>
                                        <p:tgtEl>
                                          <p:spTgt spid="16"/>
                                        </p:tgtEl>
                                        <p:attrNameLst>
                                          <p:attrName>ppt_y</p:attrName>
                                        </p:attrNameLst>
                                      </p:cBhvr>
                                      <p:tavLst>
                                        <p:tav tm="0">
                                          <p:val>
                                            <p:strVal val="#ppt_y-#ppt_h*1.125000"/>
                                          </p:val>
                                        </p:tav>
                                        <p:tav tm="100000">
                                          <p:val>
                                            <p:strVal val="#ppt_y"/>
                                          </p:val>
                                        </p:tav>
                                      </p:tavLst>
                                    </p:anim>
                                    <p:animEffect transition="in" filter="wipe(down)">
                                      <p:cBhvr>
                                        <p:cTn id="118" dur="100"/>
                                        <p:tgtEl>
                                          <p:spTgt spid="16"/>
                                        </p:tgtEl>
                                      </p:cBhvr>
                                    </p:animEffect>
                                  </p:childTnLst>
                                </p:cTn>
                              </p:par>
                            </p:childTnLst>
                          </p:cTn>
                        </p:par>
                        <p:par>
                          <p:cTn id="119" fill="hold">
                            <p:stCondLst>
                              <p:cond delay="2300"/>
                            </p:stCondLst>
                            <p:childTnLst>
                              <p:par>
                                <p:cTn id="120" presetID="12" presetClass="entr" presetSubtype="4" fill="hold" grpId="0" nodeType="afterEffect">
                                  <p:stCondLst>
                                    <p:cond delay="0"/>
                                  </p:stCondLst>
                                  <p:childTnLst>
                                    <p:set>
                                      <p:cBhvr>
                                        <p:cTn id="121" dur="1" fill="hold">
                                          <p:stCondLst>
                                            <p:cond delay="0"/>
                                          </p:stCondLst>
                                        </p:cTn>
                                        <p:tgtEl>
                                          <p:spTgt spid="25"/>
                                        </p:tgtEl>
                                        <p:attrNameLst>
                                          <p:attrName>style.visibility</p:attrName>
                                        </p:attrNameLst>
                                      </p:cBhvr>
                                      <p:to>
                                        <p:strVal val="visible"/>
                                      </p:to>
                                    </p:set>
                                    <p:anim calcmode="lin" valueType="num">
                                      <p:cBhvr additive="base">
                                        <p:cTn id="122" dur="100"/>
                                        <p:tgtEl>
                                          <p:spTgt spid="25"/>
                                        </p:tgtEl>
                                        <p:attrNameLst>
                                          <p:attrName>ppt_y</p:attrName>
                                        </p:attrNameLst>
                                      </p:cBhvr>
                                      <p:tavLst>
                                        <p:tav tm="0">
                                          <p:val>
                                            <p:strVal val="#ppt_y+#ppt_h*1.125000"/>
                                          </p:val>
                                        </p:tav>
                                        <p:tav tm="100000">
                                          <p:val>
                                            <p:strVal val="#ppt_y"/>
                                          </p:val>
                                        </p:tav>
                                      </p:tavLst>
                                    </p:anim>
                                    <p:animEffect transition="in" filter="wipe(up)">
                                      <p:cBhvr>
                                        <p:cTn id="123" dur="100"/>
                                        <p:tgtEl>
                                          <p:spTgt spid="25"/>
                                        </p:tgtEl>
                                      </p:cBhvr>
                                    </p:animEffect>
                                  </p:childTnLst>
                                </p:cTn>
                              </p:par>
                            </p:childTnLst>
                          </p:cTn>
                        </p:par>
                        <p:par>
                          <p:cTn id="124" fill="hold">
                            <p:stCondLst>
                              <p:cond delay="2400"/>
                            </p:stCondLst>
                            <p:childTnLst>
                              <p:par>
                                <p:cTn id="125" presetID="12" presetClass="entr" presetSubtype="4"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additive="base">
                                        <p:cTn id="127" dur="100"/>
                                        <p:tgtEl>
                                          <p:spTgt spid="8"/>
                                        </p:tgtEl>
                                        <p:attrNameLst>
                                          <p:attrName>ppt_y</p:attrName>
                                        </p:attrNameLst>
                                      </p:cBhvr>
                                      <p:tavLst>
                                        <p:tav tm="0">
                                          <p:val>
                                            <p:strVal val="#ppt_y+#ppt_h*1.125000"/>
                                          </p:val>
                                        </p:tav>
                                        <p:tav tm="100000">
                                          <p:val>
                                            <p:strVal val="#ppt_y"/>
                                          </p:val>
                                        </p:tav>
                                      </p:tavLst>
                                    </p:anim>
                                    <p:animEffect transition="in" filter="wipe(up)">
                                      <p:cBhvr>
                                        <p:cTn id="128" dur="100"/>
                                        <p:tgtEl>
                                          <p:spTgt spid="8"/>
                                        </p:tgtEl>
                                      </p:cBhvr>
                                    </p:animEffect>
                                  </p:childTnLst>
                                </p:cTn>
                              </p:par>
                            </p:childTnLst>
                          </p:cTn>
                        </p:par>
                        <p:par>
                          <p:cTn id="129" fill="hold">
                            <p:stCondLst>
                              <p:cond delay="2500"/>
                            </p:stCondLst>
                            <p:childTnLst>
                              <p:par>
                                <p:cTn id="130" presetID="12" presetClass="entr" presetSubtype="4" fill="hold" grpId="0" nodeType="after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additive="base">
                                        <p:cTn id="132" dur="100"/>
                                        <p:tgtEl>
                                          <p:spTgt spid="26"/>
                                        </p:tgtEl>
                                        <p:attrNameLst>
                                          <p:attrName>ppt_y</p:attrName>
                                        </p:attrNameLst>
                                      </p:cBhvr>
                                      <p:tavLst>
                                        <p:tav tm="0">
                                          <p:val>
                                            <p:strVal val="#ppt_y+#ppt_h*1.125000"/>
                                          </p:val>
                                        </p:tav>
                                        <p:tav tm="100000">
                                          <p:val>
                                            <p:strVal val="#ppt_y"/>
                                          </p:val>
                                        </p:tav>
                                      </p:tavLst>
                                    </p:anim>
                                    <p:animEffect transition="in" filter="wipe(up)">
                                      <p:cBhvr>
                                        <p:cTn id="133" dur="100"/>
                                        <p:tgtEl>
                                          <p:spTgt spid="26"/>
                                        </p:tgtEl>
                                      </p:cBhvr>
                                    </p:animEffect>
                                  </p:childTnLst>
                                </p:cTn>
                              </p:par>
                            </p:childTnLst>
                          </p:cTn>
                        </p:par>
                        <p:par>
                          <p:cTn id="134" fill="hold">
                            <p:stCondLst>
                              <p:cond delay="2600"/>
                            </p:stCondLst>
                            <p:childTnLst>
                              <p:par>
                                <p:cTn id="135" presetID="12" presetClass="entr" presetSubtype="4" fill="hold" grpId="0" nodeType="after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100"/>
                                        <p:tgtEl>
                                          <p:spTgt spid="37"/>
                                        </p:tgtEl>
                                        <p:attrNameLst>
                                          <p:attrName>ppt_y</p:attrName>
                                        </p:attrNameLst>
                                      </p:cBhvr>
                                      <p:tavLst>
                                        <p:tav tm="0">
                                          <p:val>
                                            <p:strVal val="#ppt_y+#ppt_h*1.125000"/>
                                          </p:val>
                                        </p:tav>
                                        <p:tav tm="100000">
                                          <p:val>
                                            <p:strVal val="#ppt_y"/>
                                          </p:val>
                                        </p:tav>
                                      </p:tavLst>
                                    </p:anim>
                                    <p:animEffect transition="in" filter="wipe(up)">
                                      <p:cBhvr>
                                        <p:cTn id="138" dur="100"/>
                                        <p:tgtEl>
                                          <p:spTgt spid="37"/>
                                        </p:tgtEl>
                                      </p:cBhvr>
                                    </p:animEffect>
                                  </p:childTnLst>
                                </p:cTn>
                              </p:par>
                            </p:childTnLst>
                          </p:cTn>
                        </p:par>
                        <p:par>
                          <p:cTn id="139" fill="hold">
                            <p:stCondLst>
                              <p:cond delay="2700"/>
                            </p:stCondLst>
                            <p:childTnLst>
                              <p:par>
                                <p:cTn id="140" presetID="12" presetClass="entr" presetSubtype="1" fill="hold" grpId="0" nodeType="afterEffect">
                                  <p:stCondLst>
                                    <p:cond delay="0"/>
                                  </p:stCondLst>
                                  <p:childTnLst>
                                    <p:set>
                                      <p:cBhvr>
                                        <p:cTn id="141" dur="1" fill="hold">
                                          <p:stCondLst>
                                            <p:cond delay="0"/>
                                          </p:stCondLst>
                                        </p:cTn>
                                        <p:tgtEl>
                                          <p:spTgt spid="31"/>
                                        </p:tgtEl>
                                        <p:attrNameLst>
                                          <p:attrName>style.visibility</p:attrName>
                                        </p:attrNameLst>
                                      </p:cBhvr>
                                      <p:to>
                                        <p:strVal val="visible"/>
                                      </p:to>
                                    </p:set>
                                    <p:anim calcmode="lin" valueType="num">
                                      <p:cBhvr additive="base">
                                        <p:cTn id="142" dur="100"/>
                                        <p:tgtEl>
                                          <p:spTgt spid="31"/>
                                        </p:tgtEl>
                                        <p:attrNameLst>
                                          <p:attrName>ppt_y</p:attrName>
                                        </p:attrNameLst>
                                      </p:cBhvr>
                                      <p:tavLst>
                                        <p:tav tm="0">
                                          <p:val>
                                            <p:strVal val="#ppt_y-#ppt_h*1.125000"/>
                                          </p:val>
                                        </p:tav>
                                        <p:tav tm="100000">
                                          <p:val>
                                            <p:strVal val="#ppt_y"/>
                                          </p:val>
                                        </p:tav>
                                      </p:tavLst>
                                    </p:anim>
                                    <p:animEffect transition="in" filter="wipe(down)">
                                      <p:cBhvr>
                                        <p:cTn id="143" dur="100"/>
                                        <p:tgtEl>
                                          <p:spTgt spid="31"/>
                                        </p:tgtEl>
                                      </p:cBhvr>
                                    </p:animEffect>
                                  </p:childTnLst>
                                </p:cTn>
                              </p:par>
                            </p:childTnLst>
                          </p:cTn>
                        </p:par>
                        <p:par>
                          <p:cTn id="144" fill="hold">
                            <p:stCondLst>
                              <p:cond delay="2800"/>
                            </p:stCondLst>
                            <p:childTnLst>
                              <p:par>
                                <p:cTn id="145" presetID="12" presetClass="entr" presetSubtype="1" fill="hold" grpId="0" nodeType="after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additive="base">
                                        <p:cTn id="147" dur="100"/>
                                        <p:tgtEl>
                                          <p:spTgt spid="28"/>
                                        </p:tgtEl>
                                        <p:attrNameLst>
                                          <p:attrName>ppt_y</p:attrName>
                                        </p:attrNameLst>
                                      </p:cBhvr>
                                      <p:tavLst>
                                        <p:tav tm="0">
                                          <p:val>
                                            <p:strVal val="#ppt_y-#ppt_h*1.125000"/>
                                          </p:val>
                                        </p:tav>
                                        <p:tav tm="100000">
                                          <p:val>
                                            <p:strVal val="#ppt_y"/>
                                          </p:val>
                                        </p:tav>
                                      </p:tavLst>
                                    </p:anim>
                                    <p:animEffect transition="in" filter="wipe(down)">
                                      <p:cBhvr>
                                        <p:cTn id="148" dur="100"/>
                                        <p:tgtEl>
                                          <p:spTgt spid="28"/>
                                        </p:tgtEl>
                                      </p:cBhvr>
                                    </p:animEffect>
                                  </p:childTnLst>
                                </p:cTn>
                              </p:par>
                            </p:childTnLst>
                          </p:cTn>
                        </p:par>
                        <p:par>
                          <p:cTn id="149" fill="hold">
                            <p:stCondLst>
                              <p:cond delay="2900"/>
                            </p:stCondLst>
                            <p:childTnLst>
                              <p:par>
                                <p:cTn id="150" presetID="12" presetClass="entr" presetSubtype="1" fill="hold" grpId="0" nodeType="after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additive="base">
                                        <p:cTn id="152" dur="100"/>
                                        <p:tgtEl>
                                          <p:spTgt spid="29"/>
                                        </p:tgtEl>
                                        <p:attrNameLst>
                                          <p:attrName>ppt_y</p:attrName>
                                        </p:attrNameLst>
                                      </p:cBhvr>
                                      <p:tavLst>
                                        <p:tav tm="0">
                                          <p:val>
                                            <p:strVal val="#ppt_y-#ppt_h*1.125000"/>
                                          </p:val>
                                        </p:tav>
                                        <p:tav tm="100000">
                                          <p:val>
                                            <p:strVal val="#ppt_y"/>
                                          </p:val>
                                        </p:tav>
                                      </p:tavLst>
                                    </p:anim>
                                    <p:animEffect transition="in" filter="wipe(down)">
                                      <p:cBhvr>
                                        <p:cTn id="153" dur="100"/>
                                        <p:tgtEl>
                                          <p:spTgt spid="29"/>
                                        </p:tgtEl>
                                      </p:cBhvr>
                                    </p:animEffect>
                                  </p:childTnLst>
                                </p:cTn>
                              </p:par>
                            </p:childTnLst>
                          </p:cTn>
                        </p:par>
                        <p:par>
                          <p:cTn id="154" fill="hold">
                            <p:stCondLst>
                              <p:cond delay="3000"/>
                            </p:stCondLst>
                            <p:childTnLst>
                              <p:par>
                                <p:cTn id="155" presetID="12" presetClass="entr" presetSubtype="4" fill="hold" grpId="0" nodeType="after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100"/>
                                        <p:tgtEl>
                                          <p:spTgt spid="32"/>
                                        </p:tgtEl>
                                        <p:attrNameLst>
                                          <p:attrName>ppt_y</p:attrName>
                                        </p:attrNameLst>
                                      </p:cBhvr>
                                      <p:tavLst>
                                        <p:tav tm="0">
                                          <p:val>
                                            <p:strVal val="#ppt_y+#ppt_h*1.125000"/>
                                          </p:val>
                                        </p:tav>
                                        <p:tav tm="100000">
                                          <p:val>
                                            <p:strVal val="#ppt_y"/>
                                          </p:val>
                                        </p:tav>
                                      </p:tavLst>
                                    </p:anim>
                                    <p:animEffect transition="in" filter="wipe(up)">
                                      <p:cBhvr>
                                        <p:cTn id="158" dur="1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ner Page - Dark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E08F-51F0-D54F-AF21-31610113DD88}"/>
              </a:ext>
            </a:extLst>
          </p:cNvPr>
          <p:cNvSpPr>
            <a:spLocks noGrp="1"/>
          </p:cNvSpPr>
          <p:nvPr>
            <p:ph type="title"/>
          </p:nvPr>
        </p:nvSpPr>
        <p:spPr>
          <a:xfrm>
            <a:off x="838199" y="365125"/>
            <a:ext cx="10536082" cy="629957"/>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759B4B5-4F65-B740-BEDC-175413FE75F3}"/>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2A116691-9A31-1042-9BE7-11D5F8C49DC8}"/>
              </a:ext>
            </a:extLst>
          </p:cNvPr>
          <p:cNvSpPr>
            <a:spLocks noGrp="1"/>
          </p:cNvSpPr>
          <p:nvPr>
            <p:ph type="ftr" sz="quarter" idx="11"/>
          </p:nvPr>
        </p:nvSpPr>
        <p:spPr/>
        <p:txBody>
          <a:bodyPr/>
          <a:lstStyle/>
          <a:p>
            <a:endParaRPr lang="en-US" dirty="0"/>
          </a:p>
        </p:txBody>
      </p:sp>
      <p:sp>
        <p:nvSpPr>
          <p:cNvPr id="11" name="Triangle 10">
            <a:extLst>
              <a:ext uri="{FF2B5EF4-FFF2-40B4-BE49-F238E27FC236}">
                <a16:creationId xmlns:a16="http://schemas.microsoft.com/office/drawing/2014/main" id="{9D378CCF-5610-A048-BB52-AFE8B9AAC57E}"/>
              </a:ext>
            </a:extLst>
          </p:cNvPr>
          <p:cNvSpPr/>
          <p:nvPr userDrawn="1"/>
        </p:nvSpPr>
        <p:spPr>
          <a:xfrm>
            <a:off x="11260490" y="6586981"/>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FEC4C5BB-73B2-304B-A52C-65B9A9B59921}"/>
              </a:ext>
            </a:extLst>
          </p:cNvPr>
          <p:cNvSpPr/>
          <p:nvPr userDrawn="1"/>
        </p:nvSpPr>
        <p:spPr>
          <a:xfrm rot="10800000">
            <a:off x="11845454" y="654504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C7432797-3F37-E34A-A872-B38A75048117}"/>
              </a:ext>
            </a:extLst>
          </p:cNvPr>
          <p:cNvSpPr/>
          <p:nvPr userDrawn="1"/>
        </p:nvSpPr>
        <p:spPr>
          <a:xfrm rot="10800000">
            <a:off x="11454066" y="654504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2AC15D97-67F1-A149-B8D9-130B4E500AC9}"/>
              </a:ext>
            </a:extLst>
          </p:cNvPr>
          <p:cNvSpPr/>
          <p:nvPr userDrawn="1"/>
        </p:nvSpPr>
        <p:spPr>
          <a:xfrm>
            <a:off x="11648513" y="6582859"/>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353C98EB-EECB-D848-B779-48A7A25B30C1}"/>
              </a:ext>
            </a:extLst>
          </p:cNvPr>
          <p:cNvSpPr/>
          <p:nvPr userDrawn="1"/>
        </p:nvSpPr>
        <p:spPr>
          <a:xfrm>
            <a:off x="11457430" y="622838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5795E8F0-28FE-8040-BA73-9DAE1A2FF75B}"/>
              </a:ext>
            </a:extLst>
          </p:cNvPr>
          <p:cNvSpPr/>
          <p:nvPr userDrawn="1"/>
        </p:nvSpPr>
        <p:spPr>
          <a:xfrm>
            <a:off x="11844842" y="6228383"/>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02BD4F3F-DA0A-5441-9EE9-D6125E0DBDDB}"/>
              </a:ext>
            </a:extLst>
          </p:cNvPr>
          <p:cNvSpPr/>
          <p:nvPr userDrawn="1"/>
        </p:nvSpPr>
        <p:spPr>
          <a:xfrm rot="10800000">
            <a:off x="11652214" y="6190572"/>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981C9D2D-CC1B-594F-87DD-E04F38AB1158}"/>
              </a:ext>
            </a:extLst>
          </p:cNvPr>
          <p:cNvSpPr/>
          <p:nvPr userDrawn="1"/>
        </p:nvSpPr>
        <p:spPr>
          <a:xfrm>
            <a:off x="11263532" y="5870588"/>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5E05FBF3-1E8E-064E-8F21-DDD766FD5AC7}"/>
              </a:ext>
            </a:extLst>
          </p:cNvPr>
          <p:cNvSpPr/>
          <p:nvPr userDrawn="1"/>
        </p:nvSpPr>
        <p:spPr>
          <a:xfrm>
            <a:off x="10291156" y="622918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6289FE38-8F7D-7246-9C7E-DE6802C91F7F}"/>
              </a:ext>
            </a:extLst>
          </p:cNvPr>
          <p:cNvSpPr/>
          <p:nvPr userDrawn="1"/>
        </p:nvSpPr>
        <p:spPr>
          <a:xfrm>
            <a:off x="11069955" y="6229186"/>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B4A00B67-518E-DF41-A534-65C0BD47FEBB}"/>
              </a:ext>
            </a:extLst>
          </p:cNvPr>
          <p:cNvSpPr/>
          <p:nvPr userDrawn="1"/>
        </p:nvSpPr>
        <p:spPr>
          <a:xfrm>
            <a:off x="10875508" y="5874710"/>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1227E38C-5419-4141-B1BD-CB34B96A1090}"/>
              </a:ext>
            </a:extLst>
          </p:cNvPr>
          <p:cNvSpPr/>
          <p:nvPr userDrawn="1"/>
        </p:nvSpPr>
        <p:spPr>
          <a:xfrm rot="10800000">
            <a:off x="11066591" y="6545851"/>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917EF53-3D41-8142-A386-C7A3C1D2E81D}"/>
              </a:ext>
            </a:extLst>
          </p:cNvPr>
          <p:cNvSpPr/>
          <p:nvPr userDrawn="1"/>
        </p:nvSpPr>
        <p:spPr>
          <a:xfrm rot="10800000">
            <a:off x="10679179" y="6545851"/>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C09777D3-09C2-DD44-A226-437597EF4D43}"/>
              </a:ext>
            </a:extLst>
          </p:cNvPr>
          <p:cNvSpPr/>
          <p:nvPr userDrawn="1"/>
        </p:nvSpPr>
        <p:spPr>
          <a:xfrm>
            <a:off x="10482239" y="6583662"/>
            <a:ext cx="277398" cy="247957"/>
          </a:xfrm>
          <a:prstGeom prst="triangle">
            <a:avLst/>
          </a:prstGeom>
          <a:noFill/>
          <a:ln w="44450">
            <a:solidFill>
              <a:schemeClr val="bg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27744BE8-1394-9747-8142-5D4BC8D4BCA1}"/>
              </a:ext>
            </a:extLst>
          </p:cNvPr>
          <p:cNvGrpSpPr/>
          <p:nvPr userDrawn="1"/>
        </p:nvGrpSpPr>
        <p:grpSpPr>
          <a:xfrm>
            <a:off x="11023004" y="6113341"/>
            <a:ext cx="970529" cy="413655"/>
            <a:chOff x="10997522" y="6142892"/>
            <a:chExt cx="900410" cy="383769"/>
          </a:xfrm>
        </p:grpSpPr>
        <p:cxnSp>
          <p:nvCxnSpPr>
            <p:cNvPr id="39" name="Straight Connector 38">
              <a:extLst>
                <a:ext uri="{FF2B5EF4-FFF2-40B4-BE49-F238E27FC236}">
                  <a16:creationId xmlns:a16="http://schemas.microsoft.com/office/drawing/2014/main" id="{3A6A1F6E-3AE1-634D-B0B9-D597C677833B}"/>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71DDA5-FC38-1042-8D77-9DDF60B4D5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41" name="Picture 40">
              <a:extLst>
                <a:ext uri="{FF2B5EF4-FFF2-40B4-BE49-F238E27FC236}">
                  <a16:creationId xmlns:a16="http://schemas.microsoft.com/office/drawing/2014/main" id="{EE2336E9-2B87-0546-BF44-39DCA3C8BC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43" name="Content Placeholder 2">
            <a:extLst>
              <a:ext uri="{FF2B5EF4-FFF2-40B4-BE49-F238E27FC236}">
                <a16:creationId xmlns:a16="http://schemas.microsoft.com/office/drawing/2014/main" id="{BF4CD296-3192-B74F-8882-077D4B042103}"/>
              </a:ext>
            </a:extLst>
          </p:cNvPr>
          <p:cNvSpPr>
            <a:spLocks noGrp="1"/>
          </p:cNvSpPr>
          <p:nvPr>
            <p:ph idx="1"/>
          </p:nvPr>
        </p:nvSpPr>
        <p:spPr>
          <a:xfrm>
            <a:off x="838199" y="1253331"/>
            <a:ext cx="10515599" cy="4351338"/>
          </a:xfrm>
        </p:spPr>
        <p:txBody>
          <a:bodyPr/>
          <a:lstStyle>
            <a:lvl1pPr>
              <a:defRPr b="0" i="0">
                <a:solidFill>
                  <a:schemeClr val="bg1"/>
                </a:solidFill>
                <a:latin typeface="Assistant" pitchFamily="2" charset="-79"/>
                <a:cs typeface="Assistant" pitchFamily="2" charset="-79"/>
              </a:defRPr>
            </a:lvl1pPr>
            <a:lvl2pPr>
              <a:defRPr b="0" i="0">
                <a:solidFill>
                  <a:schemeClr val="bg1"/>
                </a:solidFill>
                <a:latin typeface="Assistant" pitchFamily="2" charset="-79"/>
                <a:cs typeface="Assistant" pitchFamily="2" charset="-79"/>
              </a:defRPr>
            </a:lvl2pPr>
            <a:lvl3pPr>
              <a:defRPr b="0" i="0">
                <a:solidFill>
                  <a:schemeClr val="bg1"/>
                </a:solidFill>
                <a:latin typeface="Assistant" pitchFamily="2" charset="-79"/>
                <a:cs typeface="Assistant" pitchFamily="2" charset="-79"/>
              </a:defRPr>
            </a:lvl3pPr>
            <a:lvl4pPr>
              <a:defRPr b="0" i="0">
                <a:solidFill>
                  <a:schemeClr val="bg1"/>
                </a:solidFill>
                <a:latin typeface="Assistant" pitchFamily="2" charset="-79"/>
                <a:cs typeface="Assistant" pitchFamily="2" charset="-79"/>
              </a:defRPr>
            </a:lvl4pPr>
            <a:lvl5pPr>
              <a:defRPr b="0" i="0">
                <a:solidFill>
                  <a:schemeClr val="bg1"/>
                </a:solidFill>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920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
                                        <p:tgtEl>
                                          <p:spTgt spid="15"/>
                                        </p:tgtEl>
                                        <p:attrNameLst>
                                          <p:attrName>ppt_y</p:attrName>
                                        </p:attrNameLst>
                                      </p:cBhvr>
                                      <p:tavLst>
                                        <p:tav tm="0">
                                          <p:val>
                                            <p:strVal val="#ppt_y-#ppt_h*1.125000"/>
                                          </p:val>
                                        </p:tav>
                                        <p:tav tm="100000">
                                          <p:val>
                                            <p:strVal val="#ppt_y"/>
                                          </p:val>
                                        </p:tav>
                                      </p:tavLst>
                                    </p:anim>
                                    <p:animEffect transition="in" filter="wipe(down)">
                                      <p:cBhvr>
                                        <p:cTn id="8" dur="100"/>
                                        <p:tgtEl>
                                          <p:spTgt spid="15"/>
                                        </p:tgtEl>
                                      </p:cBhvr>
                                    </p:animEffect>
                                  </p:childTnLst>
                                </p:cTn>
                              </p:par>
                            </p:childTnLst>
                          </p:cTn>
                        </p:par>
                        <p:par>
                          <p:cTn id="9" fill="hold">
                            <p:stCondLst>
                              <p:cond delay="100"/>
                            </p:stCondLst>
                            <p:childTnLst>
                              <p:par>
                                <p:cTn id="10" presetID="1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
                                        <p:tgtEl>
                                          <p:spTgt spid="19"/>
                                        </p:tgtEl>
                                        <p:attrNameLst>
                                          <p:attrName>ppt_y</p:attrName>
                                        </p:attrNameLst>
                                      </p:cBhvr>
                                      <p:tavLst>
                                        <p:tav tm="0">
                                          <p:val>
                                            <p:strVal val="#ppt_y+#ppt_h*1.125000"/>
                                          </p:val>
                                        </p:tav>
                                        <p:tav tm="100000">
                                          <p:val>
                                            <p:strVal val="#ppt_y"/>
                                          </p:val>
                                        </p:tav>
                                      </p:tavLst>
                                    </p:anim>
                                    <p:animEffect transition="in" filter="wipe(up)">
                                      <p:cBhvr>
                                        <p:cTn id="13" dur="100"/>
                                        <p:tgtEl>
                                          <p:spTgt spid="19"/>
                                        </p:tgtEl>
                                      </p:cBhvr>
                                    </p:animEffect>
                                  </p:childTnLst>
                                </p:cTn>
                              </p:par>
                            </p:childTnLst>
                          </p:cTn>
                        </p:par>
                        <p:par>
                          <p:cTn id="14" fill="hold">
                            <p:stCondLst>
                              <p:cond delay="200"/>
                            </p:stCondLst>
                            <p:childTnLst>
                              <p:par>
                                <p:cTn id="15" presetID="1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
                                        <p:tgtEl>
                                          <p:spTgt spid="21"/>
                                        </p:tgtEl>
                                        <p:attrNameLst>
                                          <p:attrName>ppt_y</p:attrName>
                                        </p:attrNameLst>
                                      </p:cBhvr>
                                      <p:tavLst>
                                        <p:tav tm="0">
                                          <p:val>
                                            <p:strVal val="#ppt_y+#ppt_h*1.125000"/>
                                          </p:val>
                                        </p:tav>
                                        <p:tav tm="100000">
                                          <p:val>
                                            <p:strVal val="#ppt_y"/>
                                          </p:val>
                                        </p:tav>
                                      </p:tavLst>
                                    </p:anim>
                                    <p:animEffect transition="in" filter="wipe(up)">
                                      <p:cBhvr>
                                        <p:cTn id="18" dur="100"/>
                                        <p:tgtEl>
                                          <p:spTgt spid="21"/>
                                        </p:tgtEl>
                                      </p:cBhvr>
                                    </p:animEffect>
                                  </p:childTnLst>
                                </p:cTn>
                              </p:par>
                            </p:childTnLst>
                          </p:cTn>
                        </p:par>
                        <p:par>
                          <p:cTn id="19" fill="hold">
                            <p:stCondLst>
                              <p:cond delay="300"/>
                            </p:stCondLst>
                            <p:childTnLst>
                              <p:par>
                                <p:cTn id="20" presetID="1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
                                        <p:tgtEl>
                                          <p:spTgt spid="11"/>
                                        </p:tgtEl>
                                        <p:attrNameLst>
                                          <p:attrName>ppt_y</p:attrName>
                                        </p:attrNameLst>
                                      </p:cBhvr>
                                      <p:tavLst>
                                        <p:tav tm="0">
                                          <p:val>
                                            <p:strVal val="#ppt_y+#ppt_h*1.125000"/>
                                          </p:val>
                                        </p:tav>
                                        <p:tav tm="100000">
                                          <p:val>
                                            <p:strVal val="#ppt_y"/>
                                          </p:val>
                                        </p:tav>
                                      </p:tavLst>
                                    </p:anim>
                                    <p:animEffect transition="in" filter="wipe(up)">
                                      <p:cBhvr>
                                        <p:cTn id="23" dur="100"/>
                                        <p:tgtEl>
                                          <p:spTgt spid="11"/>
                                        </p:tgtEl>
                                      </p:cBhvr>
                                    </p:animEffect>
                                  </p:childTnLst>
                                </p:cTn>
                              </p:par>
                            </p:childTnLst>
                          </p:cTn>
                        </p:par>
                        <p:par>
                          <p:cTn id="24" fill="hold">
                            <p:stCondLst>
                              <p:cond delay="400"/>
                            </p:stCondLst>
                            <p:childTnLst>
                              <p:par>
                                <p:cTn id="25" presetID="1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0"/>
                                        <p:tgtEl>
                                          <p:spTgt spid="23"/>
                                        </p:tgtEl>
                                        <p:attrNameLst>
                                          <p:attrName>ppt_y</p:attrName>
                                        </p:attrNameLst>
                                      </p:cBhvr>
                                      <p:tavLst>
                                        <p:tav tm="0">
                                          <p:val>
                                            <p:strVal val="#ppt_y-#ppt_h*1.125000"/>
                                          </p:val>
                                        </p:tav>
                                        <p:tav tm="100000">
                                          <p:val>
                                            <p:strVal val="#ppt_y"/>
                                          </p:val>
                                        </p:tav>
                                      </p:tavLst>
                                    </p:anim>
                                    <p:animEffect transition="in" filter="wipe(down)">
                                      <p:cBhvr>
                                        <p:cTn id="28" dur="100"/>
                                        <p:tgtEl>
                                          <p:spTgt spid="23"/>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100"/>
                                        <p:tgtEl>
                                          <p:spTgt spid="27"/>
                                        </p:tgtEl>
                                        <p:attrNameLst>
                                          <p:attrName>ppt_y</p:attrName>
                                        </p:attrNameLst>
                                      </p:cBhvr>
                                      <p:tavLst>
                                        <p:tav tm="0">
                                          <p:val>
                                            <p:strVal val="#ppt_y+#ppt_h*1.125000"/>
                                          </p:val>
                                        </p:tav>
                                        <p:tav tm="100000">
                                          <p:val>
                                            <p:strVal val="#ppt_y"/>
                                          </p:val>
                                        </p:tav>
                                      </p:tavLst>
                                    </p:anim>
                                    <p:animEffect transition="in" filter="wipe(up)">
                                      <p:cBhvr>
                                        <p:cTn id="33" dur="100"/>
                                        <p:tgtEl>
                                          <p:spTgt spid="27"/>
                                        </p:tgtEl>
                                      </p:cBhvr>
                                    </p:animEffect>
                                  </p:childTnLst>
                                </p:cTn>
                              </p:par>
                            </p:childTnLst>
                          </p:cTn>
                        </p:par>
                        <p:par>
                          <p:cTn id="34" fill="hold">
                            <p:stCondLst>
                              <p:cond delay="600"/>
                            </p:stCondLst>
                            <p:childTnLst>
                              <p:par>
                                <p:cTn id="35" presetID="1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
                                        <p:tgtEl>
                                          <p:spTgt spid="22"/>
                                        </p:tgtEl>
                                        <p:attrNameLst>
                                          <p:attrName>ppt_y</p:attrName>
                                        </p:attrNameLst>
                                      </p:cBhvr>
                                      <p:tavLst>
                                        <p:tav tm="0">
                                          <p:val>
                                            <p:strVal val="#ppt_y+#ppt_h*1.125000"/>
                                          </p:val>
                                        </p:tav>
                                        <p:tav tm="100000">
                                          <p:val>
                                            <p:strVal val="#ppt_y"/>
                                          </p:val>
                                        </p:tav>
                                      </p:tavLst>
                                    </p:anim>
                                    <p:animEffect transition="in" filter="wipe(up)">
                                      <p:cBhvr>
                                        <p:cTn id="38" dur="100"/>
                                        <p:tgtEl>
                                          <p:spTgt spid="22"/>
                                        </p:tgtEl>
                                      </p:cBhvr>
                                    </p:animEffect>
                                  </p:childTnLst>
                                </p:cTn>
                              </p:par>
                            </p:childTnLst>
                          </p:cTn>
                        </p:par>
                        <p:par>
                          <p:cTn id="39" fill="hold">
                            <p:stCondLst>
                              <p:cond delay="700"/>
                            </p:stCondLst>
                            <p:childTnLst>
                              <p:par>
                                <p:cTn id="40" presetID="12" presetClass="entr" presetSubtype="4"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100"/>
                                        <p:tgtEl>
                                          <p:spTgt spid="24"/>
                                        </p:tgtEl>
                                        <p:attrNameLst>
                                          <p:attrName>ppt_y</p:attrName>
                                        </p:attrNameLst>
                                      </p:cBhvr>
                                      <p:tavLst>
                                        <p:tav tm="0">
                                          <p:val>
                                            <p:strVal val="#ppt_y+#ppt_h*1.125000"/>
                                          </p:val>
                                        </p:tav>
                                        <p:tav tm="100000">
                                          <p:val>
                                            <p:strVal val="#ppt_y"/>
                                          </p:val>
                                        </p:tav>
                                      </p:tavLst>
                                    </p:anim>
                                    <p:animEffect transition="in" filter="wipe(up)">
                                      <p:cBhvr>
                                        <p:cTn id="43" dur="100"/>
                                        <p:tgtEl>
                                          <p:spTgt spid="24"/>
                                        </p:tgtEl>
                                      </p:cBhvr>
                                    </p:animEffect>
                                  </p:childTnLst>
                                </p:cTn>
                              </p:par>
                            </p:childTnLst>
                          </p:cTn>
                        </p:par>
                        <p:par>
                          <p:cTn id="44" fill="hold">
                            <p:stCondLst>
                              <p:cond delay="800"/>
                            </p:stCondLst>
                            <p:childTnLst>
                              <p:par>
                                <p:cTn id="45" presetID="12"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100"/>
                                        <p:tgtEl>
                                          <p:spTgt spid="16"/>
                                        </p:tgtEl>
                                        <p:attrNameLst>
                                          <p:attrName>ppt_y</p:attrName>
                                        </p:attrNameLst>
                                      </p:cBhvr>
                                      <p:tavLst>
                                        <p:tav tm="0">
                                          <p:val>
                                            <p:strVal val="#ppt_y-#ppt_h*1.125000"/>
                                          </p:val>
                                        </p:tav>
                                        <p:tav tm="100000">
                                          <p:val>
                                            <p:strVal val="#ppt_y"/>
                                          </p:val>
                                        </p:tav>
                                      </p:tavLst>
                                    </p:anim>
                                    <p:animEffect transition="in" filter="wipe(down)">
                                      <p:cBhvr>
                                        <p:cTn id="48" dur="100"/>
                                        <p:tgtEl>
                                          <p:spTgt spid="16"/>
                                        </p:tgtEl>
                                      </p:cBhvr>
                                    </p:animEffect>
                                  </p:childTnLst>
                                </p:cTn>
                              </p:par>
                            </p:childTnLst>
                          </p:cTn>
                        </p:par>
                        <p:par>
                          <p:cTn id="49" fill="hold">
                            <p:stCondLst>
                              <p:cond delay="900"/>
                            </p:stCondLst>
                            <p:childTnLst>
                              <p:par>
                                <p:cTn id="50" presetID="12" presetClass="entr" presetSubtype="4"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00"/>
                                        <p:tgtEl>
                                          <p:spTgt spid="25"/>
                                        </p:tgtEl>
                                        <p:attrNameLst>
                                          <p:attrName>ppt_y</p:attrName>
                                        </p:attrNameLst>
                                      </p:cBhvr>
                                      <p:tavLst>
                                        <p:tav tm="0">
                                          <p:val>
                                            <p:strVal val="#ppt_y+#ppt_h*1.125000"/>
                                          </p:val>
                                        </p:tav>
                                        <p:tav tm="100000">
                                          <p:val>
                                            <p:strVal val="#ppt_y"/>
                                          </p:val>
                                        </p:tav>
                                      </p:tavLst>
                                    </p:anim>
                                    <p:animEffect transition="in" filter="wipe(up)">
                                      <p:cBhvr>
                                        <p:cTn id="53" dur="100"/>
                                        <p:tgtEl>
                                          <p:spTgt spid="25"/>
                                        </p:tgtEl>
                                      </p:cBhvr>
                                    </p:animEffect>
                                  </p:childTnLst>
                                </p:cTn>
                              </p:par>
                            </p:childTnLst>
                          </p:cTn>
                        </p:par>
                        <p:par>
                          <p:cTn id="54" fill="hold">
                            <p:stCondLst>
                              <p:cond delay="1000"/>
                            </p:stCondLst>
                            <p:childTnLst>
                              <p:par>
                                <p:cTn id="55" presetID="12" presetClass="entr" presetSubtype="4"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100"/>
                                        <p:tgtEl>
                                          <p:spTgt spid="26"/>
                                        </p:tgtEl>
                                        <p:attrNameLst>
                                          <p:attrName>ppt_y</p:attrName>
                                        </p:attrNameLst>
                                      </p:cBhvr>
                                      <p:tavLst>
                                        <p:tav tm="0">
                                          <p:val>
                                            <p:strVal val="#ppt_y+#ppt_h*1.125000"/>
                                          </p:val>
                                        </p:tav>
                                        <p:tav tm="100000">
                                          <p:val>
                                            <p:strVal val="#ppt_y"/>
                                          </p:val>
                                        </p:tav>
                                      </p:tavLst>
                                    </p:anim>
                                    <p:animEffect transition="in" filter="wipe(up)">
                                      <p:cBhvr>
                                        <p:cTn id="58" dur="100"/>
                                        <p:tgtEl>
                                          <p:spTgt spid="26"/>
                                        </p:tgtEl>
                                      </p:cBhvr>
                                    </p:animEffect>
                                  </p:childTnLst>
                                </p:cTn>
                              </p:par>
                            </p:childTnLst>
                          </p:cTn>
                        </p:par>
                        <p:par>
                          <p:cTn id="59" fill="hold">
                            <p:stCondLst>
                              <p:cond delay="1100"/>
                            </p:stCondLst>
                            <p:childTnLst>
                              <p:par>
                                <p:cTn id="60" presetID="12" presetClass="entr" presetSubtype="1"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100"/>
                                        <p:tgtEl>
                                          <p:spTgt spid="28"/>
                                        </p:tgtEl>
                                        <p:attrNameLst>
                                          <p:attrName>ppt_y</p:attrName>
                                        </p:attrNameLst>
                                      </p:cBhvr>
                                      <p:tavLst>
                                        <p:tav tm="0">
                                          <p:val>
                                            <p:strVal val="#ppt_y-#ppt_h*1.125000"/>
                                          </p:val>
                                        </p:tav>
                                        <p:tav tm="100000">
                                          <p:val>
                                            <p:strVal val="#ppt_y"/>
                                          </p:val>
                                        </p:tav>
                                      </p:tavLst>
                                    </p:anim>
                                    <p:animEffect transition="in" filter="wipe(down)">
                                      <p:cBhvr>
                                        <p:cTn id="63" dur="100"/>
                                        <p:tgtEl>
                                          <p:spTgt spid="28"/>
                                        </p:tgtEl>
                                      </p:cBhvr>
                                    </p:animEffect>
                                  </p:childTnLst>
                                </p:cTn>
                              </p:par>
                            </p:childTnLst>
                          </p:cTn>
                        </p:par>
                        <p:par>
                          <p:cTn id="64" fill="hold">
                            <p:stCondLst>
                              <p:cond delay="1200"/>
                            </p:stCondLst>
                            <p:childTnLst>
                              <p:par>
                                <p:cTn id="65" presetID="12"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100"/>
                                        <p:tgtEl>
                                          <p:spTgt spid="29"/>
                                        </p:tgtEl>
                                        <p:attrNameLst>
                                          <p:attrName>ppt_y</p:attrName>
                                        </p:attrNameLst>
                                      </p:cBhvr>
                                      <p:tavLst>
                                        <p:tav tm="0">
                                          <p:val>
                                            <p:strVal val="#ppt_y-#ppt_h*1.125000"/>
                                          </p:val>
                                        </p:tav>
                                        <p:tav tm="100000">
                                          <p:val>
                                            <p:strVal val="#ppt_y"/>
                                          </p:val>
                                        </p:tav>
                                      </p:tavLst>
                                    </p:anim>
                                    <p:animEffect transition="in" filter="wipe(down)">
                                      <p:cBhvr>
                                        <p:cTn id="68" dur="100"/>
                                        <p:tgtEl>
                                          <p:spTgt spid="29"/>
                                        </p:tgtEl>
                                      </p:cBhvr>
                                    </p:animEffect>
                                  </p:childTnLst>
                                </p:cTn>
                              </p:par>
                            </p:childTnLst>
                          </p:cTn>
                        </p:par>
                        <p:par>
                          <p:cTn id="69" fill="hold">
                            <p:stCondLst>
                              <p:cond delay="1300"/>
                            </p:stCondLst>
                            <p:childTnLst>
                              <p:par>
                                <p:cTn id="70" presetID="12" presetClass="entr" presetSubtype="4"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100"/>
                                        <p:tgtEl>
                                          <p:spTgt spid="32"/>
                                        </p:tgtEl>
                                        <p:attrNameLst>
                                          <p:attrName>ppt_y</p:attrName>
                                        </p:attrNameLst>
                                      </p:cBhvr>
                                      <p:tavLst>
                                        <p:tav tm="0">
                                          <p:val>
                                            <p:strVal val="#ppt_y+#ppt_h*1.125000"/>
                                          </p:val>
                                        </p:tav>
                                        <p:tav tm="100000">
                                          <p:val>
                                            <p:strVal val="#ppt_y"/>
                                          </p:val>
                                        </p:tav>
                                      </p:tavLst>
                                    </p:anim>
                                    <p:animEffect transition="in" filter="wipe(up)">
                                      <p:cBhvr>
                                        <p:cTn id="73" dur="1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close up of a womans face&#10;&#10;Description automatically generated">
            <a:extLst>
              <a:ext uri="{FF2B5EF4-FFF2-40B4-BE49-F238E27FC236}">
                <a16:creationId xmlns:a16="http://schemas.microsoft.com/office/drawing/2014/main" id="{872BEEE0-D1F9-477A-BDF9-81C4A7A748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37929" y="553969"/>
            <a:ext cx="5436705"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37929" y="2141537"/>
            <a:ext cx="5436705"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51331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7F59-6883-7040-B14F-1067A165FDF8}"/>
              </a:ext>
            </a:extLst>
          </p:cNvPr>
          <p:cNvSpPr>
            <a:spLocks noGrp="1"/>
          </p:cNvSpPr>
          <p:nvPr>
            <p:ph type="title"/>
          </p:nvPr>
        </p:nvSpPr>
        <p:spPr/>
        <p:txBody>
          <a:bodyPr/>
          <a:lstStyle>
            <a:lvl1pPr>
              <a:defRPr b="1" i="0">
                <a:latin typeface="Assistant" pitchFamily="2" charset="-79"/>
                <a:cs typeface="Assistant"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BAC2FB-3BB1-4A40-B111-A8DDEE674396}"/>
              </a:ext>
            </a:extLst>
          </p:cNvPr>
          <p:cNvSpPr>
            <a:spLocks noGrp="1"/>
          </p:cNvSpPr>
          <p:nvPr>
            <p:ph idx="1"/>
          </p:nvPr>
        </p:nvSpPr>
        <p:spPr/>
        <p:txBody>
          <a:bodyPr/>
          <a:lstStyle>
            <a:lvl1pPr>
              <a:defRPr b="0" i="0">
                <a:latin typeface="Assistant" pitchFamily="2" charset="-79"/>
                <a:cs typeface="Assistant" pitchFamily="2" charset="-79"/>
              </a:defRPr>
            </a:lvl1pPr>
            <a:lvl2pPr>
              <a:defRPr b="0" i="0">
                <a:latin typeface="Assistant" pitchFamily="2" charset="-79"/>
                <a:cs typeface="Assistant" pitchFamily="2" charset="-79"/>
              </a:defRPr>
            </a:lvl2pPr>
            <a:lvl3pPr>
              <a:defRPr b="0" i="0">
                <a:latin typeface="Assistant" pitchFamily="2" charset="-79"/>
                <a:cs typeface="Assistant" pitchFamily="2" charset="-79"/>
              </a:defRPr>
            </a:lvl3pPr>
            <a:lvl4pPr>
              <a:defRPr b="0" i="0">
                <a:latin typeface="Assistant" pitchFamily="2" charset="-79"/>
                <a:cs typeface="Assistant" pitchFamily="2" charset="-79"/>
              </a:defRPr>
            </a:lvl4pPr>
            <a:lvl5pPr>
              <a:defRPr b="0" i="0">
                <a:latin typeface="Assistant" pitchFamily="2" charset="-79"/>
                <a:cs typeface="Assistan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E34138-8715-BB49-845C-6972DF8D08D1}"/>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439287ED-1FC5-7F46-A972-A6F487D88B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CE53B-0679-AA40-9672-FC8622824896}"/>
              </a:ext>
            </a:extLst>
          </p:cNvPr>
          <p:cNvSpPr>
            <a:spLocks noGrp="1"/>
          </p:cNvSpPr>
          <p:nvPr>
            <p:ph type="sldNum" sz="quarter" idx="12"/>
          </p:nvPr>
        </p:nvSpPr>
        <p:spPr/>
        <p:txBody>
          <a:bodyPr/>
          <a:lstStyle/>
          <a:p>
            <a:fld id="{2FCB43A2-4995-CA40-BA5F-05A2FC129A30}" type="slidenum">
              <a:rPr lang="en-US" smtClean="0"/>
              <a:t>‹#›</a:t>
            </a:fld>
            <a:endParaRPr lang="en-US" dirty="0"/>
          </a:p>
        </p:txBody>
      </p:sp>
    </p:spTree>
    <p:extLst>
      <p:ext uri="{BB962C8B-B14F-4D97-AF65-F5344CB8AC3E}">
        <p14:creationId xmlns:p14="http://schemas.microsoft.com/office/powerpoint/2010/main" val="3705536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1 - Dark">
    <p:bg>
      <p:bgPr>
        <a:solidFill>
          <a:schemeClr val="bg2"/>
        </a:solidFill>
        <a:effectLst/>
      </p:bgPr>
    </p:bg>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id="{65A87DD1-D5CD-9740-A162-F3AEED6F4302}"/>
              </a:ext>
            </a:extLst>
          </p:cNvPr>
          <p:cNvSpPr/>
          <p:nvPr userDrawn="1"/>
        </p:nvSpPr>
        <p:spPr>
          <a:xfrm>
            <a:off x="10726366" y="23358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1E827867-F442-D441-8F74-C1F80D4DAB57}"/>
              </a:ext>
            </a:extLst>
          </p:cNvPr>
          <p:cNvSpPr/>
          <p:nvPr userDrawn="1"/>
        </p:nvSpPr>
        <p:spPr>
          <a:xfrm rot="10800000">
            <a:off x="10921150" y="22980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AC208374-F905-3A40-ACB7-9CFEB45CF91B}"/>
              </a:ext>
            </a:extLst>
          </p:cNvPr>
          <p:cNvSpPr/>
          <p:nvPr userDrawn="1"/>
        </p:nvSpPr>
        <p:spPr>
          <a:xfrm rot="10800000">
            <a:off x="11310718" y="22980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1FF255DE-CB7D-F647-A954-2DD290733874}"/>
              </a:ext>
            </a:extLst>
          </p:cNvPr>
          <p:cNvSpPr/>
          <p:nvPr userDrawn="1"/>
        </p:nvSpPr>
        <p:spPr>
          <a:xfrm rot="10800000">
            <a:off x="11698742" y="22939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04414EA6-DAB3-0741-9786-FFB99F4F285B}"/>
              </a:ext>
            </a:extLst>
          </p:cNvPr>
          <p:cNvSpPr/>
          <p:nvPr userDrawn="1"/>
        </p:nvSpPr>
        <p:spPr>
          <a:xfrm>
            <a:off x="11896033" y="23345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91477637-F4D1-3847-A50A-03DC6A1E3F99}"/>
              </a:ext>
            </a:extLst>
          </p:cNvPr>
          <p:cNvSpPr/>
          <p:nvPr userDrawn="1"/>
        </p:nvSpPr>
        <p:spPr>
          <a:xfrm rot="10800000">
            <a:off x="11899734" y="19422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A1112808-0DE6-194A-A213-21238F7A8336}"/>
              </a:ext>
            </a:extLst>
          </p:cNvPr>
          <p:cNvSpPr/>
          <p:nvPr userDrawn="1"/>
        </p:nvSpPr>
        <p:spPr>
          <a:xfrm>
            <a:off x="9553275"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62CBF4A1-D35C-AF40-82E0-8B1844522EAD}"/>
              </a:ext>
            </a:extLst>
          </p:cNvPr>
          <p:cNvSpPr/>
          <p:nvPr userDrawn="1"/>
        </p:nvSpPr>
        <p:spPr>
          <a:xfrm>
            <a:off x="9944662"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B7454064-488B-2743-B86A-7382B8F2424C}"/>
              </a:ext>
            </a:extLst>
          </p:cNvPr>
          <p:cNvSpPr/>
          <p:nvPr userDrawn="1"/>
        </p:nvSpPr>
        <p:spPr>
          <a:xfrm>
            <a:off x="9750215"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6ABF4248-FC6E-4940-9435-F33D12AB4CA0}"/>
              </a:ext>
            </a:extLst>
          </p:cNvPr>
          <p:cNvSpPr/>
          <p:nvPr userDrawn="1"/>
        </p:nvSpPr>
        <p:spPr>
          <a:xfrm rot="10800000">
            <a:off x="9360647" y="300824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7FFC0654-C2F9-314D-AE89-84E50D69FA00}"/>
              </a:ext>
            </a:extLst>
          </p:cNvPr>
          <p:cNvSpPr/>
          <p:nvPr userDrawn="1"/>
        </p:nvSpPr>
        <p:spPr>
          <a:xfrm>
            <a:off x="10138239" y="268745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2D2E0CF0-BEAE-F042-80E5-DD0ADE91106E}"/>
              </a:ext>
            </a:extLst>
          </p:cNvPr>
          <p:cNvSpPr/>
          <p:nvPr userDrawn="1"/>
        </p:nvSpPr>
        <p:spPr>
          <a:xfrm rot="10800000">
            <a:off x="10339231" y="26525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EB9ABA99-8251-1741-8B71-844217132A35}"/>
              </a:ext>
            </a:extLst>
          </p:cNvPr>
          <p:cNvSpPr/>
          <p:nvPr userDrawn="1"/>
        </p:nvSpPr>
        <p:spPr>
          <a:xfrm>
            <a:off x="11505165"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214118B3-62E7-C14B-A668-1A0ADF39C0CE}"/>
              </a:ext>
            </a:extLst>
          </p:cNvPr>
          <p:cNvSpPr/>
          <p:nvPr userDrawn="1"/>
        </p:nvSpPr>
        <p:spPr>
          <a:xfrm>
            <a:off x="10921150"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094ADCC2-1865-1C42-85E6-DA54821CA1C1}"/>
              </a:ext>
            </a:extLst>
          </p:cNvPr>
          <p:cNvSpPr/>
          <p:nvPr userDrawn="1"/>
        </p:nvSpPr>
        <p:spPr>
          <a:xfrm>
            <a:off x="11310718"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FC8BE6E1-DEA2-0940-AA58-CD8FF80E7DE2}"/>
              </a:ext>
            </a:extLst>
          </p:cNvPr>
          <p:cNvSpPr/>
          <p:nvPr userDrawn="1"/>
        </p:nvSpPr>
        <p:spPr>
          <a:xfrm rot="10800000">
            <a:off x="11501801" y="264964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B1FF9A24-FAC0-F34F-843A-91667583FFA3}"/>
              </a:ext>
            </a:extLst>
          </p:cNvPr>
          <p:cNvSpPr/>
          <p:nvPr userDrawn="1"/>
        </p:nvSpPr>
        <p:spPr>
          <a:xfrm rot="10800000">
            <a:off x="11698742" y="300412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69328BDF-B93F-964B-9685-EF57380A6AD6}"/>
              </a:ext>
            </a:extLst>
          </p:cNvPr>
          <p:cNvSpPr/>
          <p:nvPr userDrawn="1"/>
        </p:nvSpPr>
        <p:spPr>
          <a:xfrm>
            <a:off x="11698742" y="268745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606EA4D8-1E49-D845-9ACE-B915EA9AB045}"/>
              </a:ext>
            </a:extLst>
          </p:cNvPr>
          <p:cNvSpPr/>
          <p:nvPr userDrawn="1"/>
        </p:nvSpPr>
        <p:spPr>
          <a:xfrm rot="10800000">
            <a:off x="10725095" y="26504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93C44C5E-9AAC-EA4B-B338-192CF0F9ED3B}"/>
              </a:ext>
            </a:extLst>
          </p:cNvPr>
          <p:cNvSpPr/>
          <p:nvPr userDrawn="1"/>
        </p:nvSpPr>
        <p:spPr>
          <a:xfrm>
            <a:off x="11896033" y="304478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2814510-7F30-2E4C-A84B-1CAB39DC0189}"/>
              </a:ext>
            </a:extLst>
          </p:cNvPr>
          <p:cNvSpPr/>
          <p:nvPr userDrawn="1"/>
        </p:nvSpPr>
        <p:spPr>
          <a:xfrm rot="10800000">
            <a:off x="11899734" y="26525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CC37C34B-B74F-B34F-B262-7DDD035A8357}"/>
              </a:ext>
            </a:extLst>
          </p:cNvPr>
          <p:cNvSpPr/>
          <p:nvPr userDrawn="1"/>
        </p:nvSpPr>
        <p:spPr>
          <a:xfrm>
            <a:off x="9553275"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59D6AFC8-8C3F-A246-A1A0-CCB9F3C27737}"/>
              </a:ext>
            </a:extLst>
          </p:cNvPr>
          <p:cNvSpPr/>
          <p:nvPr userDrawn="1"/>
        </p:nvSpPr>
        <p:spPr>
          <a:xfrm>
            <a:off x="9944662"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0843E84C-1282-C042-8088-90E6E7604F19}"/>
              </a:ext>
            </a:extLst>
          </p:cNvPr>
          <p:cNvSpPr/>
          <p:nvPr userDrawn="1"/>
        </p:nvSpPr>
        <p:spPr>
          <a:xfrm>
            <a:off x="9360647"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493794A6-E1EC-BB4D-A93D-3708CA56E7BD}"/>
              </a:ext>
            </a:extLst>
          </p:cNvPr>
          <p:cNvSpPr/>
          <p:nvPr userDrawn="1"/>
        </p:nvSpPr>
        <p:spPr>
          <a:xfrm>
            <a:off x="9750215"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CE2C401B-A2AF-F640-A672-3E89EB113BF2}"/>
              </a:ext>
            </a:extLst>
          </p:cNvPr>
          <p:cNvSpPr/>
          <p:nvPr userDrawn="1"/>
        </p:nvSpPr>
        <p:spPr>
          <a:xfrm rot="10800000">
            <a:off x="9553275" y="336762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5C53758D-1579-664F-854D-3AE3B1C1ABE3}"/>
              </a:ext>
            </a:extLst>
          </p:cNvPr>
          <p:cNvSpPr/>
          <p:nvPr userDrawn="1"/>
        </p:nvSpPr>
        <p:spPr>
          <a:xfrm rot="10800000">
            <a:off x="10138239" y="37179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3AF255EE-8594-0746-95D7-66675F4A8FAA}"/>
              </a:ext>
            </a:extLst>
          </p:cNvPr>
          <p:cNvSpPr/>
          <p:nvPr userDrawn="1"/>
        </p:nvSpPr>
        <p:spPr>
          <a:xfrm>
            <a:off x="10138239" y="34013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EABFDC97-7304-A949-86B5-EC543C99FF88}"/>
              </a:ext>
            </a:extLst>
          </p:cNvPr>
          <p:cNvSpPr/>
          <p:nvPr userDrawn="1"/>
        </p:nvSpPr>
        <p:spPr>
          <a:xfrm>
            <a:off x="10335530" y="375864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613C9A80-0B2D-664B-A429-7CFD25A56408}"/>
              </a:ext>
            </a:extLst>
          </p:cNvPr>
          <p:cNvSpPr/>
          <p:nvPr userDrawn="1"/>
        </p:nvSpPr>
        <p:spPr>
          <a:xfrm>
            <a:off x="11505165"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A285A24D-1299-994E-A92A-DC3B59528932}"/>
              </a:ext>
            </a:extLst>
          </p:cNvPr>
          <p:cNvSpPr/>
          <p:nvPr userDrawn="1"/>
        </p:nvSpPr>
        <p:spPr>
          <a:xfrm>
            <a:off x="11310718"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45890D36-E939-A945-9001-FED786F0BA3B}"/>
              </a:ext>
            </a:extLst>
          </p:cNvPr>
          <p:cNvSpPr/>
          <p:nvPr userDrawn="1"/>
        </p:nvSpPr>
        <p:spPr>
          <a:xfrm rot="10800000">
            <a:off x="11501801" y="33634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84EEE19B-F706-594D-946E-8670CB1CE639}"/>
              </a:ext>
            </a:extLst>
          </p:cNvPr>
          <p:cNvSpPr/>
          <p:nvPr userDrawn="1"/>
        </p:nvSpPr>
        <p:spPr>
          <a:xfrm rot="10800000">
            <a:off x="11698742" y="37179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BB26B6FC-7297-C94D-8674-386350A0B7B6}"/>
              </a:ext>
            </a:extLst>
          </p:cNvPr>
          <p:cNvSpPr/>
          <p:nvPr userDrawn="1"/>
        </p:nvSpPr>
        <p:spPr>
          <a:xfrm rot="10800000">
            <a:off x="11899734" y="33663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3D4F222F-0DAD-E649-BA22-04BA47EBFE29}"/>
              </a:ext>
            </a:extLst>
          </p:cNvPr>
          <p:cNvSpPr/>
          <p:nvPr userDrawn="1"/>
        </p:nvSpPr>
        <p:spPr>
          <a:xfrm>
            <a:off x="7214524"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C04462A4-CF68-1A40-8CBE-65ACDB1B0FD8}"/>
              </a:ext>
            </a:extLst>
          </p:cNvPr>
          <p:cNvSpPr/>
          <p:nvPr userDrawn="1"/>
        </p:nvSpPr>
        <p:spPr>
          <a:xfrm rot="10800000">
            <a:off x="7218225" y="40765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3227A2EF-969F-BB4F-B811-0311A47B176C}"/>
              </a:ext>
            </a:extLst>
          </p:cNvPr>
          <p:cNvSpPr/>
          <p:nvPr userDrawn="1"/>
        </p:nvSpPr>
        <p:spPr>
          <a:xfrm>
            <a:off x="8775027"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4B690DAE-9D74-B740-AB44-F51453A59C61}"/>
              </a:ext>
            </a:extLst>
          </p:cNvPr>
          <p:cNvSpPr/>
          <p:nvPr userDrawn="1"/>
        </p:nvSpPr>
        <p:spPr>
          <a:xfrm>
            <a:off x="9553275" y="44701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362397B2-0CEF-4446-8E17-1FCFAB2B6B58}"/>
              </a:ext>
            </a:extLst>
          </p:cNvPr>
          <p:cNvSpPr/>
          <p:nvPr userDrawn="1"/>
        </p:nvSpPr>
        <p:spPr>
          <a:xfrm>
            <a:off x="9360647" y="411564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EA7939B7-19EF-A048-A128-55A3C22B185A}"/>
              </a:ext>
            </a:extLst>
          </p:cNvPr>
          <p:cNvSpPr/>
          <p:nvPr userDrawn="1"/>
        </p:nvSpPr>
        <p:spPr>
          <a:xfrm rot="10800000">
            <a:off x="9360647" y="44323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4E77313B-4E13-6E42-BEB9-7842C936FEBB}"/>
              </a:ext>
            </a:extLst>
          </p:cNvPr>
          <p:cNvSpPr/>
          <p:nvPr userDrawn="1"/>
        </p:nvSpPr>
        <p:spPr>
          <a:xfrm rot="10800000">
            <a:off x="9750215" y="44323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062F4C77-FEDE-F843-978A-AC20AC089A5B}"/>
              </a:ext>
            </a:extLst>
          </p:cNvPr>
          <p:cNvSpPr/>
          <p:nvPr userDrawn="1"/>
        </p:nvSpPr>
        <p:spPr>
          <a:xfrm rot="10800000">
            <a:off x="9553275" y="40778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6E96B605-E082-8445-96FC-E93CD0ADDFAD}"/>
              </a:ext>
            </a:extLst>
          </p:cNvPr>
          <p:cNvSpPr/>
          <p:nvPr userDrawn="1"/>
        </p:nvSpPr>
        <p:spPr>
          <a:xfrm rot="10800000">
            <a:off x="9941298" y="407371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18282512-1E9D-3540-A58E-8EBF86BC8A75}"/>
              </a:ext>
            </a:extLst>
          </p:cNvPr>
          <p:cNvSpPr/>
          <p:nvPr userDrawn="1"/>
        </p:nvSpPr>
        <p:spPr>
          <a:xfrm>
            <a:off x="10138239" y="41115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30CE9B55-C18B-994B-B446-661B49F4CAA9}"/>
              </a:ext>
            </a:extLst>
          </p:cNvPr>
          <p:cNvSpPr/>
          <p:nvPr userDrawn="1"/>
        </p:nvSpPr>
        <p:spPr>
          <a:xfrm rot="10800000">
            <a:off x="9164592" y="40745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F5F3C6B5-9306-1743-B00B-4C550220CCBC}"/>
              </a:ext>
            </a:extLst>
          </p:cNvPr>
          <p:cNvSpPr/>
          <p:nvPr userDrawn="1"/>
        </p:nvSpPr>
        <p:spPr>
          <a:xfrm rot="10800000">
            <a:off x="8971964" y="442899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A02E5F79-3712-E44F-B635-A5EC2D5747DC}"/>
              </a:ext>
            </a:extLst>
          </p:cNvPr>
          <p:cNvSpPr/>
          <p:nvPr userDrawn="1"/>
        </p:nvSpPr>
        <p:spPr>
          <a:xfrm rot="10800000">
            <a:off x="11501801" y="407371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1EFA551E-7CCB-9044-9731-9DB4BECE4800}"/>
              </a:ext>
            </a:extLst>
          </p:cNvPr>
          <p:cNvSpPr/>
          <p:nvPr userDrawn="1"/>
        </p:nvSpPr>
        <p:spPr>
          <a:xfrm rot="10800000">
            <a:off x="11698742" y="442818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9915B28C-5219-F641-982D-06DF91804CE4}"/>
              </a:ext>
            </a:extLst>
          </p:cNvPr>
          <p:cNvSpPr/>
          <p:nvPr userDrawn="1"/>
        </p:nvSpPr>
        <p:spPr>
          <a:xfrm>
            <a:off x="11896033"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FFE4CF4E-D689-CC47-A84C-E67C2EA07F30}"/>
              </a:ext>
            </a:extLst>
          </p:cNvPr>
          <p:cNvSpPr/>
          <p:nvPr userDrawn="1"/>
        </p:nvSpPr>
        <p:spPr>
          <a:xfrm>
            <a:off x="6823656"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F75E9992-9B4F-7F46-9CB1-CAA097C3E97D}"/>
              </a:ext>
            </a:extLst>
          </p:cNvPr>
          <p:cNvSpPr/>
          <p:nvPr userDrawn="1"/>
        </p:nvSpPr>
        <p:spPr>
          <a:xfrm rot="10800000">
            <a:off x="6820292" y="478251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859E438E-5CA1-2A46-B01D-39C23E0580EA}"/>
              </a:ext>
            </a:extLst>
          </p:cNvPr>
          <p:cNvSpPr/>
          <p:nvPr userDrawn="1"/>
        </p:nvSpPr>
        <p:spPr>
          <a:xfrm rot="10800000">
            <a:off x="7017233"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D8B75FAC-A2B5-8741-AD52-48C5C0C96082}"/>
              </a:ext>
            </a:extLst>
          </p:cNvPr>
          <p:cNvSpPr/>
          <p:nvPr userDrawn="1"/>
        </p:nvSpPr>
        <p:spPr>
          <a:xfrm>
            <a:off x="7017233" y="48203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7597E5A4-71E3-3C45-9DE5-7F6C3C477FF9}"/>
              </a:ext>
            </a:extLst>
          </p:cNvPr>
          <p:cNvSpPr/>
          <p:nvPr userDrawn="1"/>
        </p:nvSpPr>
        <p:spPr>
          <a:xfrm>
            <a:off x="7992772"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2A6EEDCF-192A-9E4F-B9A1-70601BE46386}"/>
              </a:ext>
            </a:extLst>
          </p:cNvPr>
          <p:cNvSpPr/>
          <p:nvPr userDrawn="1"/>
        </p:nvSpPr>
        <p:spPr>
          <a:xfrm>
            <a:off x="8384159"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EB15AD21-B5C1-3D45-97CD-602FAAD5507A}"/>
              </a:ext>
            </a:extLst>
          </p:cNvPr>
          <p:cNvSpPr/>
          <p:nvPr userDrawn="1"/>
        </p:nvSpPr>
        <p:spPr>
          <a:xfrm>
            <a:off x="7800144" y="4824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5C152778-E61A-A744-900D-93201425E48E}"/>
              </a:ext>
            </a:extLst>
          </p:cNvPr>
          <p:cNvSpPr/>
          <p:nvPr userDrawn="1"/>
        </p:nvSpPr>
        <p:spPr>
          <a:xfrm>
            <a:off x="8189712" y="4824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0DFD64FF-2AA7-9F40-944F-ADB0861CEDF1}"/>
              </a:ext>
            </a:extLst>
          </p:cNvPr>
          <p:cNvSpPr/>
          <p:nvPr userDrawn="1"/>
        </p:nvSpPr>
        <p:spPr>
          <a:xfrm rot="10800000">
            <a:off x="7800144"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DCE9045B-79CB-A54D-94DC-5BDFCEE992DC}"/>
              </a:ext>
            </a:extLst>
          </p:cNvPr>
          <p:cNvSpPr/>
          <p:nvPr userDrawn="1"/>
        </p:nvSpPr>
        <p:spPr>
          <a:xfrm rot="10800000">
            <a:off x="8577736"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56702808-8C0E-B84E-83A6-4259B1F4706C}"/>
              </a:ext>
            </a:extLst>
          </p:cNvPr>
          <p:cNvSpPr/>
          <p:nvPr userDrawn="1"/>
        </p:nvSpPr>
        <p:spPr>
          <a:xfrm>
            <a:off x="8577736" y="48203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83108CF6-6396-0A4D-809B-E872D67A2566}"/>
              </a:ext>
            </a:extLst>
          </p:cNvPr>
          <p:cNvSpPr/>
          <p:nvPr userDrawn="1"/>
        </p:nvSpPr>
        <p:spPr>
          <a:xfrm rot="10800000">
            <a:off x="7604089" y="47833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1E558CCE-3442-764A-97DC-4827DD93F9BA}"/>
              </a:ext>
            </a:extLst>
          </p:cNvPr>
          <p:cNvSpPr/>
          <p:nvPr userDrawn="1"/>
        </p:nvSpPr>
        <p:spPr>
          <a:xfrm rot="10800000">
            <a:off x="7411461" y="513779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69AD9945-266D-7248-8676-EB90CC73CA22}"/>
              </a:ext>
            </a:extLst>
          </p:cNvPr>
          <p:cNvSpPr/>
          <p:nvPr userDrawn="1"/>
        </p:nvSpPr>
        <p:spPr>
          <a:xfrm>
            <a:off x="7411461" y="48211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0932F1CC-2505-E24D-AE47-8FF757F82E47}"/>
              </a:ext>
            </a:extLst>
          </p:cNvPr>
          <p:cNvSpPr/>
          <p:nvPr userDrawn="1"/>
        </p:nvSpPr>
        <p:spPr>
          <a:xfrm>
            <a:off x="8775027" y="51776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6238227C-0847-834A-B6FF-939B1E589DC9}"/>
              </a:ext>
            </a:extLst>
          </p:cNvPr>
          <p:cNvSpPr/>
          <p:nvPr userDrawn="1"/>
        </p:nvSpPr>
        <p:spPr>
          <a:xfrm>
            <a:off x="9944662"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02603368-F134-5646-9549-C456D4F83D3C}"/>
              </a:ext>
            </a:extLst>
          </p:cNvPr>
          <p:cNvSpPr/>
          <p:nvPr userDrawn="1"/>
        </p:nvSpPr>
        <p:spPr>
          <a:xfrm rot="10800000">
            <a:off x="9750215"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DB460CDD-5ED0-7B42-AD19-83C4412D78AB}"/>
              </a:ext>
            </a:extLst>
          </p:cNvPr>
          <p:cNvSpPr/>
          <p:nvPr userDrawn="1"/>
        </p:nvSpPr>
        <p:spPr>
          <a:xfrm rot="10800000">
            <a:off x="9553275" y="478664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5F6391D8-E7C1-DE40-8B7E-77D46ED6352C}"/>
              </a:ext>
            </a:extLst>
          </p:cNvPr>
          <p:cNvSpPr/>
          <p:nvPr userDrawn="1"/>
        </p:nvSpPr>
        <p:spPr>
          <a:xfrm rot="10800000">
            <a:off x="10138239"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1FBCB2C9-EDEF-B34D-844B-30B4FBB1EE43}"/>
              </a:ext>
            </a:extLst>
          </p:cNvPr>
          <p:cNvSpPr/>
          <p:nvPr userDrawn="1"/>
        </p:nvSpPr>
        <p:spPr>
          <a:xfrm rot="10800000">
            <a:off x="9164592" y="47833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3903A835-75B0-4744-850B-68165BE8F3CF}"/>
              </a:ext>
            </a:extLst>
          </p:cNvPr>
          <p:cNvSpPr/>
          <p:nvPr userDrawn="1"/>
        </p:nvSpPr>
        <p:spPr>
          <a:xfrm rot="10800000">
            <a:off x="8971964" y="513779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3499DCC8-E105-1941-8E22-3534B757EB75}"/>
              </a:ext>
            </a:extLst>
          </p:cNvPr>
          <p:cNvSpPr/>
          <p:nvPr userDrawn="1"/>
        </p:nvSpPr>
        <p:spPr>
          <a:xfrm>
            <a:off x="8971964" y="48211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F149CE6E-1C2B-BB40-878C-0440C71EEF74}"/>
              </a:ext>
            </a:extLst>
          </p:cNvPr>
          <p:cNvSpPr/>
          <p:nvPr userDrawn="1"/>
        </p:nvSpPr>
        <p:spPr>
          <a:xfrm>
            <a:off x="11113778"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6D9B90F0-920A-8F4E-A1EA-C34D7BF1C73E}"/>
              </a:ext>
            </a:extLst>
          </p:cNvPr>
          <p:cNvSpPr/>
          <p:nvPr userDrawn="1"/>
        </p:nvSpPr>
        <p:spPr>
          <a:xfrm>
            <a:off x="11505165"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C3CE79D3-7626-F046-992A-2CDEAE356BF1}"/>
              </a:ext>
            </a:extLst>
          </p:cNvPr>
          <p:cNvSpPr/>
          <p:nvPr userDrawn="1"/>
        </p:nvSpPr>
        <p:spPr>
          <a:xfrm rot="10800000">
            <a:off x="11310718"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DBCC3A2E-52D5-054A-8BA1-AF5774FBC8AB}"/>
              </a:ext>
            </a:extLst>
          </p:cNvPr>
          <p:cNvSpPr/>
          <p:nvPr userDrawn="1"/>
        </p:nvSpPr>
        <p:spPr>
          <a:xfrm rot="10800000">
            <a:off x="11698742"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7EF77BBD-3EC7-AD40-A8FA-0A523AF02622}"/>
              </a:ext>
            </a:extLst>
          </p:cNvPr>
          <p:cNvSpPr/>
          <p:nvPr userDrawn="1"/>
        </p:nvSpPr>
        <p:spPr>
          <a:xfrm>
            <a:off x="11896033" y="51776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C10F8FB0-3F52-2E41-B796-EF66A78E8215}"/>
              </a:ext>
            </a:extLst>
          </p:cNvPr>
          <p:cNvSpPr/>
          <p:nvPr userDrawn="1"/>
        </p:nvSpPr>
        <p:spPr>
          <a:xfrm rot="10800000">
            <a:off x="11899734" y="478537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64F034E6-E06A-2042-BD3C-3C7378FFA458}"/>
              </a:ext>
            </a:extLst>
          </p:cNvPr>
          <p:cNvSpPr/>
          <p:nvPr userDrawn="1"/>
        </p:nvSpPr>
        <p:spPr>
          <a:xfrm>
            <a:off x="6823656"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B11347EC-EA63-774C-91E3-BE3A912239B7}"/>
              </a:ext>
            </a:extLst>
          </p:cNvPr>
          <p:cNvSpPr/>
          <p:nvPr userDrawn="1"/>
        </p:nvSpPr>
        <p:spPr>
          <a:xfrm>
            <a:off x="6629209"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4DBABB88-0485-2B48-8943-4F05FF9EAD9B}"/>
              </a:ext>
            </a:extLst>
          </p:cNvPr>
          <p:cNvSpPr/>
          <p:nvPr userDrawn="1"/>
        </p:nvSpPr>
        <p:spPr>
          <a:xfrm rot="10800000">
            <a:off x="6629209"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CB84BC82-A578-D540-B165-7A79CCCDE055}"/>
              </a:ext>
            </a:extLst>
          </p:cNvPr>
          <p:cNvSpPr/>
          <p:nvPr userDrawn="1"/>
        </p:nvSpPr>
        <p:spPr>
          <a:xfrm rot="10800000">
            <a:off x="7017233"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F4826D7D-D688-4049-A085-E62B4C4DAFF6}"/>
              </a:ext>
            </a:extLst>
          </p:cNvPr>
          <p:cNvSpPr/>
          <p:nvPr userDrawn="1"/>
        </p:nvSpPr>
        <p:spPr>
          <a:xfrm>
            <a:off x="7017233"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929D6195-7A07-FD47-AF99-BAFCE0D80EB6}"/>
              </a:ext>
            </a:extLst>
          </p:cNvPr>
          <p:cNvSpPr/>
          <p:nvPr userDrawn="1"/>
        </p:nvSpPr>
        <p:spPr>
          <a:xfrm>
            <a:off x="7214524"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486EF455-5FBD-3F41-8590-3DA467F116DC}"/>
              </a:ext>
            </a:extLst>
          </p:cNvPr>
          <p:cNvSpPr/>
          <p:nvPr userDrawn="1"/>
        </p:nvSpPr>
        <p:spPr>
          <a:xfrm rot="10800000">
            <a:off x="7218225"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7856FCA9-941C-1B4A-AEAA-B22BE2E81CBD}"/>
              </a:ext>
            </a:extLst>
          </p:cNvPr>
          <p:cNvSpPr/>
          <p:nvPr userDrawn="1"/>
        </p:nvSpPr>
        <p:spPr>
          <a:xfrm>
            <a:off x="7605360"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AF440A9-15D9-A145-A95D-DB2BF4EBC603}"/>
              </a:ext>
            </a:extLst>
          </p:cNvPr>
          <p:cNvSpPr/>
          <p:nvPr userDrawn="1"/>
        </p:nvSpPr>
        <p:spPr>
          <a:xfrm>
            <a:off x="8384159"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0B688E29-70EC-3641-8C64-CEE796E03A08}"/>
              </a:ext>
            </a:extLst>
          </p:cNvPr>
          <p:cNvSpPr/>
          <p:nvPr userDrawn="1"/>
        </p:nvSpPr>
        <p:spPr>
          <a:xfrm>
            <a:off x="7800144"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D5A9EFCE-CCA0-2846-BE62-17328F1AD4F9}"/>
              </a:ext>
            </a:extLst>
          </p:cNvPr>
          <p:cNvSpPr/>
          <p:nvPr userDrawn="1"/>
        </p:nvSpPr>
        <p:spPr>
          <a:xfrm>
            <a:off x="8189712"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0B0ECD6D-70FF-0E49-8A29-DBCB35641B54}"/>
              </a:ext>
            </a:extLst>
          </p:cNvPr>
          <p:cNvSpPr/>
          <p:nvPr userDrawn="1"/>
        </p:nvSpPr>
        <p:spPr>
          <a:xfrm rot="10800000">
            <a:off x="7800144"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0D6A471C-28C6-A04D-A050-3AD2529EB16B}"/>
              </a:ext>
            </a:extLst>
          </p:cNvPr>
          <p:cNvSpPr/>
          <p:nvPr userDrawn="1"/>
        </p:nvSpPr>
        <p:spPr>
          <a:xfrm rot="10800000">
            <a:off x="8189712"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ED0E462F-ACCB-0C44-B64D-66DC437F6F6D}"/>
              </a:ext>
            </a:extLst>
          </p:cNvPr>
          <p:cNvSpPr/>
          <p:nvPr userDrawn="1"/>
        </p:nvSpPr>
        <p:spPr>
          <a:xfrm rot="10800000">
            <a:off x="7992772" y="5496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E1ACB806-F071-CF4E-830B-7DEDE9FC3DEA}"/>
              </a:ext>
            </a:extLst>
          </p:cNvPr>
          <p:cNvSpPr/>
          <p:nvPr userDrawn="1"/>
        </p:nvSpPr>
        <p:spPr>
          <a:xfrm rot="10800000">
            <a:off x="8577736"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5D769603-26E8-C245-9D1F-E10FFDA39D23}"/>
              </a:ext>
            </a:extLst>
          </p:cNvPr>
          <p:cNvSpPr/>
          <p:nvPr userDrawn="1"/>
        </p:nvSpPr>
        <p:spPr>
          <a:xfrm>
            <a:off x="8577736"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8C18E6A3-0E44-B24B-8D5A-23B3C5EBE855}"/>
              </a:ext>
            </a:extLst>
          </p:cNvPr>
          <p:cNvSpPr/>
          <p:nvPr userDrawn="1"/>
        </p:nvSpPr>
        <p:spPr>
          <a:xfrm rot="10800000">
            <a:off x="7411461" y="584801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BCB16564-C59B-754B-AB06-323C816BCB17}"/>
              </a:ext>
            </a:extLst>
          </p:cNvPr>
          <p:cNvSpPr/>
          <p:nvPr userDrawn="1"/>
        </p:nvSpPr>
        <p:spPr>
          <a:xfrm rot="10800000">
            <a:off x="8778728"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F8D7CF29-4321-D643-8FFA-4A15B09A1EA0}"/>
              </a:ext>
            </a:extLst>
          </p:cNvPr>
          <p:cNvSpPr/>
          <p:nvPr userDrawn="1"/>
        </p:nvSpPr>
        <p:spPr>
          <a:xfrm rot="10800000">
            <a:off x="9941298" y="54927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B33C57DC-39CF-7C4B-9287-EB3A5D39B495}"/>
              </a:ext>
            </a:extLst>
          </p:cNvPr>
          <p:cNvSpPr/>
          <p:nvPr userDrawn="1"/>
        </p:nvSpPr>
        <p:spPr>
          <a:xfrm rot="10800000">
            <a:off x="10138239"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B44F46B2-72EF-154A-8E47-CF70C27177EB}"/>
              </a:ext>
            </a:extLst>
          </p:cNvPr>
          <p:cNvSpPr/>
          <p:nvPr userDrawn="1"/>
        </p:nvSpPr>
        <p:spPr>
          <a:xfrm>
            <a:off x="10335530"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1EB84E64-4847-1643-A08D-E851D220FC9B}"/>
              </a:ext>
            </a:extLst>
          </p:cNvPr>
          <p:cNvSpPr/>
          <p:nvPr userDrawn="1"/>
        </p:nvSpPr>
        <p:spPr>
          <a:xfrm>
            <a:off x="10726366"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9879CE33-9D62-4343-97DD-FB42FCECCEBB}"/>
              </a:ext>
            </a:extLst>
          </p:cNvPr>
          <p:cNvSpPr/>
          <p:nvPr userDrawn="1"/>
        </p:nvSpPr>
        <p:spPr>
          <a:xfrm>
            <a:off x="11113778"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1689313D-EDA7-BE44-97AA-9093B672F69B}"/>
              </a:ext>
            </a:extLst>
          </p:cNvPr>
          <p:cNvSpPr/>
          <p:nvPr userDrawn="1"/>
        </p:nvSpPr>
        <p:spPr>
          <a:xfrm>
            <a:off x="11505165"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46FECA28-B1D5-C545-B6F1-D5268E4A3E04}"/>
              </a:ext>
            </a:extLst>
          </p:cNvPr>
          <p:cNvSpPr/>
          <p:nvPr userDrawn="1"/>
        </p:nvSpPr>
        <p:spPr>
          <a:xfrm>
            <a:off x="10921150"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AA056807-7BF7-6447-9E25-C66C7E6492E2}"/>
              </a:ext>
            </a:extLst>
          </p:cNvPr>
          <p:cNvSpPr/>
          <p:nvPr userDrawn="1"/>
        </p:nvSpPr>
        <p:spPr>
          <a:xfrm>
            <a:off x="11310718"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91843FB1-548B-D241-AA4D-CB99AAF0AAAE}"/>
              </a:ext>
            </a:extLst>
          </p:cNvPr>
          <p:cNvSpPr/>
          <p:nvPr userDrawn="1"/>
        </p:nvSpPr>
        <p:spPr>
          <a:xfrm rot="10800000">
            <a:off x="10921150"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124C9864-E0B0-7D45-86AB-C5FA66CF3089}"/>
              </a:ext>
            </a:extLst>
          </p:cNvPr>
          <p:cNvSpPr/>
          <p:nvPr userDrawn="1"/>
        </p:nvSpPr>
        <p:spPr>
          <a:xfrm rot="10800000">
            <a:off x="11310718"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2BC9FB1F-C78E-9B48-A813-C9F3BBCD8059}"/>
              </a:ext>
            </a:extLst>
          </p:cNvPr>
          <p:cNvSpPr/>
          <p:nvPr userDrawn="1"/>
        </p:nvSpPr>
        <p:spPr>
          <a:xfrm rot="10800000">
            <a:off x="11113778" y="5496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21C3FDB5-9C0D-6C4D-89DA-799499B4F581}"/>
              </a:ext>
            </a:extLst>
          </p:cNvPr>
          <p:cNvSpPr/>
          <p:nvPr userDrawn="1"/>
        </p:nvSpPr>
        <p:spPr>
          <a:xfrm rot="10800000">
            <a:off x="11501801" y="54927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90833C17-B035-0047-A87C-8E26241CC436}"/>
              </a:ext>
            </a:extLst>
          </p:cNvPr>
          <p:cNvSpPr/>
          <p:nvPr userDrawn="1"/>
        </p:nvSpPr>
        <p:spPr>
          <a:xfrm rot="10800000">
            <a:off x="11698742"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978ECA87-C4C2-714C-8427-95142CB5566B}"/>
              </a:ext>
            </a:extLst>
          </p:cNvPr>
          <p:cNvSpPr/>
          <p:nvPr userDrawn="1"/>
        </p:nvSpPr>
        <p:spPr>
          <a:xfrm>
            <a:off x="11698742"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CE7F52C5-DD84-6244-9F15-81E227F5E670}"/>
              </a:ext>
            </a:extLst>
          </p:cNvPr>
          <p:cNvSpPr/>
          <p:nvPr userDrawn="1"/>
        </p:nvSpPr>
        <p:spPr>
          <a:xfrm rot="10800000">
            <a:off x="10532467" y="584801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79AFB4FF-E3D4-0E49-A2F1-D0EA29DB1DD0}"/>
              </a:ext>
            </a:extLst>
          </p:cNvPr>
          <p:cNvSpPr/>
          <p:nvPr userDrawn="1"/>
        </p:nvSpPr>
        <p:spPr>
          <a:xfrm>
            <a:off x="11896033"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F9935464-540D-5F45-8C1E-C13A17238C6C}"/>
              </a:ext>
            </a:extLst>
          </p:cNvPr>
          <p:cNvSpPr/>
          <p:nvPr userDrawn="1"/>
        </p:nvSpPr>
        <p:spPr>
          <a:xfrm rot="10800000">
            <a:off x="11899734"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CF46EB38-72AB-C642-A2D8-4E2F972BFCB5}"/>
              </a:ext>
            </a:extLst>
          </p:cNvPr>
          <p:cNvSpPr/>
          <p:nvPr userDrawn="1"/>
        </p:nvSpPr>
        <p:spPr>
          <a:xfrm>
            <a:off x="6432269"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66CD1C08-AC72-2943-A641-4FCD2D91214D}"/>
              </a:ext>
            </a:extLst>
          </p:cNvPr>
          <p:cNvSpPr/>
          <p:nvPr userDrawn="1"/>
        </p:nvSpPr>
        <p:spPr>
          <a:xfrm>
            <a:off x="6823656"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E1F7C3BF-53D8-F84F-8FA6-41C0A93962AE}"/>
              </a:ext>
            </a:extLst>
          </p:cNvPr>
          <p:cNvSpPr/>
          <p:nvPr userDrawn="1"/>
        </p:nvSpPr>
        <p:spPr>
          <a:xfrm>
            <a:off x="6629209"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3725660E-22AF-8647-B4B5-E7AA8EC71CF4}"/>
              </a:ext>
            </a:extLst>
          </p:cNvPr>
          <p:cNvSpPr/>
          <p:nvPr userDrawn="1"/>
        </p:nvSpPr>
        <p:spPr>
          <a:xfrm rot="10800000">
            <a:off x="6239641"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17C562E1-0F5A-C44F-8A7B-4AEFE701C739}"/>
              </a:ext>
            </a:extLst>
          </p:cNvPr>
          <p:cNvSpPr/>
          <p:nvPr userDrawn="1"/>
        </p:nvSpPr>
        <p:spPr>
          <a:xfrm rot="10800000">
            <a:off x="6629209"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52A955AF-3C63-5F48-96E6-118C188C0B56}"/>
              </a:ext>
            </a:extLst>
          </p:cNvPr>
          <p:cNvSpPr/>
          <p:nvPr userDrawn="1"/>
        </p:nvSpPr>
        <p:spPr>
          <a:xfrm rot="10800000">
            <a:off x="6432269"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B5583DCB-AC75-7642-BDA2-CB5B5DED9DDC}"/>
              </a:ext>
            </a:extLst>
          </p:cNvPr>
          <p:cNvSpPr/>
          <p:nvPr userDrawn="1"/>
        </p:nvSpPr>
        <p:spPr>
          <a:xfrm rot="10800000">
            <a:off x="6820292"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EFB15C72-4139-8A4D-BD85-373231E041C6}"/>
              </a:ext>
            </a:extLst>
          </p:cNvPr>
          <p:cNvSpPr/>
          <p:nvPr userDrawn="1"/>
        </p:nvSpPr>
        <p:spPr>
          <a:xfrm rot="10800000">
            <a:off x="7017233" y="65610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E7F6D6F7-EABE-0843-8875-EC79315DA555}"/>
              </a:ext>
            </a:extLst>
          </p:cNvPr>
          <p:cNvSpPr/>
          <p:nvPr userDrawn="1"/>
        </p:nvSpPr>
        <p:spPr>
          <a:xfrm rot="10800000">
            <a:off x="7218225"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B9EE59FA-593A-D54E-9936-52836B2C2BF0}"/>
              </a:ext>
            </a:extLst>
          </p:cNvPr>
          <p:cNvSpPr/>
          <p:nvPr userDrawn="1"/>
        </p:nvSpPr>
        <p:spPr>
          <a:xfrm>
            <a:off x="7992772"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7D344E99-CCF4-B74E-89E1-A9D89A672C5B}"/>
              </a:ext>
            </a:extLst>
          </p:cNvPr>
          <p:cNvSpPr/>
          <p:nvPr userDrawn="1"/>
        </p:nvSpPr>
        <p:spPr>
          <a:xfrm>
            <a:off x="8384159"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469FD4F7-8374-FE45-9B25-0C9FEA69785A}"/>
              </a:ext>
            </a:extLst>
          </p:cNvPr>
          <p:cNvSpPr/>
          <p:nvPr userDrawn="1"/>
        </p:nvSpPr>
        <p:spPr>
          <a:xfrm>
            <a:off x="7800144"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A60706F7-31EF-374D-BBEE-0AA0B2BC1D07}"/>
              </a:ext>
            </a:extLst>
          </p:cNvPr>
          <p:cNvSpPr/>
          <p:nvPr userDrawn="1"/>
        </p:nvSpPr>
        <p:spPr>
          <a:xfrm>
            <a:off x="8189712"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9342D0A6-6489-E14B-B501-6A1E572CF7DD}"/>
              </a:ext>
            </a:extLst>
          </p:cNvPr>
          <p:cNvSpPr/>
          <p:nvPr userDrawn="1"/>
        </p:nvSpPr>
        <p:spPr>
          <a:xfrm rot="10800000">
            <a:off x="7800144"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48676ABF-250F-954B-8AFE-F5F1B17DA24D}"/>
              </a:ext>
            </a:extLst>
          </p:cNvPr>
          <p:cNvSpPr/>
          <p:nvPr userDrawn="1"/>
        </p:nvSpPr>
        <p:spPr>
          <a:xfrm rot="10800000">
            <a:off x="8189712"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D2900053-A4E5-8A4D-BA69-0251B6558B8F}"/>
              </a:ext>
            </a:extLst>
          </p:cNvPr>
          <p:cNvSpPr/>
          <p:nvPr userDrawn="1"/>
        </p:nvSpPr>
        <p:spPr>
          <a:xfrm rot="10800000">
            <a:off x="7992772"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6CA5EDC3-1ABB-BA45-8B85-7251F9E0A5AB}"/>
              </a:ext>
            </a:extLst>
          </p:cNvPr>
          <p:cNvSpPr/>
          <p:nvPr userDrawn="1"/>
        </p:nvSpPr>
        <p:spPr>
          <a:xfrm rot="10800000">
            <a:off x="8380795"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CE289DC4-39B7-3044-8A80-68575435FB68}"/>
              </a:ext>
            </a:extLst>
          </p:cNvPr>
          <p:cNvSpPr/>
          <p:nvPr userDrawn="1"/>
        </p:nvSpPr>
        <p:spPr>
          <a:xfrm rot="10800000">
            <a:off x="8577736" y="65610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EA2093B4-A45A-334D-96F9-986702D69CC0}"/>
              </a:ext>
            </a:extLst>
          </p:cNvPr>
          <p:cNvSpPr/>
          <p:nvPr userDrawn="1"/>
        </p:nvSpPr>
        <p:spPr>
          <a:xfrm>
            <a:off x="8577736" y="62443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C67BCE21-E98F-E24D-ACE0-9DA38E94A9A9}"/>
              </a:ext>
            </a:extLst>
          </p:cNvPr>
          <p:cNvSpPr/>
          <p:nvPr userDrawn="1"/>
        </p:nvSpPr>
        <p:spPr>
          <a:xfrm rot="10800000">
            <a:off x="7604089"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ED179BCC-A664-8F4D-BEF1-2C3F407B78E7}"/>
              </a:ext>
            </a:extLst>
          </p:cNvPr>
          <p:cNvSpPr/>
          <p:nvPr userDrawn="1"/>
        </p:nvSpPr>
        <p:spPr>
          <a:xfrm>
            <a:off x="8775027" y="660172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DD4765D7-D899-2F44-A51E-AB8DADBA7C4C}"/>
              </a:ext>
            </a:extLst>
          </p:cNvPr>
          <p:cNvSpPr/>
          <p:nvPr userDrawn="1"/>
        </p:nvSpPr>
        <p:spPr>
          <a:xfrm rot="10800000">
            <a:off x="8778728"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39C9C87B-DE22-024D-814B-4E31D9AC861F}"/>
              </a:ext>
            </a:extLst>
          </p:cNvPr>
          <p:cNvSpPr/>
          <p:nvPr userDrawn="1"/>
        </p:nvSpPr>
        <p:spPr>
          <a:xfrm>
            <a:off x="9165863"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EBB9DE07-4CEC-A640-B8D6-A30BF25162D0}"/>
              </a:ext>
            </a:extLst>
          </p:cNvPr>
          <p:cNvSpPr/>
          <p:nvPr userDrawn="1"/>
        </p:nvSpPr>
        <p:spPr>
          <a:xfrm>
            <a:off x="9553275"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E432888E-E845-844B-AF67-8E3F6839C5BA}"/>
              </a:ext>
            </a:extLst>
          </p:cNvPr>
          <p:cNvSpPr/>
          <p:nvPr userDrawn="1"/>
        </p:nvSpPr>
        <p:spPr>
          <a:xfrm>
            <a:off x="9944662"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F9530C94-10B0-044B-86E7-1FCD096C75C2}"/>
              </a:ext>
            </a:extLst>
          </p:cNvPr>
          <p:cNvSpPr/>
          <p:nvPr userDrawn="1"/>
        </p:nvSpPr>
        <p:spPr>
          <a:xfrm>
            <a:off x="9360647"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72ADF30C-78D6-5B4C-9E38-058D2C8DEBA3}"/>
              </a:ext>
            </a:extLst>
          </p:cNvPr>
          <p:cNvSpPr/>
          <p:nvPr userDrawn="1"/>
        </p:nvSpPr>
        <p:spPr>
          <a:xfrm>
            <a:off x="9750215"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7BA173AD-C639-0447-B12B-F9D373DABB2A}"/>
              </a:ext>
            </a:extLst>
          </p:cNvPr>
          <p:cNvSpPr/>
          <p:nvPr userDrawn="1"/>
        </p:nvSpPr>
        <p:spPr>
          <a:xfrm rot="10800000">
            <a:off x="9360647"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E0371A18-4B5E-F547-B9FE-CA925A5AEABB}"/>
              </a:ext>
            </a:extLst>
          </p:cNvPr>
          <p:cNvSpPr/>
          <p:nvPr userDrawn="1"/>
        </p:nvSpPr>
        <p:spPr>
          <a:xfrm rot="10800000">
            <a:off x="9750215"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338D3864-205E-B945-81B5-903AF2198621}"/>
              </a:ext>
            </a:extLst>
          </p:cNvPr>
          <p:cNvSpPr/>
          <p:nvPr userDrawn="1"/>
        </p:nvSpPr>
        <p:spPr>
          <a:xfrm rot="10800000">
            <a:off x="9553275"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FD048360-DA0F-E24F-8889-9449944DA60E}"/>
              </a:ext>
            </a:extLst>
          </p:cNvPr>
          <p:cNvSpPr/>
          <p:nvPr userDrawn="1"/>
        </p:nvSpPr>
        <p:spPr>
          <a:xfrm rot="10800000">
            <a:off x="9164592"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50F11607-A774-3F40-84C3-016ED1D11031}"/>
              </a:ext>
            </a:extLst>
          </p:cNvPr>
          <p:cNvSpPr/>
          <p:nvPr userDrawn="1"/>
        </p:nvSpPr>
        <p:spPr>
          <a:xfrm rot="10800000">
            <a:off x="8971964" y="65618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D9ECF27B-060C-CD4A-99A0-8E1BF96D2CCC}"/>
              </a:ext>
            </a:extLst>
          </p:cNvPr>
          <p:cNvSpPr/>
          <p:nvPr userDrawn="1"/>
        </p:nvSpPr>
        <p:spPr>
          <a:xfrm>
            <a:off x="8971964" y="62451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64FD3613-E43A-174F-85A8-D5A653C829A2}"/>
              </a:ext>
            </a:extLst>
          </p:cNvPr>
          <p:cNvSpPr/>
          <p:nvPr userDrawn="1"/>
        </p:nvSpPr>
        <p:spPr>
          <a:xfrm>
            <a:off x="10335530" y="660172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A33319DA-827A-D449-AF32-84CC11A7921B}"/>
              </a:ext>
            </a:extLst>
          </p:cNvPr>
          <p:cNvSpPr/>
          <p:nvPr userDrawn="1"/>
        </p:nvSpPr>
        <p:spPr>
          <a:xfrm>
            <a:off x="10726366"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883CBE26-AD11-DA45-96FE-50B2D1A245C1}"/>
              </a:ext>
            </a:extLst>
          </p:cNvPr>
          <p:cNvSpPr/>
          <p:nvPr userDrawn="1"/>
        </p:nvSpPr>
        <p:spPr>
          <a:xfrm>
            <a:off x="11113778"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022BE605-246B-1243-8095-FD046FEEDB25}"/>
              </a:ext>
            </a:extLst>
          </p:cNvPr>
          <p:cNvSpPr/>
          <p:nvPr userDrawn="1"/>
        </p:nvSpPr>
        <p:spPr>
          <a:xfrm>
            <a:off x="11505165"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85506AF4-AA05-6045-8A46-9C617266DC46}"/>
              </a:ext>
            </a:extLst>
          </p:cNvPr>
          <p:cNvSpPr/>
          <p:nvPr userDrawn="1"/>
        </p:nvSpPr>
        <p:spPr>
          <a:xfrm>
            <a:off x="10921150"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A7B9693E-AB6C-DC4A-9173-53C41BDB6AC1}"/>
              </a:ext>
            </a:extLst>
          </p:cNvPr>
          <p:cNvSpPr/>
          <p:nvPr userDrawn="1"/>
        </p:nvSpPr>
        <p:spPr>
          <a:xfrm>
            <a:off x="11310718"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11F30711-1E0D-8A42-B926-E9E114E15A2C}"/>
              </a:ext>
            </a:extLst>
          </p:cNvPr>
          <p:cNvSpPr/>
          <p:nvPr userDrawn="1"/>
        </p:nvSpPr>
        <p:spPr>
          <a:xfrm rot="10800000">
            <a:off x="10921150"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F0131C2E-274C-E44F-A3E8-7031735EA136}"/>
              </a:ext>
            </a:extLst>
          </p:cNvPr>
          <p:cNvSpPr/>
          <p:nvPr userDrawn="1"/>
        </p:nvSpPr>
        <p:spPr>
          <a:xfrm rot="10800000">
            <a:off x="11310718"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7C694138-EF27-7240-86CE-0FCA6C8E0E87}"/>
              </a:ext>
            </a:extLst>
          </p:cNvPr>
          <p:cNvSpPr/>
          <p:nvPr userDrawn="1"/>
        </p:nvSpPr>
        <p:spPr>
          <a:xfrm rot="10800000">
            <a:off x="11113778"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469DBDC9-5A7A-684C-B2F2-9D6385B0A28B}"/>
              </a:ext>
            </a:extLst>
          </p:cNvPr>
          <p:cNvSpPr/>
          <p:nvPr userDrawn="1"/>
        </p:nvSpPr>
        <p:spPr>
          <a:xfrm rot="10800000">
            <a:off x="11501801"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DACF0FC8-AF78-6942-BDC4-EE4EEA7C0243}"/>
              </a:ext>
            </a:extLst>
          </p:cNvPr>
          <p:cNvSpPr/>
          <p:nvPr userDrawn="1"/>
        </p:nvSpPr>
        <p:spPr>
          <a:xfrm>
            <a:off x="11698742" y="62443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AAA927AF-336B-A345-BC91-491C9B86CA83}"/>
              </a:ext>
            </a:extLst>
          </p:cNvPr>
          <p:cNvSpPr/>
          <p:nvPr userDrawn="1"/>
        </p:nvSpPr>
        <p:spPr>
          <a:xfrm rot="10800000">
            <a:off x="10725095"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A0B9B678-54C4-6143-B7D5-879CBDA42260}"/>
              </a:ext>
            </a:extLst>
          </p:cNvPr>
          <p:cNvSpPr/>
          <p:nvPr userDrawn="1"/>
        </p:nvSpPr>
        <p:spPr>
          <a:xfrm rot="10800000">
            <a:off x="10532467" y="65618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70F0D065-4F3D-6B4A-99F3-33FD9977DFD0}"/>
              </a:ext>
            </a:extLst>
          </p:cNvPr>
          <p:cNvSpPr/>
          <p:nvPr userDrawn="1"/>
        </p:nvSpPr>
        <p:spPr>
          <a:xfrm>
            <a:off x="10532467" y="62451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042DA7E9-563C-0243-9B44-70515A308007}"/>
              </a:ext>
            </a:extLst>
          </p:cNvPr>
          <p:cNvSpPr/>
          <p:nvPr userDrawn="1"/>
        </p:nvSpPr>
        <p:spPr>
          <a:xfrm rot="10800000">
            <a:off x="11899734"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35327888-B5E8-7549-AEB8-D70D5DE18F1D}"/>
              </a:ext>
            </a:extLst>
          </p:cNvPr>
          <p:cNvSpPr/>
          <p:nvPr userDrawn="1"/>
        </p:nvSpPr>
        <p:spPr>
          <a:xfrm>
            <a:off x="6054144"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3DB95B08-C35C-CD43-AA0B-4D0D79C9A4A8}"/>
              </a:ext>
            </a:extLst>
          </p:cNvPr>
          <p:cNvSpPr/>
          <p:nvPr userDrawn="1"/>
        </p:nvSpPr>
        <p:spPr>
          <a:xfrm rot="10800000">
            <a:off x="5859697"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48CC109E-3DF8-C445-9879-E4D8F7667707}"/>
              </a:ext>
            </a:extLst>
          </p:cNvPr>
          <p:cNvSpPr/>
          <p:nvPr userDrawn="1"/>
        </p:nvSpPr>
        <p:spPr>
          <a:xfrm>
            <a:off x="8775027" y="4841933"/>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9486D768-B1A1-B048-862A-E3DBE0C7ABD4}"/>
              </a:ext>
            </a:extLst>
          </p:cNvPr>
          <p:cNvSpPr/>
          <p:nvPr userDrawn="1"/>
        </p:nvSpPr>
        <p:spPr>
          <a:xfrm rot="10800000">
            <a:off x="9946634" y="6213913"/>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5CDE2735-11DC-7241-BC01-2CE51339E216}"/>
              </a:ext>
            </a:extLst>
          </p:cNvPr>
          <p:cNvSpPr/>
          <p:nvPr userDrawn="1"/>
        </p:nvSpPr>
        <p:spPr>
          <a:xfrm>
            <a:off x="7201782" y="6241285"/>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E05CE0D4-8C03-1B41-8DE5-8394783BB9D9}"/>
              </a:ext>
            </a:extLst>
          </p:cNvPr>
          <p:cNvSpPr/>
          <p:nvPr userDrawn="1"/>
        </p:nvSpPr>
        <p:spPr>
          <a:xfrm>
            <a:off x="10133050" y="5171243"/>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706A9B74-0499-7549-BE5E-6A48D26C8AD7}"/>
              </a:ext>
            </a:extLst>
          </p:cNvPr>
          <p:cNvSpPr/>
          <p:nvPr userDrawn="1"/>
        </p:nvSpPr>
        <p:spPr>
          <a:xfrm>
            <a:off x="9739397" y="4454939"/>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135EE08C-B7F5-3644-A437-1F401C57719E}"/>
              </a:ext>
            </a:extLst>
          </p:cNvPr>
          <p:cNvSpPr/>
          <p:nvPr userDrawn="1"/>
        </p:nvSpPr>
        <p:spPr>
          <a:xfrm>
            <a:off x="10525919" y="3771715"/>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E4AEBCF2-54C1-DF48-90BB-6C757B8852A1}"/>
              </a:ext>
            </a:extLst>
          </p:cNvPr>
          <p:cNvSpPr/>
          <p:nvPr userDrawn="1"/>
        </p:nvSpPr>
        <p:spPr>
          <a:xfrm rot="10800000">
            <a:off x="10146505" y="4433504"/>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30351D4A-DBD6-9F41-B31D-82C9F83201FE}"/>
              </a:ext>
            </a:extLst>
          </p:cNvPr>
          <p:cNvSpPr/>
          <p:nvPr userDrawn="1"/>
        </p:nvSpPr>
        <p:spPr>
          <a:xfrm rot="10800000">
            <a:off x="10536048" y="5138782"/>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DC191A4B-435F-A04A-896A-2F8EAD51BE69}"/>
              </a:ext>
            </a:extLst>
          </p:cNvPr>
          <p:cNvSpPr/>
          <p:nvPr userDrawn="1"/>
        </p:nvSpPr>
        <p:spPr>
          <a:xfrm rot="10800000">
            <a:off x="10140429" y="3009304"/>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oup 182">
            <a:extLst>
              <a:ext uri="{FF2B5EF4-FFF2-40B4-BE49-F238E27FC236}">
                <a16:creationId xmlns:a16="http://schemas.microsoft.com/office/drawing/2014/main" id="{1C448293-BB09-3847-BD76-3908046715FE}"/>
              </a:ext>
            </a:extLst>
          </p:cNvPr>
          <p:cNvGrpSpPr/>
          <p:nvPr userDrawn="1"/>
        </p:nvGrpSpPr>
        <p:grpSpPr>
          <a:xfrm>
            <a:off x="7392836" y="5388735"/>
            <a:ext cx="4365896" cy="1101845"/>
            <a:chOff x="7392836" y="5388735"/>
            <a:chExt cx="4365896" cy="1101845"/>
          </a:xfrm>
        </p:grpSpPr>
        <p:pic>
          <p:nvPicPr>
            <p:cNvPr id="184" name="Picture 183">
              <a:extLst>
                <a:ext uri="{FF2B5EF4-FFF2-40B4-BE49-F238E27FC236}">
                  <a16:creationId xmlns:a16="http://schemas.microsoft.com/office/drawing/2014/main" id="{E80552C2-B136-6D49-94CB-DAD2D7A88C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1164" y="5514091"/>
              <a:ext cx="723895" cy="634456"/>
            </a:xfrm>
            <a:prstGeom prst="rect">
              <a:avLst/>
            </a:prstGeom>
          </p:spPr>
        </p:pic>
        <p:sp>
          <p:nvSpPr>
            <p:cNvPr id="185" name="TextBox 184">
              <a:extLst>
                <a:ext uri="{FF2B5EF4-FFF2-40B4-BE49-F238E27FC236}">
                  <a16:creationId xmlns:a16="http://schemas.microsoft.com/office/drawing/2014/main" id="{A5F7806D-2FDD-BD43-9746-EE2C3101FA7B}"/>
                </a:ext>
              </a:extLst>
            </p:cNvPr>
            <p:cNvSpPr txBox="1"/>
            <p:nvPr/>
          </p:nvSpPr>
          <p:spPr>
            <a:xfrm>
              <a:off x="7392836" y="6235654"/>
              <a:ext cx="2002471" cy="246221"/>
            </a:xfrm>
            <a:prstGeom prst="rect">
              <a:avLst/>
            </a:prstGeom>
            <a:noFill/>
          </p:spPr>
          <p:txBody>
            <a:bodyPr wrap="none" rtlCol="0">
              <a:spAutoFit/>
            </a:bodyPr>
            <a:lstStyle/>
            <a:p>
              <a:r>
                <a:rPr lang="en-US" sz="1000" b="1" spc="600" dirty="0">
                  <a:solidFill>
                    <a:schemeClr val="tx2"/>
                  </a:solidFill>
                  <a:latin typeface="Assistant" pitchFamily="2" charset="-79"/>
                  <a:cs typeface="Assistant" pitchFamily="2" charset="-79"/>
                </a:rPr>
                <a:t>ARRIVALIST </a:t>
              </a:r>
              <a:r>
                <a:rPr lang="en-US" sz="1000" b="1" spc="600" dirty="0">
                  <a:solidFill>
                    <a:schemeClr val="accent1"/>
                  </a:solidFill>
                  <a:latin typeface="Assistant" pitchFamily="2" charset="-79"/>
                  <a:cs typeface="Assistant" pitchFamily="2" charset="-79"/>
                </a:rPr>
                <a:t>A4</a:t>
              </a:r>
            </a:p>
          </p:txBody>
        </p:sp>
        <p:grpSp>
          <p:nvGrpSpPr>
            <p:cNvPr id="186" name="Group 185">
              <a:extLst>
                <a:ext uri="{FF2B5EF4-FFF2-40B4-BE49-F238E27FC236}">
                  <a16:creationId xmlns:a16="http://schemas.microsoft.com/office/drawing/2014/main" id="{766861C3-81F7-F145-BC67-90949CBCC0DA}"/>
                </a:ext>
              </a:extLst>
            </p:cNvPr>
            <p:cNvGrpSpPr/>
            <p:nvPr/>
          </p:nvGrpSpPr>
          <p:grpSpPr>
            <a:xfrm>
              <a:off x="10134534" y="5606264"/>
              <a:ext cx="1624198" cy="683134"/>
              <a:chOff x="828637" y="755556"/>
              <a:chExt cx="3110096" cy="1308100"/>
            </a:xfrm>
          </p:grpSpPr>
          <p:grpSp>
            <p:nvGrpSpPr>
              <p:cNvPr id="188" name="Group 187">
                <a:extLst>
                  <a:ext uri="{FF2B5EF4-FFF2-40B4-BE49-F238E27FC236}">
                    <a16:creationId xmlns:a16="http://schemas.microsoft.com/office/drawing/2014/main" id="{8840C4C7-9245-2C49-B1ED-6CA36D819CF4}"/>
                  </a:ext>
                </a:extLst>
              </p:cNvPr>
              <p:cNvGrpSpPr/>
              <p:nvPr/>
            </p:nvGrpSpPr>
            <p:grpSpPr>
              <a:xfrm>
                <a:off x="828637" y="831756"/>
                <a:ext cx="3040246" cy="1231900"/>
                <a:chOff x="1371146" y="831756"/>
                <a:chExt cx="3040246" cy="1231900"/>
              </a:xfrm>
            </p:grpSpPr>
            <p:pic>
              <p:nvPicPr>
                <p:cNvPr id="190" name="Picture 189">
                  <a:extLst>
                    <a:ext uri="{FF2B5EF4-FFF2-40B4-BE49-F238E27FC236}">
                      <a16:creationId xmlns:a16="http://schemas.microsoft.com/office/drawing/2014/main" id="{DF2EA860-5EEF-864B-80FD-809A8BC63F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992" y="831756"/>
                  <a:ext cx="1041400" cy="1231900"/>
                </a:xfrm>
                <a:prstGeom prst="rect">
                  <a:avLst/>
                </a:prstGeom>
              </p:spPr>
            </p:pic>
            <p:pic>
              <p:nvPicPr>
                <p:cNvPr id="191" name="Picture 190">
                  <a:extLst>
                    <a:ext uri="{FF2B5EF4-FFF2-40B4-BE49-F238E27FC236}">
                      <a16:creationId xmlns:a16="http://schemas.microsoft.com/office/drawing/2014/main" id="{DCCEE814-D9CE-A542-AA4B-430294A176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146" y="1295306"/>
                  <a:ext cx="1727200" cy="304800"/>
                </a:xfrm>
                <a:prstGeom prst="rect">
                  <a:avLst/>
                </a:prstGeom>
              </p:spPr>
            </p:pic>
          </p:grpSp>
          <p:pic>
            <p:nvPicPr>
              <p:cNvPr id="189" name="Picture 188">
                <a:extLst>
                  <a:ext uri="{FF2B5EF4-FFF2-40B4-BE49-F238E27FC236}">
                    <a16:creationId xmlns:a16="http://schemas.microsoft.com/office/drawing/2014/main" id="{757E8E1F-57B1-1E45-8447-8FF471EF1D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9033" y="755556"/>
                <a:ext cx="139700" cy="152400"/>
              </a:xfrm>
              <a:prstGeom prst="rect">
                <a:avLst/>
              </a:prstGeom>
            </p:spPr>
          </p:pic>
        </p:grpSp>
        <p:cxnSp>
          <p:nvCxnSpPr>
            <p:cNvPr id="187" name="Straight Connector 186">
              <a:extLst>
                <a:ext uri="{FF2B5EF4-FFF2-40B4-BE49-F238E27FC236}">
                  <a16:creationId xmlns:a16="http://schemas.microsoft.com/office/drawing/2014/main" id="{9F773A67-EE09-FF47-BC84-2D96CD60336F}"/>
                </a:ext>
              </a:extLst>
            </p:cNvPr>
            <p:cNvCxnSpPr>
              <a:cxnSpLocks/>
            </p:cNvCxnSpPr>
            <p:nvPr/>
          </p:nvCxnSpPr>
          <p:spPr>
            <a:xfrm flipV="1">
              <a:off x="9653285" y="5388735"/>
              <a:ext cx="1" cy="110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2" name="Text Placeholder 7">
            <a:extLst>
              <a:ext uri="{FF2B5EF4-FFF2-40B4-BE49-F238E27FC236}">
                <a16:creationId xmlns:a16="http://schemas.microsoft.com/office/drawing/2014/main" id="{5B9DA9D5-77B1-3844-8A2F-D5805A9E6FCB}"/>
              </a:ext>
            </a:extLst>
          </p:cNvPr>
          <p:cNvSpPr>
            <a:spLocks noGrp="1"/>
          </p:cNvSpPr>
          <p:nvPr>
            <p:ph type="body" sz="quarter" idx="10" hasCustomPrompt="1"/>
          </p:nvPr>
        </p:nvSpPr>
        <p:spPr>
          <a:xfrm>
            <a:off x="1000126" y="3134158"/>
            <a:ext cx="7658068"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sz="3200" b="1" dirty="0">
                <a:solidFill>
                  <a:schemeClr val="bg1"/>
                </a:solidFill>
                <a:latin typeface="Assistant" pitchFamily="2" charset="-79"/>
                <a:cs typeface="Assistant" pitchFamily="2" charset="-79"/>
              </a:rPr>
              <a:t>Introducing Arrivalist </a:t>
            </a:r>
            <a:r>
              <a:rPr lang="en-US" sz="3200" b="1" dirty="0">
                <a:solidFill>
                  <a:schemeClr val="accent1"/>
                </a:solidFill>
                <a:latin typeface="Assistant" pitchFamily="2" charset="-79"/>
                <a:cs typeface="Assistant" pitchFamily="2" charset="-79"/>
              </a:rPr>
              <a:t>A4</a:t>
            </a:r>
          </a:p>
        </p:txBody>
      </p:sp>
      <p:sp>
        <p:nvSpPr>
          <p:cNvPr id="193" name="Text Placeholder 183">
            <a:extLst>
              <a:ext uri="{FF2B5EF4-FFF2-40B4-BE49-F238E27FC236}">
                <a16:creationId xmlns:a16="http://schemas.microsoft.com/office/drawing/2014/main" id="{B290DEA6-C6F2-E146-8D94-0916DBFC6425}"/>
              </a:ext>
            </a:extLst>
          </p:cNvPr>
          <p:cNvSpPr>
            <a:spLocks noGrp="1"/>
          </p:cNvSpPr>
          <p:nvPr>
            <p:ph type="body" sz="quarter" idx="11" hasCustomPrompt="1"/>
          </p:nvPr>
        </p:nvSpPr>
        <p:spPr>
          <a:xfrm>
            <a:off x="1006407" y="3614624"/>
            <a:ext cx="7651786" cy="526825"/>
          </a:xfrm>
        </p:spPr>
        <p:txBody>
          <a:bodyPr>
            <a:noAutofit/>
          </a:bodyPr>
          <a:lstStyle>
            <a:lvl1pPr marL="0" indent="0">
              <a:buNone/>
              <a:defRPr sz="2400"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r>
              <a:rPr lang="en-US" sz="2800" dirty="0">
                <a:solidFill>
                  <a:schemeClr val="bg1"/>
                </a:solidFill>
                <a:latin typeface="Assistant" pitchFamily="2" charset="-79"/>
                <a:cs typeface="Assistant" pitchFamily="2" charset="-79"/>
              </a:rPr>
              <a:t>Redefining metrics for the way we move</a:t>
            </a:r>
          </a:p>
        </p:txBody>
      </p:sp>
    </p:spTree>
    <p:extLst>
      <p:ext uri="{BB962C8B-B14F-4D97-AF65-F5344CB8AC3E}">
        <p14:creationId xmlns:p14="http://schemas.microsoft.com/office/powerpoint/2010/main" val="1660698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50" fill="hold"/>
                                        <p:tgtEl>
                                          <p:spTgt spid="172"/>
                                        </p:tgtEl>
                                        <p:attrNameLst>
                                          <p:attrName>ppt_w</p:attrName>
                                        </p:attrNameLst>
                                      </p:cBhvr>
                                      <p:tavLst>
                                        <p:tav tm="0">
                                          <p:val>
                                            <p:fltVal val="0"/>
                                          </p:val>
                                        </p:tav>
                                        <p:tav tm="100000">
                                          <p:val>
                                            <p:strVal val="#ppt_w"/>
                                          </p:val>
                                        </p:tav>
                                      </p:tavLst>
                                    </p:anim>
                                    <p:anim calcmode="lin" valueType="num">
                                      <p:cBhvr>
                                        <p:cTn id="8" dur="50" fill="hold"/>
                                        <p:tgtEl>
                                          <p:spTgt spid="172"/>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p:cTn id="12" dur="50" fill="hold"/>
                                        <p:tgtEl>
                                          <p:spTgt spid="173"/>
                                        </p:tgtEl>
                                        <p:attrNameLst>
                                          <p:attrName>ppt_w</p:attrName>
                                        </p:attrNameLst>
                                      </p:cBhvr>
                                      <p:tavLst>
                                        <p:tav tm="0">
                                          <p:val>
                                            <p:fltVal val="0"/>
                                          </p:val>
                                        </p:tav>
                                        <p:tav tm="100000">
                                          <p:val>
                                            <p:strVal val="#ppt_w"/>
                                          </p:val>
                                        </p:tav>
                                      </p:tavLst>
                                    </p:anim>
                                    <p:anim calcmode="lin" valueType="num">
                                      <p:cBhvr>
                                        <p:cTn id="13" dur="50" fill="hold"/>
                                        <p:tgtEl>
                                          <p:spTgt spid="173"/>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4"/>
                                        </p:tgtEl>
                                        <p:attrNameLst>
                                          <p:attrName>style.visibility</p:attrName>
                                        </p:attrNameLst>
                                      </p:cBhvr>
                                      <p:to>
                                        <p:strVal val="visible"/>
                                      </p:to>
                                    </p:set>
                                    <p:anim calcmode="lin" valueType="num">
                                      <p:cBhvr>
                                        <p:cTn id="17" dur="50" fill="hold"/>
                                        <p:tgtEl>
                                          <p:spTgt spid="174"/>
                                        </p:tgtEl>
                                        <p:attrNameLst>
                                          <p:attrName>ppt_w</p:attrName>
                                        </p:attrNameLst>
                                      </p:cBhvr>
                                      <p:tavLst>
                                        <p:tav tm="0">
                                          <p:val>
                                            <p:fltVal val="0"/>
                                          </p:val>
                                        </p:tav>
                                        <p:tav tm="100000">
                                          <p:val>
                                            <p:strVal val="#ppt_w"/>
                                          </p:val>
                                        </p:tav>
                                      </p:tavLst>
                                    </p:anim>
                                    <p:anim calcmode="lin" valueType="num">
                                      <p:cBhvr>
                                        <p:cTn id="18" dur="50" fill="hold"/>
                                        <p:tgtEl>
                                          <p:spTgt spid="174"/>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 fill="hold"/>
                                        <p:tgtEl>
                                          <p:spTgt spid="44"/>
                                        </p:tgtEl>
                                        <p:attrNameLst>
                                          <p:attrName>ppt_w</p:attrName>
                                        </p:attrNameLst>
                                      </p:cBhvr>
                                      <p:tavLst>
                                        <p:tav tm="0">
                                          <p:val>
                                            <p:fltVal val="0"/>
                                          </p:val>
                                        </p:tav>
                                        <p:tav tm="100000">
                                          <p:val>
                                            <p:strVal val="#ppt_w"/>
                                          </p:val>
                                        </p:tav>
                                      </p:tavLst>
                                    </p:anim>
                                    <p:anim calcmode="lin" valueType="num">
                                      <p:cBhvr>
                                        <p:cTn id="23" dur="50" fill="hold"/>
                                        <p:tgtEl>
                                          <p:spTgt spid="44"/>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 fill="hold"/>
                                        <p:tgtEl>
                                          <p:spTgt spid="45"/>
                                        </p:tgtEl>
                                        <p:attrNameLst>
                                          <p:attrName>ppt_w</p:attrName>
                                        </p:attrNameLst>
                                      </p:cBhvr>
                                      <p:tavLst>
                                        <p:tav tm="0">
                                          <p:val>
                                            <p:fltVal val="0"/>
                                          </p:val>
                                        </p:tav>
                                        <p:tav tm="100000">
                                          <p:val>
                                            <p:strVal val="#ppt_w"/>
                                          </p:val>
                                        </p:tav>
                                      </p:tavLst>
                                    </p:anim>
                                    <p:anim calcmode="lin" valueType="num">
                                      <p:cBhvr>
                                        <p:cTn id="28" dur="50" fill="hold"/>
                                        <p:tgtEl>
                                          <p:spTgt spid="45"/>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 fill="hold"/>
                                        <p:tgtEl>
                                          <p:spTgt spid="59"/>
                                        </p:tgtEl>
                                        <p:attrNameLst>
                                          <p:attrName>ppt_w</p:attrName>
                                        </p:attrNameLst>
                                      </p:cBhvr>
                                      <p:tavLst>
                                        <p:tav tm="0">
                                          <p:val>
                                            <p:fltVal val="0"/>
                                          </p:val>
                                        </p:tav>
                                        <p:tav tm="100000">
                                          <p:val>
                                            <p:strVal val="#ppt_w"/>
                                          </p:val>
                                        </p:tav>
                                      </p:tavLst>
                                    </p:anim>
                                    <p:anim calcmode="lin" valueType="num">
                                      <p:cBhvr>
                                        <p:cTn id="33" dur="50" fill="hold"/>
                                        <p:tgtEl>
                                          <p:spTgt spid="59"/>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 fill="hold"/>
                                        <p:tgtEl>
                                          <p:spTgt spid="60"/>
                                        </p:tgtEl>
                                        <p:attrNameLst>
                                          <p:attrName>ppt_w</p:attrName>
                                        </p:attrNameLst>
                                      </p:cBhvr>
                                      <p:tavLst>
                                        <p:tav tm="0">
                                          <p:val>
                                            <p:fltVal val="0"/>
                                          </p:val>
                                        </p:tav>
                                        <p:tav tm="100000">
                                          <p:val>
                                            <p:strVal val="#ppt_w"/>
                                          </p:val>
                                        </p:tav>
                                      </p:tavLst>
                                    </p:anim>
                                    <p:anim calcmode="lin" valueType="num">
                                      <p:cBhvr>
                                        <p:cTn id="38" dur="50" fill="hold"/>
                                        <p:tgtEl>
                                          <p:spTgt spid="60"/>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 fill="hold"/>
                                        <p:tgtEl>
                                          <p:spTgt spid="61"/>
                                        </p:tgtEl>
                                        <p:attrNameLst>
                                          <p:attrName>ppt_w</p:attrName>
                                        </p:attrNameLst>
                                      </p:cBhvr>
                                      <p:tavLst>
                                        <p:tav tm="0">
                                          <p:val>
                                            <p:fltVal val="0"/>
                                          </p:val>
                                        </p:tav>
                                        <p:tav tm="100000">
                                          <p:val>
                                            <p:strVal val="#ppt_w"/>
                                          </p:val>
                                        </p:tav>
                                      </p:tavLst>
                                    </p:anim>
                                    <p:anim calcmode="lin" valueType="num">
                                      <p:cBhvr>
                                        <p:cTn id="43" dur="50" fill="hold"/>
                                        <p:tgtEl>
                                          <p:spTgt spid="61"/>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p:cTn id="47" dur="50" fill="hold"/>
                                        <p:tgtEl>
                                          <p:spTgt spid="62"/>
                                        </p:tgtEl>
                                        <p:attrNameLst>
                                          <p:attrName>ppt_w</p:attrName>
                                        </p:attrNameLst>
                                      </p:cBhvr>
                                      <p:tavLst>
                                        <p:tav tm="0">
                                          <p:val>
                                            <p:fltVal val="0"/>
                                          </p:val>
                                        </p:tav>
                                        <p:tav tm="100000">
                                          <p:val>
                                            <p:strVal val="#ppt_w"/>
                                          </p:val>
                                        </p:tav>
                                      </p:tavLst>
                                    </p:anim>
                                    <p:anim calcmode="lin" valueType="num">
                                      <p:cBhvr>
                                        <p:cTn id="48" dur="50" fill="hold"/>
                                        <p:tgtEl>
                                          <p:spTgt spid="62"/>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 fill="hold"/>
                                        <p:tgtEl>
                                          <p:spTgt spid="63"/>
                                        </p:tgtEl>
                                        <p:attrNameLst>
                                          <p:attrName>ppt_w</p:attrName>
                                        </p:attrNameLst>
                                      </p:cBhvr>
                                      <p:tavLst>
                                        <p:tav tm="0">
                                          <p:val>
                                            <p:fltVal val="0"/>
                                          </p:val>
                                        </p:tav>
                                        <p:tav tm="100000">
                                          <p:val>
                                            <p:strVal val="#ppt_w"/>
                                          </p:val>
                                        </p:tav>
                                      </p:tavLst>
                                    </p:anim>
                                    <p:anim calcmode="lin" valueType="num">
                                      <p:cBhvr>
                                        <p:cTn id="53" dur="50" fill="hold"/>
                                        <p:tgtEl>
                                          <p:spTgt spid="63"/>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 fill="hold"/>
                                        <p:tgtEl>
                                          <p:spTgt spid="64"/>
                                        </p:tgtEl>
                                        <p:attrNameLst>
                                          <p:attrName>ppt_w</p:attrName>
                                        </p:attrNameLst>
                                      </p:cBhvr>
                                      <p:tavLst>
                                        <p:tav tm="0">
                                          <p:val>
                                            <p:fltVal val="0"/>
                                          </p:val>
                                        </p:tav>
                                        <p:tav tm="100000">
                                          <p:val>
                                            <p:strVal val="#ppt_w"/>
                                          </p:val>
                                        </p:tav>
                                      </p:tavLst>
                                    </p:anim>
                                    <p:anim calcmode="lin" valueType="num">
                                      <p:cBhvr>
                                        <p:cTn id="58" dur="50" fill="hold"/>
                                        <p:tgtEl>
                                          <p:spTgt spid="64"/>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 fill="hold"/>
                                        <p:tgtEl>
                                          <p:spTgt spid="65"/>
                                        </p:tgtEl>
                                        <p:attrNameLst>
                                          <p:attrName>ppt_w</p:attrName>
                                        </p:attrNameLst>
                                      </p:cBhvr>
                                      <p:tavLst>
                                        <p:tav tm="0">
                                          <p:val>
                                            <p:fltVal val="0"/>
                                          </p:val>
                                        </p:tav>
                                        <p:tav tm="100000">
                                          <p:val>
                                            <p:strVal val="#ppt_w"/>
                                          </p:val>
                                        </p:tav>
                                      </p:tavLst>
                                    </p:anim>
                                    <p:anim calcmode="lin" valueType="num">
                                      <p:cBhvr>
                                        <p:cTn id="63" dur="50" fill="hold"/>
                                        <p:tgtEl>
                                          <p:spTgt spid="65"/>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 fill="hold"/>
                                        <p:tgtEl>
                                          <p:spTgt spid="66"/>
                                        </p:tgtEl>
                                        <p:attrNameLst>
                                          <p:attrName>ppt_w</p:attrName>
                                        </p:attrNameLst>
                                      </p:cBhvr>
                                      <p:tavLst>
                                        <p:tav tm="0">
                                          <p:val>
                                            <p:fltVal val="0"/>
                                          </p:val>
                                        </p:tav>
                                        <p:tav tm="100000">
                                          <p:val>
                                            <p:strVal val="#ppt_w"/>
                                          </p:val>
                                        </p:tav>
                                      </p:tavLst>
                                    </p:anim>
                                    <p:anim calcmode="lin" valueType="num">
                                      <p:cBhvr>
                                        <p:cTn id="68" dur="50" fill="hold"/>
                                        <p:tgtEl>
                                          <p:spTgt spid="66"/>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 fill="hold"/>
                                        <p:tgtEl>
                                          <p:spTgt spid="67"/>
                                        </p:tgtEl>
                                        <p:attrNameLst>
                                          <p:attrName>ppt_w</p:attrName>
                                        </p:attrNameLst>
                                      </p:cBhvr>
                                      <p:tavLst>
                                        <p:tav tm="0">
                                          <p:val>
                                            <p:fltVal val="0"/>
                                          </p:val>
                                        </p:tav>
                                        <p:tav tm="100000">
                                          <p:val>
                                            <p:strVal val="#ppt_w"/>
                                          </p:val>
                                        </p:tav>
                                      </p:tavLst>
                                    </p:anim>
                                    <p:anim calcmode="lin" valueType="num">
                                      <p:cBhvr>
                                        <p:cTn id="73" dur="50" fill="hold"/>
                                        <p:tgtEl>
                                          <p:spTgt spid="67"/>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 fill="hold"/>
                                        <p:tgtEl>
                                          <p:spTgt spid="70"/>
                                        </p:tgtEl>
                                        <p:attrNameLst>
                                          <p:attrName>ppt_w</p:attrName>
                                        </p:attrNameLst>
                                      </p:cBhvr>
                                      <p:tavLst>
                                        <p:tav tm="0">
                                          <p:val>
                                            <p:fltVal val="0"/>
                                          </p:val>
                                        </p:tav>
                                        <p:tav tm="100000">
                                          <p:val>
                                            <p:strVal val="#ppt_w"/>
                                          </p:val>
                                        </p:tav>
                                      </p:tavLst>
                                    </p:anim>
                                    <p:anim calcmode="lin" valueType="num">
                                      <p:cBhvr>
                                        <p:cTn id="78" dur="50" fill="hold"/>
                                        <p:tgtEl>
                                          <p:spTgt spid="70"/>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p:cTn id="82" dur="50" fill="hold"/>
                                        <p:tgtEl>
                                          <p:spTgt spid="71"/>
                                        </p:tgtEl>
                                        <p:attrNameLst>
                                          <p:attrName>ppt_w</p:attrName>
                                        </p:attrNameLst>
                                      </p:cBhvr>
                                      <p:tavLst>
                                        <p:tav tm="0">
                                          <p:val>
                                            <p:fltVal val="0"/>
                                          </p:val>
                                        </p:tav>
                                        <p:tav tm="100000">
                                          <p:val>
                                            <p:strVal val="#ppt_w"/>
                                          </p:val>
                                        </p:tav>
                                      </p:tavLst>
                                    </p:anim>
                                    <p:anim calcmode="lin" valueType="num">
                                      <p:cBhvr>
                                        <p:cTn id="83" dur="50" fill="hold"/>
                                        <p:tgtEl>
                                          <p:spTgt spid="71"/>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p:cTn id="87" dur="50" fill="hold"/>
                                        <p:tgtEl>
                                          <p:spTgt spid="72"/>
                                        </p:tgtEl>
                                        <p:attrNameLst>
                                          <p:attrName>ppt_w</p:attrName>
                                        </p:attrNameLst>
                                      </p:cBhvr>
                                      <p:tavLst>
                                        <p:tav tm="0">
                                          <p:val>
                                            <p:fltVal val="0"/>
                                          </p:val>
                                        </p:tav>
                                        <p:tav tm="100000">
                                          <p:val>
                                            <p:strVal val="#ppt_w"/>
                                          </p:val>
                                        </p:tav>
                                      </p:tavLst>
                                    </p:anim>
                                    <p:anim calcmode="lin" valueType="num">
                                      <p:cBhvr>
                                        <p:cTn id="88" dur="50" fill="hold"/>
                                        <p:tgtEl>
                                          <p:spTgt spid="7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8"/>
                                        </p:tgtEl>
                                        <p:attrNameLst>
                                          <p:attrName>style.visibility</p:attrName>
                                        </p:attrNameLst>
                                      </p:cBhvr>
                                      <p:to>
                                        <p:strVal val="visible"/>
                                      </p:to>
                                    </p:set>
                                    <p:anim calcmode="lin" valueType="num">
                                      <p:cBhvr>
                                        <p:cTn id="92" dur="50" fill="hold"/>
                                        <p:tgtEl>
                                          <p:spTgt spid="88"/>
                                        </p:tgtEl>
                                        <p:attrNameLst>
                                          <p:attrName>ppt_w</p:attrName>
                                        </p:attrNameLst>
                                      </p:cBhvr>
                                      <p:tavLst>
                                        <p:tav tm="0">
                                          <p:val>
                                            <p:fltVal val="0"/>
                                          </p:val>
                                        </p:tav>
                                        <p:tav tm="100000">
                                          <p:val>
                                            <p:strVal val="#ppt_w"/>
                                          </p:val>
                                        </p:tav>
                                      </p:tavLst>
                                    </p:anim>
                                    <p:anim calcmode="lin" valueType="num">
                                      <p:cBhvr>
                                        <p:cTn id="93" dur="50" fill="hold"/>
                                        <p:tgtEl>
                                          <p:spTgt spid="88"/>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p:cTn id="97" dur="50" fill="hold"/>
                                        <p:tgtEl>
                                          <p:spTgt spid="91"/>
                                        </p:tgtEl>
                                        <p:attrNameLst>
                                          <p:attrName>ppt_w</p:attrName>
                                        </p:attrNameLst>
                                      </p:cBhvr>
                                      <p:tavLst>
                                        <p:tav tm="0">
                                          <p:val>
                                            <p:fltVal val="0"/>
                                          </p:val>
                                        </p:tav>
                                        <p:tav tm="100000">
                                          <p:val>
                                            <p:strVal val="#ppt_w"/>
                                          </p:val>
                                        </p:tav>
                                      </p:tavLst>
                                    </p:anim>
                                    <p:anim calcmode="lin" valueType="num">
                                      <p:cBhvr>
                                        <p:cTn id="98" dur="50" fill="hold"/>
                                        <p:tgtEl>
                                          <p:spTgt spid="91"/>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93"/>
                                        </p:tgtEl>
                                        <p:attrNameLst>
                                          <p:attrName>style.visibility</p:attrName>
                                        </p:attrNameLst>
                                      </p:cBhvr>
                                      <p:to>
                                        <p:strVal val="visible"/>
                                      </p:to>
                                    </p:set>
                                    <p:anim calcmode="lin" valueType="num">
                                      <p:cBhvr>
                                        <p:cTn id="102" dur="50" fill="hold"/>
                                        <p:tgtEl>
                                          <p:spTgt spid="93"/>
                                        </p:tgtEl>
                                        <p:attrNameLst>
                                          <p:attrName>ppt_w</p:attrName>
                                        </p:attrNameLst>
                                      </p:cBhvr>
                                      <p:tavLst>
                                        <p:tav tm="0">
                                          <p:val>
                                            <p:fltVal val="0"/>
                                          </p:val>
                                        </p:tav>
                                        <p:tav tm="100000">
                                          <p:val>
                                            <p:strVal val="#ppt_w"/>
                                          </p:val>
                                        </p:tav>
                                      </p:tavLst>
                                    </p:anim>
                                    <p:anim calcmode="lin" valueType="num">
                                      <p:cBhvr>
                                        <p:cTn id="103" dur="50" fill="hold"/>
                                        <p:tgtEl>
                                          <p:spTgt spid="93"/>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p:cTn id="107" dur="50" fill="hold"/>
                                        <p:tgtEl>
                                          <p:spTgt spid="96"/>
                                        </p:tgtEl>
                                        <p:attrNameLst>
                                          <p:attrName>ppt_w</p:attrName>
                                        </p:attrNameLst>
                                      </p:cBhvr>
                                      <p:tavLst>
                                        <p:tav tm="0">
                                          <p:val>
                                            <p:fltVal val="0"/>
                                          </p:val>
                                        </p:tav>
                                        <p:tav tm="100000">
                                          <p:val>
                                            <p:strVal val="#ppt_w"/>
                                          </p:val>
                                        </p:tav>
                                      </p:tavLst>
                                    </p:anim>
                                    <p:anim calcmode="lin" valueType="num">
                                      <p:cBhvr>
                                        <p:cTn id="108" dur="50" fill="hold"/>
                                        <p:tgtEl>
                                          <p:spTgt spid="96"/>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7"/>
                                        </p:tgtEl>
                                        <p:attrNameLst>
                                          <p:attrName>style.visibility</p:attrName>
                                        </p:attrNameLst>
                                      </p:cBhvr>
                                      <p:to>
                                        <p:strVal val="visible"/>
                                      </p:to>
                                    </p:set>
                                    <p:anim calcmode="lin" valueType="num">
                                      <p:cBhvr>
                                        <p:cTn id="112" dur="50" fill="hold"/>
                                        <p:tgtEl>
                                          <p:spTgt spid="97"/>
                                        </p:tgtEl>
                                        <p:attrNameLst>
                                          <p:attrName>ppt_w</p:attrName>
                                        </p:attrNameLst>
                                      </p:cBhvr>
                                      <p:tavLst>
                                        <p:tav tm="0">
                                          <p:val>
                                            <p:fltVal val="0"/>
                                          </p:val>
                                        </p:tav>
                                        <p:tav tm="100000">
                                          <p:val>
                                            <p:strVal val="#ppt_w"/>
                                          </p:val>
                                        </p:tav>
                                      </p:tavLst>
                                    </p:anim>
                                    <p:anim calcmode="lin" valueType="num">
                                      <p:cBhvr>
                                        <p:cTn id="113" dur="50" fill="hold"/>
                                        <p:tgtEl>
                                          <p:spTgt spid="97"/>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0"/>
                                        </p:tgtEl>
                                        <p:attrNameLst>
                                          <p:attrName>style.visibility</p:attrName>
                                        </p:attrNameLst>
                                      </p:cBhvr>
                                      <p:to>
                                        <p:strVal val="visible"/>
                                      </p:to>
                                    </p:set>
                                    <p:anim calcmode="lin" valueType="num">
                                      <p:cBhvr>
                                        <p:cTn id="117" dur="50" fill="hold"/>
                                        <p:tgtEl>
                                          <p:spTgt spid="100"/>
                                        </p:tgtEl>
                                        <p:attrNameLst>
                                          <p:attrName>ppt_w</p:attrName>
                                        </p:attrNameLst>
                                      </p:cBhvr>
                                      <p:tavLst>
                                        <p:tav tm="0">
                                          <p:val>
                                            <p:fltVal val="0"/>
                                          </p:val>
                                        </p:tav>
                                        <p:tav tm="100000">
                                          <p:val>
                                            <p:strVal val="#ppt_w"/>
                                          </p:val>
                                        </p:tav>
                                      </p:tavLst>
                                    </p:anim>
                                    <p:anim calcmode="lin" valueType="num">
                                      <p:cBhvr>
                                        <p:cTn id="118" dur="50" fill="hold"/>
                                        <p:tgtEl>
                                          <p:spTgt spid="100"/>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9"/>
                                        </p:tgtEl>
                                        <p:attrNameLst>
                                          <p:attrName>style.visibility</p:attrName>
                                        </p:attrNameLst>
                                      </p:cBhvr>
                                      <p:to>
                                        <p:strVal val="visible"/>
                                      </p:to>
                                    </p:set>
                                    <p:anim calcmode="lin" valueType="num">
                                      <p:cBhvr>
                                        <p:cTn id="122" dur="50" fill="hold"/>
                                        <p:tgtEl>
                                          <p:spTgt spid="89"/>
                                        </p:tgtEl>
                                        <p:attrNameLst>
                                          <p:attrName>ppt_w</p:attrName>
                                        </p:attrNameLst>
                                      </p:cBhvr>
                                      <p:tavLst>
                                        <p:tav tm="0">
                                          <p:val>
                                            <p:fltVal val="0"/>
                                          </p:val>
                                        </p:tav>
                                        <p:tav tm="100000">
                                          <p:val>
                                            <p:strVal val="#ppt_w"/>
                                          </p:val>
                                        </p:tav>
                                      </p:tavLst>
                                    </p:anim>
                                    <p:anim calcmode="lin" valueType="num">
                                      <p:cBhvr>
                                        <p:cTn id="123" dur="50" fill="hold"/>
                                        <p:tgtEl>
                                          <p:spTgt spid="89"/>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22"/>
                                        </p:tgtEl>
                                        <p:attrNameLst>
                                          <p:attrName>style.visibility</p:attrName>
                                        </p:attrNameLst>
                                      </p:cBhvr>
                                      <p:to>
                                        <p:strVal val="visible"/>
                                      </p:to>
                                    </p:set>
                                    <p:anim calcmode="lin" valueType="num">
                                      <p:cBhvr>
                                        <p:cTn id="127" dur="50" fill="hold"/>
                                        <p:tgtEl>
                                          <p:spTgt spid="122"/>
                                        </p:tgtEl>
                                        <p:attrNameLst>
                                          <p:attrName>ppt_w</p:attrName>
                                        </p:attrNameLst>
                                      </p:cBhvr>
                                      <p:tavLst>
                                        <p:tav tm="0">
                                          <p:val>
                                            <p:fltVal val="0"/>
                                          </p:val>
                                        </p:tav>
                                        <p:tav tm="100000">
                                          <p:val>
                                            <p:strVal val="#ppt_w"/>
                                          </p:val>
                                        </p:tav>
                                      </p:tavLst>
                                    </p:anim>
                                    <p:anim calcmode="lin" valueType="num">
                                      <p:cBhvr>
                                        <p:cTn id="128" dur="50" fill="hold"/>
                                        <p:tgtEl>
                                          <p:spTgt spid="122"/>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4"/>
                                        </p:tgtEl>
                                        <p:attrNameLst>
                                          <p:attrName>style.visibility</p:attrName>
                                        </p:attrNameLst>
                                      </p:cBhvr>
                                      <p:to>
                                        <p:strVal val="visible"/>
                                      </p:to>
                                    </p:set>
                                    <p:anim calcmode="lin" valueType="num">
                                      <p:cBhvr>
                                        <p:cTn id="132" dur="50" fill="hold"/>
                                        <p:tgtEl>
                                          <p:spTgt spid="124"/>
                                        </p:tgtEl>
                                        <p:attrNameLst>
                                          <p:attrName>ppt_w</p:attrName>
                                        </p:attrNameLst>
                                      </p:cBhvr>
                                      <p:tavLst>
                                        <p:tav tm="0">
                                          <p:val>
                                            <p:fltVal val="0"/>
                                          </p:val>
                                        </p:tav>
                                        <p:tav tm="100000">
                                          <p:val>
                                            <p:strVal val="#ppt_w"/>
                                          </p:val>
                                        </p:tav>
                                      </p:tavLst>
                                    </p:anim>
                                    <p:anim calcmode="lin" valueType="num">
                                      <p:cBhvr>
                                        <p:cTn id="133" dur="50" fill="hold"/>
                                        <p:tgtEl>
                                          <p:spTgt spid="124"/>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5"/>
                                        </p:tgtEl>
                                        <p:attrNameLst>
                                          <p:attrName>style.visibility</p:attrName>
                                        </p:attrNameLst>
                                      </p:cBhvr>
                                      <p:to>
                                        <p:strVal val="visible"/>
                                      </p:to>
                                    </p:set>
                                    <p:anim calcmode="lin" valueType="num">
                                      <p:cBhvr>
                                        <p:cTn id="137" dur="50" fill="hold"/>
                                        <p:tgtEl>
                                          <p:spTgt spid="125"/>
                                        </p:tgtEl>
                                        <p:attrNameLst>
                                          <p:attrName>ppt_w</p:attrName>
                                        </p:attrNameLst>
                                      </p:cBhvr>
                                      <p:tavLst>
                                        <p:tav tm="0">
                                          <p:val>
                                            <p:fltVal val="0"/>
                                          </p:val>
                                        </p:tav>
                                        <p:tav tm="100000">
                                          <p:val>
                                            <p:strVal val="#ppt_w"/>
                                          </p:val>
                                        </p:tav>
                                      </p:tavLst>
                                    </p:anim>
                                    <p:anim calcmode="lin" valueType="num">
                                      <p:cBhvr>
                                        <p:cTn id="138" dur="50" fill="hold"/>
                                        <p:tgtEl>
                                          <p:spTgt spid="125"/>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6"/>
                                        </p:tgtEl>
                                        <p:attrNameLst>
                                          <p:attrName>style.visibility</p:attrName>
                                        </p:attrNameLst>
                                      </p:cBhvr>
                                      <p:to>
                                        <p:strVal val="visible"/>
                                      </p:to>
                                    </p:set>
                                    <p:anim calcmode="lin" valueType="num">
                                      <p:cBhvr>
                                        <p:cTn id="142" dur="50" fill="hold"/>
                                        <p:tgtEl>
                                          <p:spTgt spid="126"/>
                                        </p:tgtEl>
                                        <p:attrNameLst>
                                          <p:attrName>ppt_w</p:attrName>
                                        </p:attrNameLst>
                                      </p:cBhvr>
                                      <p:tavLst>
                                        <p:tav tm="0">
                                          <p:val>
                                            <p:fltVal val="0"/>
                                          </p:val>
                                        </p:tav>
                                        <p:tav tm="100000">
                                          <p:val>
                                            <p:strVal val="#ppt_w"/>
                                          </p:val>
                                        </p:tav>
                                      </p:tavLst>
                                    </p:anim>
                                    <p:anim calcmode="lin" valueType="num">
                                      <p:cBhvr>
                                        <p:cTn id="143" dur="50" fill="hold"/>
                                        <p:tgtEl>
                                          <p:spTgt spid="126"/>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7"/>
                                        </p:tgtEl>
                                        <p:attrNameLst>
                                          <p:attrName>style.visibility</p:attrName>
                                        </p:attrNameLst>
                                      </p:cBhvr>
                                      <p:to>
                                        <p:strVal val="visible"/>
                                      </p:to>
                                    </p:set>
                                    <p:anim calcmode="lin" valueType="num">
                                      <p:cBhvr>
                                        <p:cTn id="147" dur="50" fill="hold"/>
                                        <p:tgtEl>
                                          <p:spTgt spid="127"/>
                                        </p:tgtEl>
                                        <p:attrNameLst>
                                          <p:attrName>ppt_w</p:attrName>
                                        </p:attrNameLst>
                                      </p:cBhvr>
                                      <p:tavLst>
                                        <p:tav tm="0">
                                          <p:val>
                                            <p:fltVal val="0"/>
                                          </p:val>
                                        </p:tav>
                                        <p:tav tm="100000">
                                          <p:val>
                                            <p:strVal val="#ppt_w"/>
                                          </p:val>
                                        </p:tav>
                                      </p:tavLst>
                                    </p:anim>
                                    <p:anim calcmode="lin" valueType="num">
                                      <p:cBhvr>
                                        <p:cTn id="148" dur="50" fill="hold"/>
                                        <p:tgtEl>
                                          <p:spTgt spid="127"/>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70"/>
                                        </p:tgtEl>
                                        <p:attrNameLst>
                                          <p:attrName>style.visibility</p:attrName>
                                        </p:attrNameLst>
                                      </p:cBhvr>
                                      <p:to>
                                        <p:strVal val="visible"/>
                                      </p:to>
                                    </p:set>
                                    <p:anim calcmode="lin" valueType="num">
                                      <p:cBhvr>
                                        <p:cTn id="152" dur="50" fill="hold"/>
                                        <p:tgtEl>
                                          <p:spTgt spid="170"/>
                                        </p:tgtEl>
                                        <p:attrNameLst>
                                          <p:attrName>ppt_w</p:attrName>
                                        </p:attrNameLst>
                                      </p:cBhvr>
                                      <p:tavLst>
                                        <p:tav tm="0">
                                          <p:val>
                                            <p:fltVal val="0"/>
                                          </p:val>
                                        </p:tav>
                                        <p:tav tm="100000">
                                          <p:val>
                                            <p:strVal val="#ppt_w"/>
                                          </p:val>
                                        </p:tav>
                                      </p:tavLst>
                                    </p:anim>
                                    <p:anim calcmode="lin" valueType="num">
                                      <p:cBhvr>
                                        <p:cTn id="153" dur="50" fill="hold"/>
                                        <p:tgtEl>
                                          <p:spTgt spid="170"/>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71"/>
                                        </p:tgtEl>
                                        <p:attrNameLst>
                                          <p:attrName>style.visibility</p:attrName>
                                        </p:attrNameLst>
                                      </p:cBhvr>
                                      <p:to>
                                        <p:strVal val="visible"/>
                                      </p:to>
                                    </p:set>
                                    <p:anim calcmode="lin" valueType="num">
                                      <p:cBhvr>
                                        <p:cTn id="157" dur="50" fill="hold"/>
                                        <p:tgtEl>
                                          <p:spTgt spid="171"/>
                                        </p:tgtEl>
                                        <p:attrNameLst>
                                          <p:attrName>ppt_w</p:attrName>
                                        </p:attrNameLst>
                                      </p:cBhvr>
                                      <p:tavLst>
                                        <p:tav tm="0">
                                          <p:val>
                                            <p:fltVal val="0"/>
                                          </p:val>
                                        </p:tav>
                                        <p:tav tm="100000">
                                          <p:val>
                                            <p:strVal val="#ppt_w"/>
                                          </p:val>
                                        </p:tav>
                                      </p:tavLst>
                                    </p:anim>
                                    <p:anim calcmode="lin" valueType="num">
                                      <p:cBhvr>
                                        <p:cTn id="158" dur="50" fill="hold"/>
                                        <p:tgtEl>
                                          <p:spTgt spid="171"/>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6"/>
                                        </p:tgtEl>
                                        <p:attrNameLst>
                                          <p:attrName>style.visibility</p:attrName>
                                        </p:attrNameLst>
                                      </p:cBhvr>
                                      <p:to>
                                        <p:strVal val="visible"/>
                                      </p:to>
                                    </p:set>
                                    <p:anim calcmode="lin" valueType="num">
                                      <p:cBhvr>
                                        <p:cTn id="162" dur="50" fill="hold"/>
                                        <p:tgtEl>
                                          <p:spTgt spid="16"/>
                                        </p:tgtEl>
                                        <p:attrNameLst>
                                          <p:attrName>ppt_w</p:attrName>
                                        </p:attrNameLst>
                                      </p:cBhvr>
                                      <p:tavLst>
                                        <p:tav tm="0">
                                          <p:val>
                                            <p:fltVal val="0"/>
                                          </p:val>
                                        </p:tav>
                                        <p:tav tm="100000">
                                          <p:val>
                                            <p:strVal val="#ppt_w"/>
                                          </p:val>
                                        </p:tav>
                                      </p:tavLst>
                                    </p:anim>
                                    <p:anim calcmode="lin" valueType="num">
                                      <p:cBhvr>
                                        <p:cTn id="163" dur="50" fill="hold"/>
                                        <p:tgtEl>
                                          <p:spTgt spid="16"/>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7"/>
                                        </p:tgtEl>
                                        <p:attrNameLst>
                                          <p:attrName>style.visibility</p:attrName>
                                        </p:attrNameLst>
                                      </p:cBhvr>
                                      <p:to>
                                        <p:strVal val="visible"/>
                                      </p:to>
                                    </p:set>
                                    <p:anim calcmode="lin" valueType="num">
                                      <p:cBhvr>
                                        <p:cTn id="167" dur="50" fill="hold"/>
                                        <p:tgtEl>
                                          <p:spTgt spid="17"/>
                                        </p:tgtEl>
                                        <p:attrNameLst>
                                          <p:attrName>ppt_w</p:attrName>
                                        </p:attrNameLst>
                                      </p:cBhvr>
                                      <p:tavLst>
                                        <p:tav tm="0">
                                          <p:val>
                                            <p:fltVal val="0"/>
                                          </p:val>
                                        </p:tav>
                                        <p:tav tm="100000">
                                          <p:val>
                                            <p:strVal val="#ppt_w"/>
                                          </p:val>
                                        </p:tav>
                                      </p:tavLst>
                                    </p:anim>
                                    <p:anim calcmode="lin" valueType="num">
                                      <p:cBhvr>
                                        <p:cTn id="168" dur="50" fill="hold"/>
                                        <p:tgtEl>
                                          <p:spTgt spid="17"/>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8"/>
                                        </p:tgtEl>
                                        <p:attrNameLst>
                                          <p:attrName>style.visibility</p:attrName>
                                        </p:attrNameLst>
                                      </p:cBhvr>
                                      <p:to>
                                        <p:strVal val="visible"/>
                                      </p:to>
                                    </p:set>
                                    <p:anim calcmode="lin" valueType="num">
                                      <p:cBhvr>
                                        <p:cTn id="172" dur="50" fill="hold"/>
                                        <p:tgtEl>
                                          <p:spTgt spid="18"/>
                                        </p:tgtEl>
                                        <p:attrNameLst>
                                          <p:attrName>ppt_w</p:attrName>
                                        </p:attrNameLst>
                                      </p:cBhvr>
                                      <p:tavLst>
                                        <p:tav tm="0">
                                          <p:val>
                                            <p:fltVal val="0"/>
                                          </p:val>
                                        </p:tav>
                                        <p:tav tm="100000">
                                          <p:val>
                                            <p:strVal val="#ppt_w"/>
                                          </p:val>
                                        </p:tav>
                                      </p:tavLst>
                                    </p:anim>
                                    <p:anim calcmode="lin" valueType="num">
                                      <p:cBhvr>
                                        <p:cTn id="173" dur="50" fill="hold"/>
                                        <p:tgtEl>
                                          <p:spTgt spid="18"/>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9"/>
                                        </p:tgtEl>
                                        <p:attrNameLst>
                                          <p:attrName>style.visibility</p:attrName>
                                        </p:attrNameLst>
                                      </p:cBhvr>
                                      <p:to>
                                        <p:strVal val="visible"/>
                                      </p:to>
                                    </p:set>
                                    <p:anim calcmode="lin" valueType="num">
                                      <p:cBhvr>
                                        <p:cTn id="177" dur="50" fill="hold"/>
                                        <p:tgtEl>
                                          <p:spTgt spid="19"/>
                                        </p:tgtEl>
                                        <p:attrNameLst>
                                          <p:attrName>ppt_w</p:attrName>
                                        </p:attrNameLst>
                                      </p:cBhvr>
                                      <p:tavLst>
                                        <p:tav tm="0">
                                          <p:val>
                                            <p:fltVal val="0"/>
                                          </p:val>
                                        </p:tav>
                                        <p:tav tm="100000">
                                          <p:val>
                                            <p:strVal val="#ppt_w"/>
                                          </p:val>
                                        </p:tav>
                                      </p:tavLst>
                                    </p:anim>
                                    <p:anim calcmode="lin" valueType="num">
                                      <p:cBhvr>
                                        <p:cTn id="178" dur="50" fill="hold"/>
                                        <p:tgtEl>
                                          <p:spTgt spid="19"/>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20"/>
                                        </p:tgtEl>
                                        <p:attrNameLst>
                                          <p:attrName>style.visibility</p:attrName>
                                        </p:attrNameLst>
                                      </p:cBhvr>
                                      <p:to>
                                        <p:strVal val="visible"/>
                                      </p:to>
                                    </p:set>
                                    <p:anim calcmode="lin" valueType="num">
                                      <p:cBhvr>
                                        <p:cTn id="182" dur="50" fill="hold"/>
                                        <p:tgtEl>
                                          <p:spTgt spid="20"/>
                                        </p:tgtEl>
                                        <p:attrNameLst>
                                          <p:attrName>ppt_w</p:attrName>
                                        </p:attrNameLst>
                                      </p:cBhvr>
                                      <p:tavLst>
                                        <p:tav tm="0">
                                          <p:val>
                                            <p:fltVal val="0"/>
                                          </p:val>
                                        </p:tav>
                                        <p:tav tm="100000">
                                          <p:val>
                                            <p:strVal val="#ppt_w"/>
                                          </p:val>
                                        </p:tav>
                                      </p:tavLst>
                                    </p:anim>
                                    <p:anim calcmode="lin" valueType="num">
                                      <p:cBhvr>
                                        <p:cTn id="183" dur="50" fill="hold"/>
                                        <p:tgtEl>
                                          <p:spTgt spid="20"/>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1"/>
                                        </p:tgtEl>
                                        <p:attrNameLst>
                                          <p:attrName>style.visibility</p:attrName>
                                        </p:attrNameLst>
                                      </p:cBhvr>
                                      <p:to>
                                        <p:strVal val="visible"/>
                                      </p:to>
                                    </p:set>
                                    <p:anim calcmode="lin" valueType="num">
                                      <p:cBhvr>
                                        <p:cTn id="187" dur="50" fill="hold"/>
                                        <p:tgtEl>
                                          <p:spTgt spid="31"/>
                                        </p:tgtEl>
                                        <p:attrNameLst>
                                          <p:attrName>ppt_w</p:attrName>
                                        </p:attrNameLst>
                                      </p:cBhvr>
                                      <p:tavLst>
                                        <p:tav tm="0">
                                          <p:val>
                                            <p:fltVal val="0"/>
                                          </p:val>
                                        </p:tav>
                                        <p:tav tm="100000">
                                          <p:val>
                                            <p:strVal val="#ppt_w"/>
                                          </p:val>
                                        </p:tav>
                                      </p:tavLst>
                                    </p:anim>
                                    <p:anim calcmode="lin" valueType="num">
                                      <p:cBhvr>
                                        <p:cTn id="188" dur="50" fill="hold"/>
                                        <p:tgtEl>
                                          <p:spTgt spid="31"/>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2"/>
                                        </p:tgtEl>
                                        <p:attrNameLst>
                                          <p:attrName>style.visibility</p:attrName>
                                        </p:attrNameLst>
                                      </p:cBhvr>
                                      <p:to>
                                        <p:strVal val="visible"/>
                                      </p:to>
                                    </p:set>
                                    <p:anim calcmode="lin" valueType="num">
                                      <p:cBhvr>
                                        <p:cTn id="192" dur="50" fill="hold"/>
                                        <p:tgtEl>
                                          <p:spTgt spid="32"/>
                                        </p:tgtEl>
                                        <p:attrNameLst>
                                          <p:attrName>ppt_w</p:attrName>
                                        </p:attrNameLst>
                                      </p:cBhvr>
                                      <p:tavLst>
                                        <p:tav tm="0">
                                          <p:val>
                                            <p:fltVal val="0"/>
                                          </p:val>
                                        </p:tav>
                                        <p:tav tm="100000">
                                          <p:val>
                                            <p:strVal val="#ppt_w"/>
                                          </p:val>
                                        </p:tav>
                                      </p:tavLst>
                                    </p:anim>
                                    <p:anim calcmode="lin" valueType="num">
                                      <p:cBhvr>
                                        <p:cTn id="193" dur="50" fill="hold"/>
                                        <p:tgtEl>
                                          <p:spTgt spid="32"/>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3"/>
                                        </p:tgtEl>
                                        <p:attrNameLst>
                                          <p:attrName>style.visibility</p:attrName>
                                        </p:attrNameLst>
                                      </p:cBhvr>
                                      <p:to>
                                        <p:strVal val="visible"/>
                                      </p:to>
                                    </p:set>
                                    <p:anim calcmode="lin" valueType="num">
                                      <p:cBhvr>
                                        <p:cTn id="197" dur="50" fill="hold"/>
                                        <p:tgtEl>
                                          <p:spTgt spid="33"/>
                                        </p:tgtEl>
                                        <p:attrNameLst>
                                          <p:attrName>ppt_w</p:attrName>
                                        </p:attrNameLst>
                                      </p:cBhvr>
                                      <p:tavLst>
                                        <p:tav tm="0">
                                          <p:val>
                                            <p:fltVal val="0"/>
                                          </p:val>
                                        </p:tav>
                                        <p:tav tm="100000">
                                          <p:val>
                                            <p:strVal val="#ppt_w"/>
                                          </p:val>
                                        </p:tav>
                                      </p:tavLst>
                                    </p:anim>
                                    <p:anim calcmode="lin" valueType="num">
                                      <p:cBhvr>
                                        <p:cTn id="198" dur="50" fill="hold"/>
                                        <p:tgtEl>
                                          <p:spTgt spid="33"/>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4"/>
                                        </p:tgtEl>
                                        <p:attrNameLst>
                                          <p:attrName>style.visibility</p:attrName>
                                        </p:attrNameLst>
                                      </p:cBhvr>
                                      <p:to>
                                        <p:strVal val="visible"/>
                                      </p:to>
                                    </p:set>
                                    <p:anim calcmode="lin" valueType="num">
                                      <p:cBhvr>
                                        <p:cTn id="202" dur="50" fill="hold"/>
                                        <p:tgtEl>
                                          <p:spTgt spid="34"/>
                                        </p:tgtEl>
                                        <p:attrNameLst>
                                          <p:attrName>ppt_w</p:attrName>
                                        </p:attrNameLst>
                                      </p:cBhvr>
                                      <p:tavLst>
                                        <p:tav tm="0">
                                          <p:val>
                                            <p:fltVal val="0"/>
                                          </p:val>
                                        </p:tav>
                                        <p:tav tm="100000">
                                          <p:val>
                                            <p:strVal val="#ppt_w"/>
                                          </p:val>
                                        </p:tav>
                                      </p:tavLst>
                                    </p:anim>
                                    <p:anim calcmode="lin" valueType="num">
                                      <p:cBhvr>
                                        <p:cTn id="203" dur="50" fill="hold"/>
                                        <p:tgtEl>
                                          <p:spTgt spid="34"/>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5"/>
                                        </p:tgtEl>
                                        <p:attrNameLst>
                                          <p:attrName>style.visibility</p:attrName>
                                        </p:attrNameLst>
                                      </p:cBhvr>
                                      <p:to>
                                        <p:strVal val="visible"/>
                                      </p:to>
                                    </p:set>
                                    <p:anim calcmode="lin" valueType="num">
                                      <p:cBhvr>
                                        <p:cTn id="207" dur="50" fill="hold"/>
                                        <p:tgtEl>
                                          <p:spTgt spid="35"/>
                                        </p:tgtEl>
                                        <p:attrNameLst>
                                          <p:attrName>ppt_w</p:attrName>
                                        </p:attrNameLst>
                                      </p:cBhvr>
                                      <p:tavLst>
                                        <p:tav tm="0">
                                          <p:val>
                                            <p:fltVal val="0"/>
                                          </p:val>
                                        </p:tav>
                                        <p:tav tm="100000">
                                          <p:val>
                                            <p:strVal val="#ppt_w"/>
                                          </p:val>
                                        </p:tav>
                                      </p:tavLst>
                                    </p:anim>
                                    <p:anim calcmode="lin" valueType="num">
                                      <p:cBhvr>
                                        <p:cTn id="208" dur="50" fill="hold"/>
                                        <p:tgtEl>
                                          <p:spTgt spid="35"/>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6"/>
                                        </p:tgtEl>
                                        <p:attrNameLst>
                                          <p:attrName>style.visibility</p:attrName>
                                        </p:attrNameLst>
                                      </p:cBhvr>
                                      <p:to>
                                        <p:strVal val="visible"/>
                                      </p:to>
                                    </p:set>
                                    <p:anim calcmode="lin" valueType="num">
                                      <p:cBhvr>
                                        <p:cTn id="212" dur="50" fill="hold"/>
                                        <p:tgtEl>
                                          <p:spTgt spid="36"/>
                                        </p:tgtEl>
                                        <p:attrNameLst>
                                          <p:attrName>ppt_w</p:attrName>
                                        </p:attrNameLst>
                                      </p:cBhvr>
                                      <p:tavLst>
                                        <p:tav tm="0">
                                          <p:val>
                                            <p:fltVal val="0"/>
                                          </p:val>
                                        </p:tav>
                                        <p:tav tm="100000">
                                          <p:val>
                                            <p:strVal val="#ppt_w"/>
                                          </p:val>
                                        </p:tav>
                                      </p:tavLst>
                                    </p:anim>
                                    <p:anim calcmode="lin" valueType="num">
                                      <p:cBhvr>
                                        <p:cTn id="213" dur="50" fill="hold"/>
                                        <p:tgtEl>
                                          <p:spTgt spid="36"/>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7"/>
                                        </p:tgtEl>
                                        <p:attrNameLst>
                                          <p:attrName>style.visibility</p:attrName>
                                        </p:attrNameLst>
                                      </p:cBhvr>
                                      <p:to>
                                        <p:strVal val="visible"/>
                                      </p:to>
                                    </p:set>
                                    <p:anim calcmode="lin" valueType="num">
                                      <p:cBhvr>
                                        <p:cTn id="217" dur="50" fill="hold"/>
                                        <p:tgtEl>
                                          <p:spTgt spid="37"/>
                                        </p:tgtEl>
                                        <p:attrNameLst>
                                          <p:attrName>ppt_w</p:attrName>
                                        </p:attrNameLst>
                                      </p:cBhvr>
                                      <p:tavLst>
                                        <p:tav tm="0">
                                          <p:val>
                                            <p:fltVal val="0"/>
                                          </p:val>
                                        </p:tav>
                                        <p:tav tm="100000">
                                          <p:val>
                                            <p:strVal val="#ppt_w"/>
                                          </p:val>
                                        </p:tav>
                                      </p:tavLst>
                                    </p:anim>
                                    <p:anim calcmode="lin" valueType="num">
                                      <p:cBhvr>
                                        <p:cTn id="218" dur="50" fill="hold"/>
                                        <p:tgtEl>
                                          <p:spTgt spid="37"/>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8"/>
                                        </p:tgtEl>
                                        <p:attrNameLst>
                                          <p:attrName>style.visibility</p:attrName>
                                        </p:attrNameLst>
                                      </p:cBhvr>
                                      <p:to>
                                        <p:strVal val="visible"/>
                                      </p:to>
                                    </p:set>
                                    <p:anim calcmode="lin" valueType="num">
                                      <p:cBhvr>
                                        <p:cTn id="222" dur="50" fill="hold"/>
                                        <p:tgtEl>
                                          <p:spTgt spid="48"/>
                                        </p:tgtEl>
                                        <p:attrNameLst>
                                          <p:attrName>ppt_w</p:attrName>
                                        </p:attrNameLst>
                                      </p:cBhvr>
                                      <p:tavLst>
                                        <p:tav tm="0">
                                          <p:val>
                                            <p:fltVal val="0"/>
                                          </p:val>
                                        </p:tav>
                                        <p:tav tm="100000">
                                          <p:val>
                                            <p:strVal val="#ppt_w"/>
                                          </p:val>
                                        </p:tav>
                                      </p:tavLst>
                                    </p:anim>
                                    <p:anim calcmode="lin" valueType="num">
                                      <p:cBhvr>
                                        <p:cTn id="223" dur="50" fill="hold"/>
                                        <p:tgtEl>
                                          <p:spTgt spid="48"/>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51"/>
                                        </p:tgtEl>
                                        <p:attrNameLst>
                                          <p:attrName>style.visibility</p:attrName>
                                        </p:attrNameLst>
                                      </p:cBhvr>
                                      <p:to>
                                        <p:strVal val="visible"/>
                                      </p:to>
                                    </p:set>
                                    <p:anim calcmode="lin" valueType="num">
                                      <p:cBhvr>
                                        <p:cTn id="227" dur="50" fill="hold"/>
                                        <p:tgtEl>
                                          <p:spTgt spid="51"/>
                                        </p:tgtEl>
                                        <p:attrNameLst>
                                          <p:attrName>ppt_w</p:attrName>
                                        </p:attrNameLst>
                                      </p:cBhvr>
                                      <p:tavLst>
                                        <p:tav tm="0">
                                          <p:val>
                                            <p:fltVal val="0"/>
                                          </p:val>
                                        </p:tav>
                                        <p:tav tm="100000">
                                          <p:val>
                                            <p:strVal val="#ppt_w"/>
                                          </p:val>
                                        </p:tav>
                                      </p:tavLst>
                                    </p:anim>
                                    <p:anim calcmode="lin" valueType="num">
                                      <p:cBhvr>
                                        <p:cTn id="228" dur="50" fill="hold"/>
                                        <p:tgtEl>
                                          <p:spTgt spid="51"/>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52"/>
                                        </p:tgtEl>
                                        <p:attrNameLst>
                                          <p:attrName>style.visibility</p:attrName>
                                        </p:attrNameLst>
                                      </p:cBhvr>
                                      <p:to>
                                        <p:strVal val="visible"/>
                                      </p:to>
                                    </p:set>
                                    <p:anim calcmode="lin" valueType="num">
                                      <p:cBhvr>
                                        <p:cTn id="232" dur="50" fill="hold"/>
                                        <p:tgtEl>
                                          <p:spTgt spid="52"/>
                                        </p:tgtEl>
                                        <p:attrNameLst>
                                          <p:attrName>ppt_w</p:attrName>
                                        </p:attrNameLst>
                                      </p:cBhvr>
                                      <p:tavLst>
                                        <p:tav tm="0">
                                          <p:val>
                                            <p:fltVal val="0"/>
                                          </p:val>
                                        </p:tav>
                                        <p:tav tm="100000">
                                          <p:val>
                                            <p:strVal val="#ppt_w"/>
                                          </p:val>
                                        </p:tav>
                                      </p:tavLst>
                                    </p:anim>
                                    <p:anim calcmode="lin" valueType="num">
                                      <p:cBhvr>
                                        <p:cTn id="233" dur="50" fill="hold"/>
                                        <p:tgtEl>
                                          <p:spTgt spid="52"/>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53"/>
                                        </p:tgtEl>
                                        <p:attrNameLst>
                                          <p:attrName>style.visibility</p:attrName>
                                        </p:attrNameLst>
                                      </p:cBhvr>
                                      <p:to>
                                        <p:strVal val="visible"/>
                                      </p:to>
                                    </p:set>
                                    <p:anim calcmode="lin" valueType="num">
                                      <p:cBhvr>
                                        <p:cTn id="237" dur="50" fill="hold"/>
                                        <p:tgtEl>
                                          <p:spTgt spid="53"/>
                                        </p:tgtEl>
                                        <p:attrNameLst>
                                          <p:attrName>ppt_w</p:attrName>
                                        </p:attrNameLst>
                                      </p:cBhvr>
                                      <p:tavLst>
                                        <p:tav tm="0">
                                          <p:val>
                                            <p:fltVal val="0"/>
                                          </p:val>
                                        </p:tav>
                                        <p:tav tm="100000">
                                          <p:val>
                                            <p:strVal val="#ppt_w"/>
                                          </p:val>
                                        </p:tav>
                                      </p:tavLst>
                                    </p:anim>
                                    <p:anim calcmode="lin" valueType="num">
                                      <p:cBhvr>
                                        <p:cTn id="238" dur="50" fill="hold"/>
                                        <p:tgtEl>
                                          <p:spTgt spid="53"/>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4"/>
                                        </p:tgtEl>
                                        <p:attrNameLst>
                                          <p:attrName>style.visibility</p:attrName>
                                        </p:attrNameLst>
                                      </p:cBhvr>
                                      <p:to>
                                        <p:strVal val="visible"/>
                                      </p:to>
                                    </p:set>
                                    <p:anim calcmode="lin" valueType="num">
                                      <p:cBhvr>
                                        <p:cTn id="242" dur="50" fill="hold"/>
                                        <p:tgtEl>
                                          <p:spTgt spid="54"/>
                                        </p:tgtEl>
                                        <p:attrNameLst>
                                          <p:attrName>ppt_w</p:attrName>
                                        </p:attrNameLst>
                                      </p:cBhvr>
                                      <p:tavLst>
                                        <p:tav tm="0">
                                          <p:val>
                                            <p:fltVal val="0"/>
                                          </p:val>
                                        </p:tav>
                                        <p:tav tm="100000">
                                          <p:val>
                                            <p:strVal val="#ppt_w"/>
                                          </p:val>
                                        </p:tav>
                                      </p:tavLst>
                                    </p:anim>
                                    <p:anim calcmode="lin" valueType="num">
                                      <p:cBhvr>
                                        <p:cTn id="243" dur="50" fill="hold"/>
                                        <p:tgtEl>
                                          <p:spTgt spid="54"/>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10"/>
                                        </p:tgtEl>
                                        <p:attrNameLst>
                                          <p:attrName>style.visibility</p:attrName>
                                        </p:attrNameLst>
                                      </p:cBhvr>
                                      <p:to>
                                        <p:strVal val="visible"/>
                                      </p:to>
                                    </p:set>
                                    <p:anim calcmode="lin" valueType="num">
                                      <p:cBhvr>
                                        <p:cTn id="247" dur="50" fill="hold"/>
                                        <p:tgtEl>
                                          <p:spTgt spid="10"/>
                                        </p:tgtEl>
                                        <p:attrNameLst>
                                          <p:attrName>ppt_w</p:attrName>
                                        </p:attrNameLst>
                                      </p:cBhvr>
                                      <p:tavLst>
                                        <p:tav tm="0">
                                          <p:val>
                                            <p:fltVal val="0"/>
                                          </p:val>
                                        </p:tav>
                                        <p:tav tm="100000">
                                          <p:val>
                                            <p:strVal val="#ppt_w"/>
                                          </p:val>
                                        </p:tav>
                                      </p:tavLst>
                                    </p:anim>
                                    <p:anim calcmode="lin" valueType="num">
                                      <p:cBhvr>
                                        <p:cTn id="248" dur="50" fill="hold"/>
                                        <p:tgtEl>
                                          <p:spTgt spid="10"/>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11"/>
                                        </p:tgtEl>
                                        <p:attrNameLst>
                                          <p:attrName>style.visibility</p:attrName>
                                        </p:attrNameLst>
                                      </p:cBhvr>
                                      <p:to>
                                        <p:strVal val="visible"/>
                                      </p:to>
                                    </p:set>
                                    <p:anim calcmode="lin" valueType="num">
                                      <p:cBhvr>
                                        <p:cTn id="252" dur="50" fill="hold"/>
                                        <p:tgtEl>
                                          <p:spTgt spid="11"/>
                                        </p:tgtEl>
                                        <p:attrNameLst>
                                          <p:attrName>ppt_w</p:attrName>
                                        </p:attrNameLst>
                                      </p:cBhvr>
                                      <p:tavLst>
                                        <p:tav tm="0">
                                          <p:val>
                                            <p:fltVal val="0"/>
                                          </p:val>
                                        </p:tav>
                                        <p:tav tm="100000">
                                          <p:val>
                                            <p:strVal val="#ppt_w"/>
                                          </p:val>
                                        </p:tav>
                                      </p:tavLst>
                                    </p:anim>
                                    <p:anim calcmode="lin" valueType="num">
                                      <p:cBhvr>
                                        <p:cTn id="253" dur="50" fill="hold"/>
                                        <p:tgtEl>
                                          <p:spTgt spid="11"/>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12"/>
                                        </p:tgtEl>
                                        <p:attrNameLst>
                                          <p:attrName>style.visibility</p:attrName>
                                        </p:attrNameLst>
                                      </p:cBhvr>
                                      <p:to>
                                        <p:strVal val="visible"/>
                                      </p:to>
                                    </p:set>
                                    <p:anim calcmode="lin" valueType="num">
                                      <p:cBhvr>
                                        <p:cTn id="257" dur="50" fill="hold"/>
                                        <p:tgtEl>
                                          <p:spTgt spid="12"/>
                                        </p:tgtEl>
                                        <p:attrNameLst>
                                          <p:attrName>ppt_w</p:attrName>
                                        </p:attrNameLst>
                                      </p:cBhvr>
                                      <p:tavLst>
                                        <p:tav tm="0">
                                          <p:val>
                                            <p:fltVal val="0"/>
                                          </p:val>
                                        </p:tav>
                                        <p:tav tm="100000">
                                          <p:val>
                                            <p:strVal val="#ppt_w"/>
                                          </p:val>
                                        </p:tav>
                                      </p:tavLst>
                                    </p:anim>
                                    <p:anim calcmode="lin" valueType="num">
                                      <p:cBhvr>
                                        <p:cTn id="258" dur="50" fill="hold"/>
                                        <p:tgtEl>
                                          <p:spTgt spid="12"/>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13"/>
                                        </p:tgtEl>
                                        <p:attrNameLst>
                                          <p:attrName>style.visibility</p:attrName>
                                        </p:attrNameLst>
                                      </p:cBhvr>
                                      <p:to>
                                        <p:strVal val="visible"/>
                                      </p:to>
                                    </p:set>
                                    <p:anim calcmode="lin" valueType="num">
                                      <p:cBhvr>
                                        <p:cTn id="262" dur="50" fill="hold"/>
                                        <p:tgtEl>
                                          <p:spTgt spid="13"/>
                                        </p:tgtEl>
                                        <p:attrNameLst>
                                          <p:attrName>ppt_w</p:attrName>
                                        </p:attrNameLst>
                                      </p:cBhvr>
                                      <p:tavLst>
                                        <p:tav tm="0">
                                          <p:val>
                                            <p:fltVal val="0"/>
                                          </p:val>
                                        </p:tav>
                                        <p:tav tm="100000">
                                          <p:val>
                                            <p:strVal val="#ppt_w"/>
                                          </p:val>
                                        </p:tav>
                                      </p:tavLst>
                                    </p:anim>
                                    <p:anim calcmode="lin" valueType="num">
                                      <p:cBhvr>
                                        <p:cTn id="263" dur="50" fill="hold"/>
                                        <p:tgtEl>
                                          <p:spTgt spid="13"/>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4"/>
                                        </p:tgtEl>
                                        <p:attrNameLst>
                                          <p:attrName>style.visibility</p:attrName>
                                        </p:attrNameLst>
                                      </p:cBhvr>
                                      <p:to>
                                        <p:strVal val="visible"/>
                                      </p:to>
                                    </p:set>
                                    <p:anim calcmode="lin" valueType="num">
                                      <p:cBhvr>
                                        <p:cTn id="267" dur="50" fill="hold"/>
                                        <p:tgtEl>
                                          <p:spTgt spid="14"/>
                                        </p:tgtEl>
                                        <p:attrNameLst>
                                          <p:attrName>ppt_w</p:attrName>
                                        </p:attrNameLst>
                                      </p:cBhvr>
                                      <p:tavLst>
                                        <p:tav tm="0">
                                          <p:val>
                                            <p:fltVal val="0"/>
                                          </p:val>
                                        </p:tav>
                                        <p:tav tm="100000">
                                          <p:val>
                                            <p:strVal val="#ppt_w"/>
                                          </p:val>
                                        </p:tav>
                                      </p:tavLst>
                                    </p:anim>
                                    <p:anim calcmode="lin" valueType="num">
                                      <p:cBhvr>
                                        <p:cTn id="268" dur="50" fill="hold"/>
                                        <p:tgtEl>
                                          <p:spTgt spid="14"/>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5"/>
                                        </p:tgtEl>
                                        <p:attrNameLst>
                                          <p:attrName>style.visibility</p:attrName>
                                        </p:attrNameLst>
                                      </p:cBhvr>
                                      <p:to>
                                        <p:strVal val="visible"/>
                                      </p:to>
                                    </p:set>
                                    <p:anim calcmode="lin" valueType="num">
                                      <p:cBhvr>
                                        <p:cTn id="272" dur="50" fill="hold"/>
                                        <p:tgtEl>
                                          <p:spTgt spid="15"/>
                                        </p:tgtEl>
                                        <p:attrNameLst>
                                          <p:attrName>ppt_w</p:attrName>
                                        </p:attrNameLst>
                                      </p:cBhvr>
                                      <p:tavLst>
                                        <p:tav tm="0">
                                          <p:val>
                                            <p:fltVal val="0"/>
                                          </p:val>
                                        </p:tav>
                                        <p:tav tm="100000">
                                          <p:val>
                                            <p:strVal val="#ppt_w"/>
                                          </p:val>
                                        </p:tav>
                                      </p:tavLst>
                                    </p:anim>
                                    <p:anim calcmode="lin" valueType="num">
                                      <p:cBhvr>
                                        <p:cTn id="273" dur="50" fill="hold"/>
                                        <p:tgtEl>
                                          <p:spTgt spid="15"/>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23"/>
                                        </p:tgtEl>
                                        <p:attrNameLst>
                                          <p:attrName>style.visibility</p:attrName>
                                        </p:attrNameLst>
                                      </p:cBhvr>
                                      <p:to>
                                        <p:strVal val="visible"/>
                                      </p:to>
                                    </p:set>
                                    <p:anim calcmode="lin" valueType="num">
                                      <p:cBhvr>
                                        <p:cTn id="277" dur="50" fill="hold"/>
                                        <p:tgtEl>
                                          <p:spTgt spid="23"/>
                                        </p:tgtEl>
                                        <p:attrNameLst>
                                          <p:attrName>ppt_w</p:attrName>
                                        </p:attrNameLst>
                                      </p:cBhvr>
                                      <p:tavLst>
                                        <p:tav tm="0">
                                          <p:val>
                                            <p:fltVal val="0"/>
                                          </p:val>
                                        </p:tav>
                                        <p:tav tm="100000">
                                          <p:val>
                                            <p:strVal val="#ppt_w"/>
                                          </p:val>
                                        </p:tav>
                                      </p:tavLst>
                                    </p:anim>
                                    <p:anim calcmode="lin" valueType="num">
                                      <p:cBhvr>
                                        <p:cTn id="278" dur="50" fill="hold"/>
                                        <p:tgtEl>
                                          <p:spTgt spid="23"/>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4"/>
                                        </p:tgtEl>
                                        <p:attrNameLst>
                                          <p:attrName>style.visibility</p:attrName>
                                        </p:attrNameLst>
                                      </p:cBhvr>
                                      <p:to>
                                        <p:strVal val="visible"/>
                                      </p:to>
                                    </p:set>
                                    <p:anim calcmode="lin" valueType="num">
                                      <p:cBhvr>
                                        <p:cTn id="282" dur="50" fill="hold"/>
                                        <p:tgtEl>
                                          <p:spTgt spid="24"/>
                                        </p:tgtEl>
                                        <p:attrNameLst>
                                          <p:attrName>ppt_w</p:attrName>
                                        </p:attrNameLst>
                                      </p:cBhvr>
                                      <p:tavLst>
                                        <p:tav tm="0">
                                          <p:val>
                                            <p:fltVal val="0"/>
                                          </p:val>
                                        </p:tav>
                                        <p:tav tm="100000">
                                          <p:val>
                                            <p:strVal val="#ppt_w"/>
                                          </p:val>
                                        </p:tav>
                                      </p:tavLst>
                                    </p:anim>
                                    <p:anim calcmode="lin" valueType="num">
                                      <p:cBhvr>
                                        <p:cTn id="283" dur="50" fill="hold"/>
                                        <p:tgtEl>
                                          <p:spTgt spid="24"/>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5"/>
                                        </p:tgtEl>
                                        <p:attrNameLst>
                                          <p:attrName>style.visibility</p:attrName>
                                        </p:attrNameLst>
                                      </p:cBhvr>
                                      <p:to>
                                        <p:strVal val="visible"/>
                                      </p:to>
                                    </p:set>
                                    <p:anim calcmode="lin" valueType="num">
                                      <p:cBhvr>
                                        <p:cTn id="287" dur="50" fill="hold"/>
                                        <p:tgtEl>
                                          <p:spTgt spid="25"/>
                                        </p:tgtEl>
                                        <p:attrNameLst>
                                          <p:attrName>ppt_w</p:attrName>
                                        </p:attrNameLst>
                                      </p:cBhvr>
                                      <p:tavLst>
                                        <p:tav tm="0">
                                          <p:val>
                                            <p:fltVal val="0"/>
                                          </p:val>
                                        </p:tav>
                                        <p:tav tm="100000">
                                          <p:val>
                                            <p:strVal val="#ppt_w"/>
                                          </p:val>
                                        </p:tav>
                                      </p:tavLst>
                                    </p:anim>
                                    <p:anim calcmode="lin" valueType="num">
                                      <p:cBhvr>
                                        <p:cTn id="288" dur="50" fill="hold"/>
                                        <p:tgtEl>
                                          <p:spTgt spid="25"/>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7"/>
                                        </p:tgtEl>
                                        <p:attrNameLst>
                                          <p:attrName>style.visibility</p:attrName>
                                        </p:attrNameLst>
                                      </p:cBhvr>
                                      <p:to>
                                        <p:strVal val="visible"/>
                                      </p:to>
                                    </p:set>
                                    <p:anim calcmode="lin" valueType="num">
                                      <p:cBhvr>
                                        <p:cTn id="292" dur="50" fill="hold"/>
                                        <p:tgtEl>
                                          <p:spTgt spid="27"/>
                                        </p:tgtEl>
                                        <p:attrNameLst>
                                          <p:attrName>ppt_w</p:attrName>
                                        </p:attrNameLst>
                                      </p:cBhvr>
                                      <p:tavLst>
                                        <p:tav tm="0">
                                          <p:val>
                                            <p:fltVal val="0"/>
                                          </p:val>
                                        </p:tav>
                                        <p:tav tm="100000">
                                          <p:val>
                                            <p:strVal val="#ppt_w"/>
                                          </p:val>
                                        </p:tav>
                                      </p:tavLst>
                                    </p:anim>
                                    <p:anim calcmode="lin" valueType="num">
                                      <p:cBhvr>
                                        <p:cTn id="293" dur="50" fill="hold"/>
                                        <p:tgtEl>
                                          <p:spTgt spid="27"/>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8"/>
                                        </p:tgtEl>
                                        <p:attrNameLst>
                                          <p:attrName>style.visibility</p:attrName>
                                        </p:attrNameLst>
                                      </p:cBhvr>
                                      <p:to>
                                        <p:strVal val="visible"/>
                                      </p:to>
                                    </p:set>
                                    <p:anim calcmode="lin" valueType="num">
                                      <p:cBhvr>
                                        <p:cTn id="297" dur="50" fill="hold"/>
                                        <p:tgtEl>
                                          <p:spTgt spid="28"/>
                                        </p:tgtEl>
                                        <p:attrNameLst>
                                          <p:attrName>ppt_w</p:attrName>
                                        </p:attrNameLst>
                                      </p:cBhvr>
                                      <p:tavLst>
                                        <p:tav tm="0">
                                          <p:val>
                                            <p:fltVal val="0"/>
                                          </p:val>
                                        </p:tav>
                                        <p:tav tm="100000">
                                          <p:val>
                                            <p:strVal val="#ppt_w"/>
                                          </p:val>
                                        </p:tav>
                                      </p:tavLst>
                                    </p:anim>
                                    <p:anim calcmode="lin" valueType="num">
                                      <p:cBhvr>
                                        <p:cTn id="298" dur="50" fill="hold"/>
                                        <p:tgtEl>
                                          <p:spTgt spid="28"/>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30"/>
                                        </p:tgtEl>
                                        <p:attrNameLst>
                                          <p:attrName>style.visibility</p:attrName>
                                        </p:attrNameLst>
                                      </p:cBhvr>
                                      <p:to>
                                        <p:strVal val="visible"/>
                                      </p:to>
                                    </p:set>
                                    <p:anim calcmode="lin" valueType="num">
                                      <p:cBhvr>
                                        <p:cTn id="302" dur="50" fill="hold"/>
                                        <p:tgtEl>
                                          <p:spTgt spid="30"/>
                                        </p:tgtEl>
                                        <p:attrNameLst>
                                          <p:attrName>ppt_w</p:attrName>
                                        </p:attrNameLst>
                                      </p:cBhvr>
                                      <p:tavLst>
                                        <p:tav tm="0">
                                          <p:val>
                                            <p:fltVal val="0"/>
                                          </p:val>
                                        </p:tav>
                                        <p:tav tm="100000">
                                          <p:val>
                                            <p:strVal val="#ppt_w"/>
                                          </p:val>
                                        </p:tav>
                                      </p:tavLst>
                                    </p:anim>
                                    <p:anim calcmode="lin" valueType="num">
                                      <p:cBhvr>
                                        <p:cTn id="303" dur="50" fill="hold"/>
                                        <p:tgtEl>
                                          <p:spTgt spid="30"/>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5"/>
                                        </p:tgtEl>
                                        <p:attrNameLst>
                                          <p:attrName>style.visibility</p:attrName>
                                        </p:attrNameLst>
                                      </p:cBhvr>
                                      <p:to>
                                        <p:strVal val="visible"/>
                                      </p:to>
                                    </p:set>
                                    <p:anim calcmode="lin" valueType="num">
                                      <p:cBhvr>
                                        <p:cTn id="307" dur="50" fill="hold"/>
                                        <p:tgtEl>
                                          <p:spTgt spid="175"/>
                                        </p:tgtEl>
                                        <p:attrNameLst>
                                          <p:attrName>ppt_w</p:attrName>
                                        </p:attrNameLst>
                                      </p:cBhvr>
                                      <p:tavLst>
                                        <p:tav tm="0">
                                          <p:val>
                                            <p:fltVal val="0"/>
                                          </p:val>
                                        </p:tav>
                                        <p:tav tm="100000">
                                          <p:val>
                                            <p:strVal val="#ppt_w"/>
                                          </p:val>
                                        </p:tav>
                                      </p:tavLst>
                                    </p:anim>
                                    <p:anim calcmode="lin" valueType="num">
                                      <p:cBhvr>
                                        <p:cTn id="308" dur="50" fill="hold"/>
                                        <p:tgtEl>
                                          <p:spTgt spid="175"/>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6"/>
                                        </p:tgtEl>
                                        <p:attrNameLst>
                                          <p:attrName>style.visibility</p:attrName>
                                        </p:attrNameLst>
                                      </p:cBhvr>
                                      <p:to>
                                        <p:strVal val="visible"/>
                                      </p:to>
                                    </p:set>
                                    <p:anim calcmode="lin" valueType="num">
                                      <p:cBhvr>
                                        <p:cTn id="312" dur="50" fill="hold"/>
                                        <p:tgtEl>
                                          <p:spTgt spid="176"/>
                                        </p:tgtEl>
                                        <p:attrNameLst>
                                          <p:attrName>ppt_w</p:attrName>
                                        </p:attrNameLst>
                                      </p:cBhvr>
                                      <p:tavLst>
                                        <p:tav tm="0">
                                          <p:val>
                                            <p:fltVal val="0"/>
                                          </p:val>
                                        </p:tav>
                                        <p:tav tm="100000">
                                          <p:val>
                                            <p:strVal val="#ppt_w"/>
                                          </p:val>
                                        </p:tav>
                                      </p:tavLst>
                                    </p:anim>
                                    <p:anim calcmode="lin" valueType="num">
                                      <p:cBhvr>
                                        <p:cTn id="313" dur="50" fill="hold"/>
                                        <p:tgtEl>
                                          <p:spTgt spid="176"/>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7"/>
                                        </p:tgtEl>
                                        <p:attrNameLst>
                                          <p:attrName>style.visibility</p:attrName>
                                        </p:attrNameLst>
                                      </p:cBhvr>
                                      <p:to>
                                        <p:strVal val="visible"/>
                                      </p:to>
                                    </p:set>
                                    <p:anim calcmode="lin" valueType="num">
                                      <p:cBhvr>
                                        <p:cTn id="317" dur="50" fill="hold"/>
                                        <p:tgtEl>
                                          <p:spTgt spid="177"/>
                                        </p:tgtEl>
                                        <p:attrNameLst>
                                          <p:attrName>ppt_w</p:attrName>
                                        </p:attrNameLst>
                                      </p:cBhvr>
                                      <p:tavLst>
                                        <p:tav tm="0">
                                          <p:val>
                                            <p:fltVal val="0"/>
                                          </p:val>
                                        </p:tav>
                                        <p:tav tm="100000">
                                          <p:val>
                                            <p:strVal val="#ppt_w"/>
                                          </p:val>
                                        </p:tav>
                                      </p:tavLst>
                                    </p:anim>
                                    <p:anim calcmode="lin" valueType="num">
                                      <p:cBhvr>
                                        <p:cTn id="318" dur="50" fill="hold"/>
                                        <p:tgtEl>
                                          <p:spTgt spid="177"/>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8"/>
                                        </p:tgtEl>
                                        <p:attrNameLst>
                                          <p:attrName>style.visibility</p:attrName>
                                        </p:attrNameLst>
                                      </p:cBhvr>
                                      <p:to>
                                        <p:strVal val="visible"/>
                                      </p:to>
                                    </p:set>
                                    <p:anim calcmode="lin" valueType="num">
                                      <p:cBhvr>
                                        <p:cTn id="322" dur="50" fill="hold"/>
                                        <p:tgtEl>
                                          <p:spTgt spid="178"/>
                                        </p:tgtEl>
                                        <p:attrNameLst>
                                          <p:attrName>ppt_w</p:attrName>
                                        </p:attrNameLst>
                                      </p:cBhvr>
                                      <p:tavLst>
                                        <p:tav tm="0">
                                          <p:val>
                                            <p:fltVal val="0"/>
                                          </p:val>
                                        </p:tav>
                                        <p:tav tm="100000">
                                          <p:val>
                                            <p:strVal val="#ppt_w"/>
                                          </p:val>
                                        </p:tav>
                                      </p:tavLst>
                                    </p:anim>
                                    <p:anim calcmode="lin" valueType="num">
                                      <p:cBhvr>
                                        <p:cTn id="323" dur="50" fill="hold"/>
                                        <p:tgtEl>
                                          <p:spTgt spid="178"/>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9"/>
                                        </p:tgtEl>
                                        <p:attrNameLst>
                                          <p:attrName>style.visibility</p:attrName>
                                        </p:attrNameLst>
                                      </p:cBhvr>
                                      <p:to>
                                        <p:strVal val="visible"/>
                                      </p:to>
                                    </p:set>
                                    <p:anim calcmode="lin" valueType="num">
                                      <p:cBhvr>
                                        <p:cTn id="327" dur="50" fill="hold"/>
                                        <p:tgtEl>
                                          <p:spTgt spid="179"/>
                                        </p:tgtEl>
                                        <p:attrNameLst>
                                          <p:attrName>ppt_w</p:attrName>
                                        </p:attrNameLst>
                                      </p:cBhvr>
                                      <p:tavLst>
                                        <p:tav tm="0">
                                          <p:val>
                                            <p:fltVal val="0"/>
                                          </p:val>
                                        </p:tav>
                                        <p:tav tm="100000">
                                          <p:val>
                                            <p:strVal val="#ppt_w"/>
                                          </p:val>
                                        </p:tav>
                                      </p:tavLst>
                                    </p:anim>
                                    <p:anim calcmode="lin" valueType="num">
                                      <p:cBhvr>
                                        <p:cTn id="328" dur="50" fill="hold"/>
                                        <p:tgtEl>
                                          <p:spTgt spid="179"/>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80"/>
                                        </p:tgtEl>
                                        <p:attrNameLst>
                                          <p:attrName>style.visibility</p:attrName>
                                        </p:attrNameLst>
                                      </p:cBhvr>
                                      <p:to>
                                        <p:strVal val="visible"/>
                                      </p:to>
                                    </p:set>
                                    <p:anim calcmode="lin" valueType="num">
                                      <p:cBhvr>
                                        <p:cTn id="332" dur="50" fill="hold"/>
                                        <p:tgtEl>
                                          <p:spTgt spid="180"/>
                                        </p:tgtEl>
                                        <p:attrNameLst>
                                          <p:attrName>ppt_w</p:attrName>
                                        </p:attrNameLst>
                                      </p:cBhvr>
                                      <p:tavLst>
                                        <p:tav tm="0">
                                          <p:val>
                                            <p:fltVal val="0"/>
                                          </p:val>
                                        </p:tav>
                                        <p:tav tm="100000">
                                          <p:val>
                                            <p:strVal val="#ppt_w"/>
                                          </p:val>
                                        </p:tav>
                                      </p:tavLst>
                                    </p:anim>
                                    <p:anim calcmode="lin" valueType="num">
                                      <p:cBhvr>
                                        <p:cTn id="333" dur="50" fill="hold"/>
                                        <p:tgtEl>
                                          <p:spTgt spid="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animBg="1"/>
      <p:bldP spid="24" grpId="0" animBg="1"/>
      <p:bldP spid="25"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44" grpId="0" animBg="1"/>
      <p:bldP spid="45" grpId="0" animBg="1"/>
      <p:bldP spid="48" grpId="0" animBg="1"/>
      <p:bldP spid="51" grpId="0" animBg="1"/>
      <p:bldP spid="52" grpId="0" animBg="1"/>
      <p:bldP spid="53" grpId="0" animBg="1"/>
      <p:bldP spid="54" grpId="0" animBg="1"/>
      <p:bldP spid="59" grpId="0" animBg="1"/>
      <p:bldP spid="60" grpId="0" animBg="1"/>
      <p:bldP spid="61" grpId="0" animBg="1"/>
      <p:bldP spid="62" grpId="0" animBg="1"/>
      <p:bldP spid="63" grpId="0" animBg="1"/>
      <p:bldP spid="64" grpId="0" animBg="1"/>
      <p:bldP spid="65" grpId="0" animBg="1"/>
      <p:bldP spid="66" grpId="0" animBg="1"/>
      <p:bldP spid="67" grpId="0" animBg="1"/>
      <p:bldP spid="70" grpId="0" animBg="1"/>
      <p:bldP spid="71" grpId="0" animBg="1"/>
      <p:bldP spid="72" grpId="0" animBg="1"/>
      <p:bldP spid="88" grpId="0" animBg="1"/>
      <p:bldP spid="89" grpId="0" animBg="1"/>
      <p:bldP spid="91" grpId="0" animBg="1"/>
      <p:bldP spid="93" grpId="0" animBg="1"/>
      <p:bldP spid="96" grpId="0" animBg="1"/>
      <p:bldP spid="97" grpId="0" animBg="1"/>
      <p:bldP spid="100" grpId="0" animBg="1"/>
      <p:bldP spid="122" grpId="0" animBg="1"/>
      <p:bldP spid="124" grpId="0" animBg="1"/>
      <p:bldP spid="125" grpId="0" animBg="1"/>
      <p:bldP spid="126" grpId="0" animBg="1"/>
      <p:bldP spid="127"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1 - Light">
    <p:bg>
      <p:bgPr>
        <a:solidFill>
          <a:schemeClr val="bg1"/>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F3849066-E36F-A043-99CE-6A39D138BFC5}"/>
              </a:ext>
            </a:extLst>
          </p:cNvPr>
          <p:cNvSpPr/>
          <p:nvPr userDrawn="1"/>
        </p:nvSpPr>
        <p:spPr>
          <a:xfrm>
            <a:off x="10726366" y="23206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69087FD0-F594-F04B-8D62-212F753478CE}"/>
              </a:ext>
            </a:extLst>
          </p:cNvPr>
          <p:cNvSpPr/>
          <p:nvPr userDrawn="1"/>
        </p:nvSpPr>
        <p:spPr>
          <a:xfrm rot="10800000">
            <a:off x="10921150" y="22827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ABC40EC8-506A-4044-B3A6-3B4BFC64EF0A}"/>
              </a:ext>
            </a:extLst>
          </p:cNvPr>
          <p:cNvSpPr/>
          <p:nvPr userDrawn="1"/>
        </p:nvSpPr>
        <p:spPr>
          <a:xfrm rot="10800000">
            <a:off x="11310718" y="22827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252D7AEF-4CDB-3742-8D38-CB07242B2E03}"/>
              </a:ext>
            </a:extLst>
          </p:cNvPr>
          <p:cNvSpPr/>
          <p:nvPr userDrawn="1"/>
        </p:nvSpPr>
        <p:spPr>
          <a:xfrm rot="10800000">
            <a:off x="11698742" y="22786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21B11C45-87E6-8F4B-9516-0163192D863B}"/>
              </a:ext>
            </a:extLst>
          </p:cNvPr>
          <p:cNvSpPr/>
          <p:nvPr userDrawn="1"/>
        </p:nvSpPr>
        <p:spPr>
          <a:xfrm>
            <a:off x="11896033" y="23193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F7337ED6-4923-9D43-B961-B81DA8DA07C7}"/>
              </a:ext>
            </a:extLst>
          </p:cNvPr>
          <p:cNvSpPr/>
          <p:nvPr userDrawn="1"/>
        </p:nvSpPr>
        <p:spPr>
          <a:xfrm rot="10800000">
            <a:off x="11899734" y="19270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E1900213-36B4-8848-8BE6-58689AC01459}"/>
              </a:ext>
            </a:extLst>
          </p:cNvPr>
          <p:cNvSpPr/>
          <p:nvPr userDrawn="1"/>
        </p:nvSpPr>
        <p:spPr>
          <a:xfrm>
            <a:off x="9553275" y="30308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71150DE-D78B-7E4B-9CC9-A7804CA6BBDA}"/>
              </a:ext>
            </a:extLst>
          </p:cNvPr>
          <p:cNvSpPr/>
          <p:nvPr userDrawn="1"/>
        </p:nvSpPr>
        <p:spPr>
          <a:xfrm>
            <a:off x="9944662" y="30308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73380C6A-7296-8C4F-895B-8C645ADDA640}"/>
              </a:ext>
            </a:extLst>
          </p:cNvPr>
          <p:cNvSpPr/>
          <p:nvPr userDrawn="1"/>
        </p:nvSpPr>
        <p:spPr>
          <a:xfrm>
            <a:off x="9750215" y="26763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79474463-9FD7-684F-B00A-3781B85C8119}"/>
              </a:ext>
            </a:extLst>
          </p:cNvPr>
          <p:cNvSpPr/>
          <p:nvPr userDrawn="1"/>
        </p:nvSpPr>
        <p:spPr>
          <a:xfrm rot="10800000">
            <a:off x="9360647" y="29930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7DA46956-6A51-8A4F-B562-0A2F5061EFF4}"/>
              </a:ext>
            </a:extLst>
          </p:cNvPr>
          <p:cNvSpPr/>
          <p:nvPr userDrawn="1"/>
        </p:nvSpPr>
        <p:spPr>
          <a:xfrm>
            <a:off x="10138239" y="267221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28F7BE0F-8C36-8943-A0F9-C95733D71F5B}"/>
              </a:ext>
            </a:extLst>
          </p:cNvPr>
          <p:cNvSpPr/>
          <p:nvPr userDrawn="1"/>
        </p:nvSpPr>
        <p:spPr>
          <a:xfrm rot="10800000">
            <a:off x="10339231" y="26372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63CEBF62-AECF-7849-8389-BACA9A97DB84}"/>
              </a:ext>
            </a:extLst>
          </p:cNvPr>
          <p:cNvSpPr/>
          <p:nvPr userDrawn="1"/>
        </p:nvSpPr>
        <p:spPr>
          <a:xfrm>
            <a:off x="11505165" y="30308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BB95BFBE-1D20-1B48-B251-7BFDA4DAD115}"/>
              </a:ext>
            </a:extLst>
          </p:cNvPr>
          <p:cNvSpPr/>
          <p:nvPr userDrawn="1"/>
        </p:nvSpPr>
        <p:spPr>
          <a:xfrm>
            <a:off x="10921150" y="26763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BFA9C767-A7D4-D247-98BA-41B167127D93}"/>
              </a:ext>
            </a:extLst>
          </p:cNvPr>
          <p:cNvSpPr/>
          <p:nvPr userDrawn="1"/>
        </p:nvSpPr>
        <p:spPr>
          <a:xfrm>
            <a:off x="11310718" y="26763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917827C6-52DC-5649-AF5A-5FDD7694CA7A}"/>
              </a:ext>
            </a:extLst>
          </p:cNvPr>
          <p:cNvSpPr/>
          <p:nvPr userDrawn="1"/>
        </p:nvSpPr>
        <p:spPr>
          <a:xfrm rot="10800000">
            <a:off x="11501801" y="263440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374A9F88-38F0-3442-A3A7-7B1D0D2BCFF2}"/>
              </a:ext>
            </a:extLst>
          </p:cNvPr>
          <p:cNvSpPr/>
          <p:nvPr userDrawn="1"/>
        </p:nvSpPr>
        <p:spPr>
          <a:xfrm rot="10800000">
            <a:off x="11698742" y="298888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A5DBDC8F-661A-5A47-A0AE-3D6D68CF1D1F}"/>
              </a:ext>
            </a:extLst>
          </p:cNvPr>
          <p:cNvSpPr/>
          <p:nvPr userDrawn="1"/>
        </p:nvSpPr>
        <p:spPr>
          <a:xfrm>
            <a:off x="11698742" y="267221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8B303085-8E34-7749-BC2F-A150508460CC}"/>
              </a:ext>
            </a:extLst>
          </p:cNvPr>
          <p:cNvSpPr/>
          <p:nvPr userDrawn="1"/>
        </p:nvSpPr>
        <p:spPr>
          <a:xfrm rot="10800000">
            <a:off x="10725095" y="26352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3632AE1E-79CD-374C-8B5F-7A552A022EB3}"/>
              </a:ext>
            </a:extLst>
          </p:cNvPr>
          <p:cNvSpPr/>
          <p:nvPr userDrawn="1"/>
        </p:nvSpPr>
        <p:spPr>
          <a:xfrm>
            <a:off x="11896033" y="302954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57A89C69-A73A-EB41-BB8E-03A26B0A616D}"/>
              </a:ext>
            </a:extLst>
          </p:cNvPr>
          <p:cNvSpPr/>
          <p:nvPr userDrawn="1"/>
        </p:nvSpPr>
        <p:spPr>
          <a:xfrm rot="10800000">
            <a:off x="11899734" y="26372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838801BF-AC04-0E42-B926-FC03D6A77E38}"/>
              </a:ext>
            </a:extLst>
          </p:cNvPr>
          <p:cNvSpPr/>
          <p:nvPr userDrawn="1"/>
        </p:nvSpPr>
        <p:spPr>
          <a:xfrm>
            <a:off x="9553275" y="37446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AC6EF33A-8439-414D-B5B7-507713B066C2}"/>
              </a:ext>
            </a:extLst>
          </p:cNvPr>
          <p:cNvSpPr/>
          <p:nvPr userDrawn="1"/>
        </p:nvSpPr>
        <p:spPr>
          <a:xfrm>
            <a:off x="9944662" y="37446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72724D6-3BA4-7740-9273-D84093C832D7}"/>
              </a:ext>
            </a:extLst>
          </p:cNvPr>
          <p:cNvSpPr/>
          <p:nvPr userDrawn="1"/>
        </p:nvSpPr>
        <p:spPr>
          <a:xfrm>
            <a:off x="9360647" y="339019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09FF132-9AB7-CF49-80EF-531DB35D00BE}"/>
              </a:ext>
            </a:extLst>
          </p:cNvPr>
          <p:cNvSpPr/>
          <p:nvPr userDrawn="1"/>
        </p:nvSpPr>
        <p:spPr>
          <a:xfrm>
            <a:off x="9750215" y="339019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3F89C243-2103-0445-A3E7-76FBF0B1E35B}"/>
              </a:ext>
            </a:extLst>
          </p:cNvPr>
          <p:cNvSpPr/>
          <p:nvPr userDrawn="1"/>
        </p:nvSpPr>
        <p:spPr>
          <a:xfrm rot="10800000">
            <a:off x="9553275" y="335238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73E71DE7-44B9-3D4B-AF86-D5F04D029766}"/>
              </a:ext>
            </a:extLst>
          </p:cNvPr>
          <p:cNvSpPr/>
          <p:nvPr userDrawn="1"/>
        </p:nvSpPr>
        <p:spPr>
          <a:xfrm rot="10800000">
            <a:off x="10138239" y="37027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AFDEA0DC-52CF-A145-975C-9C57B63B5DF3}"/>
              </a:ext>
            </a:extLst>
          </p:cNvPr>
          <p:cNvSpPr/>
          <p:nvPr userDrawn="1"/>
        </p:nvSpPr>
        <p:spPr>
          <a:xfrm>
            <a:off x="10138239" y="338606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BDD874E6-F562-F948-87D0-F9B17D7AEAE3}"/>
              </a:ext>
            </a:extLst>
          </p:cNvPr>
          <p:cNvSpPr/>
          <p:nvPr userDrawn="1"/>
        </p:nvSpPr>
        <p:spPr>
          <a:xfrm>
            <a:off x="10335530" y="374340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6DCB82AE-9B6F-C447-B317-13C59076A1A7}"/>
              </a:ext>
            </a:extLst>
          </p:cNvPr>
          <p:cNvSpPr/>
          <p:nvPr userDrawn="1"/>
        </p:nvSpPr>
        <p:spPr>
          <a:xfrm>
            <a:off x="11505165" y="37446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A102F742-9CBE-4548-804F-888BF4C0A8BF}"/>
              </a:ext>
            </a:extLst>
          </p:cNvPr>
          <p:cNvSpPr/>
          <p:nvPr userDrawn="1"/>
        </p:nvSpPr>
        <p:spPr>
          <a:xfrm>
            <a:off x="11310718" y="339019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F0B27EEC-F736-5E45-B135-3E664BDDB48D}"/>
              </a:ext>
            </a:extLst>
          </p:cNvPr>
          <p:cNvSpPr/>
          <p:nvPr userDrawn="1"/>
        </p:nvSpPr>
        <p:spPr>
          <a:xfrm rot="10800000">
            <a:off x="11501801" y="334825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66AA16D1-12FF-2D4F-9AB9-BCBE11AE7C83}"/>
              </a:ext>
            </a:extLst>
          </p:cNvPr>
          <p:cNvSpPr/>
          <p:nvPr userDrawn="1"/>
        </p:nvSpPr>
        <p:spPr>
          <a:xfrm rot="10800000">
            <a:off x="11698742" y="37027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C404BED8-0019-5448-B7EC-713B307211BB}"/>
              </a:ext>
            </a:extLst>
          </p:cNvPr>
          <p:cNvSpPr/>
          <p:nvPr userDrawn="1"/>
        </p:nvSpPr>
        <p:spPr>
          <a:xfrm rot="10800000">
            <a:off x="11899734" y="335111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538F0A1C-D12D-AC40-86AB-E98A52199E24}"/>
              </a:ext>
            </a:extLst>
          </p:cNvPr>
          <p:cNvSpPr/>
          <p:nvPr userDrawn="1"/>
        </p:nvSpPr>
        <p:spPr>
          <a:xfrm>
            <a:off x="7214524" y="445361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2A7F5EEA-E033-A94F-9C69-842D725D5EF6}"/>
              </a:ext>
            </a:extLst>
          </p:cNvPr>
          <p:cNvSpPr/>
          <p:nvPr userDrawn="1"/>
        </p:nvSpPr>
        <p:spPr>
          <a:xfrm rot="10800000">
            <a:off x="7218225" y="406132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9B3C27FC-977F-9444-8489-5942355FD6BB}"/>
              </a:ext>
            </a:extLst>
          </p:cNvPr>
          <p:cNvSpPr/>
          <p:nvPr userDrawn="1"/>
        </p:nvSpPr>
        <p:spPr>
          <a:xfrm>
            <a:off x="8775027" y="445361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1468812A-B146-A742-BEAF-5E21C1BAB65D}"/>
              </a:ext>
            </a:extLst>
          </p:cNvPr>
          <p:cNvSpPr/>
          <p:nvPr userDrawn="1"/>
        </p:nvSpPr>
        <p:spPr>
          <a:xfrm>
            <a:off x="9553275" y="445488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83AE6559-4870-5940-9BD3-7055E2F4D6F7}"/>
              </a:ext>
            </a:extLst>
          </p:cNvPr>
          <p:cNvSpPr/>
          <p:nvPr userDrawn="1"/>
        </p:nvSpPr>
        <p:spPr>
          <a:xfrm>
            <a:off x="9360647" y="410040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159CE080-2663-CC4A-9F25-BD275FF56521}"/>
              </a:ext>
            </a:extLst>
          </p:cNvPr>
          <p:cNvSpPr/>
          <p:nvPr userDrawn="1"/>
        </p:nvSpPr>
        <p:spPr>
          <a:xfrm rot="10800000">
            <a:off x="9360647" y="441707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94B3C196-7EE5-DF4C-B42A-809DA8B5A5C4}"/>
              </a:ext>
            </a:extLst>
          </p:cNvPr>
          <p:cNvSpPr/>
          <p:nvPr userDrawn="1"/>
        </p:nvSpPr>
        <p:spPr>
          <a:xfrm rot="10800000">
            <a:off x="9750215" y="441707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210C16B5-49CD-2744-A6E1-E5C641734F72}"/>
              </a:ext>
            </a:extLst>
          </p:cNvPr>
          <p:cNvSpPr/>
          <p:nvPr userDrawn="1"/>
        </p:nvSpPr>
        <p:spPr>
          <a:xfrm rot="10800000">
            <a:off x="9553275" y="406259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D5FF7F92-798E-DF4A-ACAE-799BC38F154E}"/>
              </a:ext>
            </a:extLst>
          </p:cNvPr>
          <p:cNvSpPr/>
          <p:nvPr userDrawn="1"/>
        </p:nvSpPr>
        <p:spPr>
          <a:xfrm rot="10800000">
            <a:off x="9941298" y="405847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60A2797B-7A3A-8944-9F8D-9C0EDED7368B}"/>
              </a:ext>
            </a:extLst>
          </p:cNvPr>
          <p:cNvSpPr/>
          <p:nvPr userDrawn="1"/>
        </p:nvSpPr>
        <p:spPr>
          <a:xfrm>
            <a:off x="10138239" y="409628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8FD6B09E-7097-E542-BCF5-D67E3DD5F039}"/>
              </a:ext>
            </a:extLst>
          </p:cNvPr>
          <p:cNvSpPr/>
          <p:nvPr userDrawn="1"/>
        </p:nvSpPr>
        <p:spPr>
          <a:xfrm rot="10800000">
            <a:off x="9164592" y="405927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D4C67814-3986-FD44-B19F-9088C2587C12}"/>
              </a:ext>
            </a:extLst>
          </p:cNvPr>
          <p:cNvSpPr/>
          <p:nvPr userDrawn="1"/>
        </p:nvSpPr>
        <p:spPr>
          <a:xfrm rot="10800000">
            <a:off x="8971964" y="441375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F3E28918-CC6F-1249-A0AE-8DDDD261A6CB}"/>
              </a:ext>
            </a:extLst>
          </p:cNvPr>
          <p:cNvSpPr/>
          <p:nvPr userDrawn="1"/>
        </p:nvSpPr>
        <p:spPr>
          <a:xfrm rot="10800000">
            <a:off x="11501801" y="405847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0D4B6D09-F6E6-0B41-932C-6E5E9FEF83A7}"/>
              </a:ext>
            </a:extLst>
          </p:cNvPr>
          <p:cNvSpPr/>
          <p:nvPr userDrawn="1"/>
        </p:nvSpPr>
        <p:spPr>
          <a:xfrm rot="10800000">
            <a:off x="11698742" y="441294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AE06D23E-C70B-464B-AB8E-371FC3EDC28F}"/>
              </a:ext>
            </a:extLst>
          </p:cNvPr>
          <p:cNvSpPr/>
          <p:nvPr userDrawn="1"/>
        </p:nvSpPr>
        <p:spPr>
          <a:xfrm>
            <a:off x="11896033" y="445361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DDA8136C-2C26-E746-96EB-4A15E9C22413}"/>
              </a:ext>
            </a:extLst>
          </p:cNvPr>
          <p:cNvSpPr/>
          <p:nvPr userDrawn="1"/>
        </p:nvSpPr>
        <p:spPr>
          <a:xfrm>
            <a:off x="6823656"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DF587EBF-0FEF-0E4D-84C8-76D8D1BD29A0}"/>
              </a:ext>
            </a:extLst>
          </p:cNvPr>
          <p:cNvSpPr/>
          <p:nvPr userDrawn="1"/>
        </p:nvSpPr>
        <p:spPr>
          <a:xfrm rot="10800000">
            <a:off x="6820292" y="476727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7043F2CD-9011-F84B-8F05-B27DD8972459}"/>
              </a:ext>
            </a:extLst>
          </p:cNvPr>
          <p:cNvSpPr/>
          <p:nvPr userDrawn="1"/>
        </p:nvSpPr>
        <p:spPr>
          <a:xfrm rot="10800000">
            <a:off x="7017233" y="51217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CE79403A-2C16-0944-AA87-F126B36A4C5B}"/>
              </a:ext>
            </a:extLst>
          </p:cNvPr>
          <p:cNvSpPr/>
          <p:nvPr userDrawn="1"/>
        </p:nvSpPr>
        <p:spPr>
          <a:xfrm>
            <a:off x="7017233" y="480508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7F17C489-A9D7-BC4D-A517-E80099A5E3D0}"/>
              </a:ext>
            </a:extLst>
          </p:cNvPr>
          <p:cNvSpPr/>
          <p:nvPr userDrawn="1"/>
        </p:nvSpPr>
        <p:spPr>
          <a:xfrm>
            <a:off x="7992772"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9AC0398A-74E7-C14C-811B-8FF06BCD3DC2}"/>
              </a:ext>
            </a:extLst>
          </p:cNvPr>
          <p:cNvSpPr/>
          <p:nvPr userDrawn="1"/>
        </p:nvSpPr>
        <p:spPr>
          <a:xfrm>
            <a:off x="8384159"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B59FE149-F63B-B640-95C9-C949A88FBA59}"/>
              </a:ext>
            </a:extLst>
          </p:cNvPr>
          <p:cNvSpPr/>
          <p:nvPr userDrawn="1"/>
        </p:nvSpPr>
        <p:spPr>
          <a:xfrm>
            <a:off x="7800144" y="480921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D3E9E532-75DE-1840-BD82-D22CD569E018}"/>
              </a:ext>
            </a:extLst>
          </p:cNvPr>
          <p:cNvSpPr/>
          <p:nvPr userDrawn="1"/>
        </p:nvSpPr>
        <p:spPr>
          <a:xfrm>
            <a:off x="8189712" y="480921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145A6905-4235-0840-B8AA-0A7091A18F95}"/>
              </a:ext>
            </a:extLst>
          </p:cNvPr>
          <p:cNvSpPr/>
          <p:nvPr userDrawn="1"/>
        </p:nvSpPr>
        <p:spPr>
          <a:xfrm rot="10800000">
            <a:off x="7800144" y="51258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3871180E-2E30-BA4B-BED2-A214BE3E1983}"/>
              </a:ext>
            </a:extLst>
          </p:cNvPr>
          <p:cNvSpPr/>
          <p:nvPr userDrawn="1"/>
        </p:nvSpPr>
        <p:spPr>
          <a:xfrm rot="10800000">
            <a:off x="8577736" y="51217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79D3F031-6F39-DD44-AAED-42EAB7C9A227}"/>
              </a:ext>
            </a:extLst>
          </p:cNvPr>
          <p:cNvSpPr/>
          <p:nvPr userDrawn="1"/>
        </p:nvSpPr>
        <p:spPr>
          <a:xfrm>
            <a:off x="8577736" y="480508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AB40A293-AAC1-BD4D-9A23-A7790DD12122}"/>
              </a:ext>
            </a:extLst>
          </p:cNvPr>
          <p:cNvSpPr/>
          <p:nvPr userDrawn="1"/>
        </p:nvSpPr>
        <p:spPr>
          <a:xfrm rot="10800000">
            <a:off x="7604089" y="476808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D9E16B02-3BED-824E-9FA7-65F95080EF48}"/>
              </a:ext>
            </a:extLst>
          </p:cNvPr>
          <p:cNvSpPr/>
          <p:nvPr userDrawn="1"/>
        </p:nvSpPr>
        <p:spPr>
          <a:xfrm rot="10800000">
            <a:off x="7411461" y="512255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18AE8E12-0839-BC4C-9A92-7A603108FECD}"/>
              </a:ext>
            </a:extLst>
          </p:cNvPr>
          <p:cNvSpPr/>
          <p:nvPr userDrawn="1"/>
        </p:nvSpPr>
        <p:spPr>
          <a:xfrm>
            <a:off x="7411461" y="480589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7A854827-3BEB-AC43-BC33-D6E62F5AD437}"/>
              </a:ext>
            </a:extLst>
          </p:cNvPr>
          <p:cNvSpPr/>
          <p:nvPr userDrawn="1"/>
        </p:nvSpPr>
        <p:spPr>
          <a:xfrm>
            <a:off x="8775027" y="51624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91E55A0B-3759-9E46-8382-9DA283AC1D7A}"/>
              </a:ext>
            </a:extLst>
          </p:cNvPr>
          <p:cNvSpPr/>
          <p:nvPr userDrawn="1"/>
        </p:nvSpPr>
        <p:spPr>
          <a:xfrm>
            <a:off x="9944662"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FB870586-2A0E-9946-9528-51CAB366FA35}"/>
              </a:ext>
            </a:extLst>
          </p:cNvPr>
          <p:cNvSpPr/>
          <p:nvPr userDrawn="1"/>
        </p:nvSpPr>
        <p:spPr>
          <a:xfrm rot="10800000">
            <a:off x="9750215" y="51258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DDA8A453-84BB-7841-959D-BB2CE4CACE15}"/>
              </a:ext>
            </a:extLst>
          </p:cNvPr>
          <p:cNvSpPr/>
          <p:nvPr userDrawn="1"/>
        </p:nvSpPr>
        <p:spPr>
          <a:xfrm rot="10800000">
            <a:off x="9553275" y="477140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B9C040DF-5554-0D4F-921F-780C943D7E51}"/>
              </a:ext>
            </a:extLst>
          </p:cNvPr>
          <p:cNvSpPr/>
          <p:nvPr userDrawn="1"/>
        </p:nvSpPr>
        <p:spPr>
          <a:xfrm rot="10800000">
            <a:off x="10138239" y="51217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5B5A46A4-B52A-2549-A176-54C0AF508669}"/>
              </a:ext>
            </a:extLst>
          </p:cNvPr>
          <p:cNvSpPr/>
          <p:nvPr userDrawn="1"/>
        </p:nvSpPr>
        <p:spPr>
          <a:xfrm rot="10800000">
            <a:off x="9164592" y="476808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8F225071-2808-2541-87FB-17DF569B3AEA}"/>
              </a:ext>
            </a:extLst>
          </p:cNvPr>
          <p:cNvSpPr/>
          <p:nvPr userDrawn="1"/>
        </p:nvSpPr>
        <p:spPr>
          <a:xfrm rot="10800000">
            <a:off x="8971964" y="512255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8B4D4681-97A8-6E46-93B2-5F593E7D500C}"/>
              </a:ext>
            </a:extLst>
          </p:cNvPr>
          <p:cNvSpPr/>
          <p:nvPr userDrawn="1"/>
        </p:nvSpPr>
        <p:spPr>
          <a:xfrm>
            <a:off x="8971964" y="480589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C7EE0306-4B87-144B-9F59-D3AF6CD952E9}"/>
              </a:ext>
            </a:extLst>
          </p:cNvPr>
          <p:cNvSpPr/>
          <p:nvPr userDrawn="1"/>
        </p:nvSpPr>
        <p:spPr>
          <a:xfrm>
            <a:off x="11113778"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ABEF9A84-0EF4-AB4E-9A28-A85B08EA4894}"/>
              </a:ext>
            </a:extLst>
          </p:cNvPr>
          <p:cNvSpPr/>
          <p:nvPr userDrawn="1"/>
        </p:nvSpPr>
        <p:spPr>
          <a:xfrm>
            <a:off x="11505165" y="51636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D83219FA-A18A-114B-8C9E-8FD49A8E331F}"/>
              </a:ext>
            </a:extLst>
          </p:cNvPr>
          <p:cNvSpPr/>
          <p:nvPr userDrawn="1"/>
        </p:nvSpPr>
        <p:spPr>
          <a:xfrm rot="10800000">
            <a:off x="11310718" y="51258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6B744456-B282-2C42-B07B-B4ECCF94D0B2}"/>
              </a:ext>
            </a:extLst>
          </p:cNvPr>
          <p:cNvSpPr/>
          <p:nvPr userDrawn="1"/>
        </p:nvSpPr>
        <p:spPr>
          <a:xfrm rot="10800000">
            <a:off x="11698742" y="51217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DC1552C4-41AF-2C42-B9CC-BCC0849158FA}"/>
              </a:ext>
            </a:extLst>
          </p:cNvPr>
          <p:cNvSpPr/>
          <p:nvPr userDrawn="1"/>
        </p:nvSpPr>
        <p:spPr>
          <a:xfrm>
            <a:off x="11896033" y="51624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CC624D51-DA23-914F-B5D6-36A1DF97E012}"/>
              </a:ext>
            </a:extLst>
          </p:cNvPr>
          <p:cNvSpPr/>
          <p:nvPr userDrawn="1"/>
        </p:nvSpPr>
        <p:spPr>
          <a:xfrm rot="10800000">
            <a:off x="11899734" y="477013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65E612C2-AA67-9748-9FDB-BCB59F93D50E}"/>
              </a:ext>
            </a:extLst>
          </p:cNvPr>
          <p:cNvSpPr/>
          <p:nvPr userDrawn="1"/>
        </p:nvSpPr>
        <p:spPr>
          <a:xfrm>
            <a:off x="6823656"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4FDCCD02-9B0A-E346-A907-6A7DE8C7774B}"/>
              </a:ext>
            </a:extLst>
          </p:cNvPr>
          <p:cNvSpPr/>
          <p:nvPr userDrawn="1"/>
        </p:nvSpPr>
        <p:spPr>
          <a:xfrm>
            <a:off x="6629209" y="551942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8ACE45D8-3E8A-5849-A100-E1B06EFC44F1}"/>
              </a:ext>
            </a:extLst>
          </p:cNvPr>
          <p:cNvSpPr/>
          <p:nvPr userDrawn="1"/>
        </p:nvSpPr>
        <p:spPr>
          <a:xfrm rot="10800000">
            <a:off x="6629209" y="58360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F012C1AF-93D1-854E-85D9-B2B004606901}"/>
              </a:ext>
            </a:extLst>
          </p:cNvPr>
          <p:cNvSpPr/>
          <p:nvPr userDrawn="1"/>
        </p:nvSpPr>
        <p:spPr>
          <a:xfrm rot="10800000">
            <a:off x="7017233" y="58319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B137566A-72C1-9A47-8CB4-E1E0952474D5}"/>
              </a:ext>
            </a:extLst>
          </p:cNvPr>
          <p:cNvSpPr/>
          <p:nvPr userDrawn="1"/>
        </p:nvSpPr>
        <p:spPr>
          <a:xfrm>
            <a:off x="7017233" y="551530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7CB90180-F9B7-7F45-81C4-5057D0347A2C}"/>
              </a:ext>
            </a:extLst>
          </p:cNvPr>
          <p:cNvSpPr/>
          <p:nvPr userDrawn="1"/>
        </p:nvSpPr>
        <p:spPr>
          <a:xfrm>
            <a:off x="7214524" y="58726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9379A020-0BA8-AC4E-81F5-5E90F3100043}"/>
              </a:ext>
            </a:extLst>
          </p:cNvPr>
          <p:cNvSpPr/>
          <p:nvPr userDrawn="1"/>
        </p:nvSpPr>
        <p:spPr>
          <a:xfrm rot="10800000">
            <a:off x="7218225" y="54803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CE47DED4-5963-864B-85FC-F82B7C517C71}"/>
              </a:ext>
            </a:extLst>
          </p:cNvPr>
          <p:cNvSpPr/>
          <p:nvPr userDrawn="1"/>
        </p:nvSpPr>
        <p:spPr>
          <a:xfrm>
            <a:off x="7605360"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13BF25BB-06C9-1A4B-80E7-F8967852F98C}"/>
              </a:ext>
            </a:extLst>
          </p:cNvPr>
          <p:cNvSpPr/>
          <p:nvPr userDrawn="1"/>
        </p:nvSpPr>
        <p:spPr>
          <a:xfrm>
            <a:off x="8384159"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8A170281-9223-A742-93F0-0E3DFAEA615E}"/>
              </a:ext>
            </a:extLst>
          </p:cNvPr>
          <p:cNvSpPr/>
          <p:nvPr userDrawn="1"/>
        </p:nvSpPr>
        <p:spPr>
          <a:xfrm>
            <a:off x="7800144" y="551942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59181308-F4B0-384A-8367-C4A1E72F880D}"/>
              </a:ext>
            </a:extLst>
          </p:cNvPr>
          <p:cNvSpPr/>
          <p:nvPr userDrawn="1"/>
        </p:nvSpPr>
        <p:spPr>
          <a:xfrm>
            <a:off x="8189712" y="551942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D10CBBBF-66FB-4C40-8412-5C07D26AEDDE}"/>
              </a:ext>
            </a:extLst>
          </p:cNvPr>
          <p:cNvSpPr/>
          <p:nvPr userDrawn="1"/>
        </p:nvSpPr>
        <p:spPr>
          <a:xfrm rot="10800000">
            <a:off x="7800144" y="58360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3EC5FE35-4110-334F-87EC-71D498635FAD}"/>
              </a:ext>
            </a:extLst>
          </p:cNvPr>
          <p:cNvSpPr/>
          <p:nvPr userDrawn="1"/>
        </p:nvSpPr>
        <p:spPr>
          <a:xfrm rot="10800000">
            <a:off x="8189712" y="58360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89BCA1CD-535A-D24B-A703-15766B5AF6EB}"/>
              </a:ext>
            </a:extLst>
          </p:cNvPr>
          <p:cNvSpPr/>
          <p:nvPr userDrawn="1"/>
        </p:nvSpPr>
        <p:spPr>
          <a:xfrm rot="10800000">
            <a:off x="7992772" y="548161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87F3E932-74E6-EA47-BC9C-294CD5AF3AC7}"/>
              </a:ext>
            </a:extLst>
          </p:cNvPr>
          <p:cNvSpPr/>
          <p:nvPr userDrawn="1"/>
        </p:nvSpPr>
        <p:spPr>
          <a:xfrm rot="10800000">
            <a:off x="8577736" y="58319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307DCBA2-085E-0740-9881-DB2091B6027E}"/>
              </a:ext>
            </a:extLst>
          </p:cNvPr>
          <p:cNvSpPr/>
          <p:nvPr userDrawn="1"/>
        </p:nvSpPr>
        <p:spPr>
          <a:xfrm>
            <a:off x="8577736" y="551530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38D21638-0780-0343-BA03-F846EF078652}"/>
              </a:ext>
            </a:extLst>
          </p:cNvPr>
          <p:cNvSpPr/>
          <p:nvPr userDrawn="1"/>
        </p:nvSpPr>
        <p:spPr>
          <a:xfrm rot="10800000">
            <a:off x="7411461" y="583277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E09256C3-3E22-EB4C-84F9-D53D8FDB2A7F}"/>
              </a:ext>
            </a:extLst>
          </p:cNvPr>
          <p:cNvSpPr/>
          <p:nvPr userDrawn="1"/>
        </p:nvSpPr>
        <p:spPr>
          <a:xfrm rot="10800000">
            <a:off x="8778728" y="54803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6EFA4BA1-C7C1-0C4B-A7E3-6FF141A3FC44}"/>
              </a:ext>
            </a:extLst>
          </p:cNvPr>
          <p:cNvSpPr/>
          <p:nvPr userDrawn="1"/>
        </p:nvSpPr>
        <p:spPr>
          <a:xfrm rot="10800000">
            <a:off x="9941298" y="547749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66B36229-6DF7-2647-8EB8-18717A07ADEE}"/>
              </a:ext>
            </a:extLst>
          </p:cNvPr>
          <p:cNvSpPr/>
          <p:nvPr userDrawn="1"/>
        </p:nvSpPr>
        <p:spPr>
          <a:xfrm rot="10800000">
            <a:off x="10138239" y="58319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EE8B9033-94C3-BE4B-9956-D3F2561E8ACB}"/>
              </a:ext>
            </a:extLst>
          </p:cNvPr>
          <p:cNvSpPr/>
          <p:nvPr userDrawn="1"/>
        </p:nvSpPr>
        <p:spPr>
          <a:xfrm>
            <a:off x="10335530" y="58726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3F6BFE7E-720C-1A49-A54B-7D592F3F3CA0}"/>
              </a:ext>
            </a:extLst>
          </p:cNvPr>
          <p:cNvSpPr/>
          <p:nvPr userDrawn="1"/>
        </p:nvSpPr>
        <p:spPr>
          <a:xfrm>
            <a:off x="10726366"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E15F2EEA-6F8C-714B-9223-16F7D4F7DE89}"/>
              </a:ext>
            </a:extLst>
          </p:cNvPr>
          <p:cNvSpPr/>
          <p:nvPr userDrawn="1"/>
        </p:nvSpPr>
        <p:spPr>
          <a:xfrm>
            <a:off x="11113778"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779C9BF0-F9C7-E540-B9B7-038B6628693F}"/>
              </a:ext>
            </a:extLst>
          </p:cNvPr>
          <p:cNvSpPr/>
          <p:nvPr userDrawn="1"/>
        </p:nvSpPr>
        <p:spPr>
          <a:xfrm>
            <a:off x="11505165" y="58739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2B00873F-2480-8D43-806B-D892519213A9}"/>
              </a:ext>
            </a:extLst>
          </p:cNvPr>
          <p:cNvSpPr/>
          <p:nvPr userDrawn="1"/>
        </p:nvSpPr>
        <p:spPr>
          <a:xfrm>
            <a:off x="10921150" y="551942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6A3E54D8-0ACB-9B40-8D79-3C9A0DA0B086}"/>
              </a:ext>
            </a:extLst>
          </p:cNvPr>
          <p:cNvSpPr/>
          <p:nvPr userDrawn="1"/>
        </p:nvSpPr>
        <p:spPr>
          <a:xfrm>
            <a:off x="11310718" y="551942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D9748B54-7810-1749-BF3C-A3ABA5C32823}"/>
              </a:ext>
            </a:extLst>
          </p:cNvPr>
          <p:cNvSpPr/>
          <p:nvPr userDrawn="1"/>
        </p:nvSpPr>
        <p:spPr>
          <a:xfrm rot="10800000">
            <a:off x="10921150" y="58360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9F476F01-54DC-EB42-91E1-627FADE93022}"/>
              </a:ext>
            </a:extLst>
          </p:cNvPr>
          <p:cNvSpPr/>
          <p:nvPr userDrawn="1"/>
        </p:nvSpPr>
        <p:spPr>
          <a:xfrm rot="10800000">
            <a:off x="11310718" y="583609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718D2586-2601-4A4D-A883-A56839CD2156}"/>
              </a:ext>
            </a:extLst>
          </p:cNvPr>
          <p:cNvSpPr/>
          <p:nvPr userDrawn="1"/>
        </p:nvSpPr>
        <p:spPr>
          <a:xfrm rot="10800000">
            <a:off x="11113778" y="548161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61D3BEF9-7F94-0847-9DF4-2A3907A35B71}"/>
              </a:ext>
            </a:extLst>
          </p:cNvPr>
          <p:cNvSpPr/>
          <p:nvPr userDrawn="1"/>
        </p:nvSpPr>
        <p:spPr>
          <a:xfrm rot="10800000">
            <a:off x="11501801" y="547749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9A90D198-4F4E-9044-A437-6B3D8A4C7D39}"/>
              </a:ext>
            </a:extLst>
          </p:cNvPr>
          <p:cNvSpPr/>
          <p:nvPr userDrawn="1"/>
        </p:nvSpPr>
        <p:spPr>
          <a:xfrm rot="10800000">
            <a:off x="11698742" y="58319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FE6C6FD4-6283-EC40-AE77-3457A0A89720}"/>
              </a:ext>
            </a:extLst>
          </p:cNvPr>
          <p:cNvSpPr/>
          <p:nvPr userDrawn="1"/>
        </p:nvSpPr>
        <p:spPr>
          <a:xfrm>
            <a:off x="11698742" y="551530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AD86EBC3-E06D-5149-A99C-60A513CEBBCD}"/>
              </a:ext>
            </a:extLst>
          </p:cNvPr>
          <p:cNvSpPr/>
          <p:nvPr userDrawn="1"/>
        </p:nvSpPr>
        <p:spPr>
          <a:xfrm rot="10800000">
            <a:off x="10532467" y="583277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49E7654A-D615-634B-BC20-44B126477F4D}"/>
              </a:ext>
            </a:extLst>
          </p:cNvPr>
          <p:cNvSpPr/>
          <p:nvPr userDrawn="1"/>
        </p:nvSpPr>
        <p:spPr>
          <a:xfrm>
            <a:off x="11896033" y="58726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53E0BA06-1F81-F842-AECA-380943B909F9}"/>
              </a:ext>
            </a:extLst>
          </p:cNvPr>
          <p:cNvSpPr/>
          <p:nvPr userDrawn="1"/>
        </p:nvSpPr>
        <p:spPr>
          <a:xfrm rot="10800000">
            <a:off x="11899734" y="54803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3BB8B046-9086-7D42-9F68-03D0C747D6C2}"/>
              </a:ext>
            </a:extLst>
          </p:cNvPr>
          <p:cNvSpPr/>
          <p:nvPr userDrawn="1"/>
        </p:nvSpPr>
        <p:spPr>
          <a:xfrm>
            <a:off x="6432269"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F743E743-5CC1-1842-B024-8F191A597C11}"/>
              </a:ext>
            </a:extLst>
          </p:cNvPr>
          <p:cNvSpPr/>
          <p:nvPr userDrawn="1"/>
        </p:nvSpPr>
        <p:spPr>
          <a:xfrm>
            <a:off x="6823656"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B83CEA57-78A4-524D-B414-FBA4C011019A}"/>
              </a:ext>
            </a:extLst>
          </p:cNvPr>
          <p:cNvSpPr/>
          <p:nvPr userDrawn="1"/>
        </p:nvSpPr>
        <p:spPr>
          <a:xfrm>
            <a:off x="6629209"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FABBA016-46BE-B946-A713-5B84C08E18B3}"/>
              </a:ext>
            </a:extLst>
          </p:cNvPr>
          <p:cNvSpPr/>
          <p:nvPr userDrawn="1"/>
        </p:nvSpPr>
        <p:spPr>
          <a:xfrm rot="10800000">
            <a:off x="6239641"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275E12A5-3DA9-2241-85F6-770A6BE8191F}"/>
              </a:ext>
            </a:extLst>
          </p:cNvPr>
          <p:cNvSpPr/>
          <p:nvPr userDrawn="1"/>
        </p:nvSpPr>
        <p:spPr>
          <a:xfrm rot="10800000">
            <a:off x="6629209"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C4717147-6DB2-F145-9F66-75B56FBB322F}"/>
              </a:ext>
            </a:extLst>
          </p:cNvPr>
          <p:cNvSpPr/>
          <p:nvPr userDrawn="1"/>
        </p:nvSpPr>
        <p:spPr>
          <a:xfrm rot="10800000">
            <a:off x="6432269" y="6195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D8761749-24A5-484F-BD35-E1326DB6A1D3}"/>
              </a:ext>
            </a:extLst>
          </p:cNvPr>
          <p:cNvSpPr/>
          <p:nvPr userDrawn="1"/>
        </p:nvSpPr>
        <p:spPr>
          <a:xfrm rot="10800000">
            <a:off x="6820292" y="619134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53109F79-85A7-224D-93CA-C2FE7B8925D0}"/>
              </a:ext>
            </a:extLst>
          </p:cNvPr>
          <p:cNvSpPr/>
          <p:nvPr userDrawn="1"/>
        </p:nvSpPr>
        <p:spPr>
          <a:xfrm rot="10800000">
            <a:off x="7017233" y="65458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3E08A744-0940-594C-AD6C-5C2CD0C41EDF}"/>
              </a:ext>
            </a:extLst>
          </p:cNvPr>
          <p:cNvSpPr/>
          <p:nvPr userDrawn="1"/>
        </p:nvSpPr>
        <p:spPr>
          <a:xfrm rot="10800000">
            <a:off x="7218225" y="619419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BC739EA9-B3A9-1D4C-9E08-EE4CF3D6C259}"/>
              </a:ext>
            </a:extLst>
          </p:cNvPr>
          <p:cNvSpPr/>
          <p:nvPr userDrawn="1"/>
        </p:nvSpPr>
        <p:spPr>
          <a:xfrm>
            <a:off x="7992772"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FF1DE275-07A1-6C4B-B790-7AE4398B0051}"/>
              </a:ext>
            </a:extLst>
          </p:cNvPr>
          <p:cNvSpPr/>
          <p:nvPr userDrawn="1"/>
        </p:nvSpPr>
        <p:spPr>
          <a:xfrm>
            <a:off x="8384159"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8712B335-0236-C841-B81F-FDE56A3AFF4C}"/>
              </a:ext>
            </a:extLst>
          </p:cNvPr>
          <p:cNvSpPr/>
          <p:nvPr userDrawn="1"/>
        </p:nvSpPr>
        <p:spPr>
          <a:xfrm>
            <a:off x="7800144"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ACAEBE8A-5B48-1744-A5A4-F65A87F3A838}"/>
              </a:ext>
            </a:extLst>
          </p:cNvPr>
          <p:cNvSpPr/>
          <p:nvPr userDrawn="1"/>
        </p:nvSpPr>
        <p:spPr>
          <a:xfrm>
            <a:off x="8189712"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8C2929E4-8C14-EC4E-B3AC-857B61AE7C92}"/>
              </a:ext>
            </a:extLst>
          </p:cNvPr>
          <p:cNvSpPr/>
          <p:nvPr userDrawn="1"/>
        </p:nvSpPr>
        <p:spPr>
          <a:xfrm rot="10800000">
            <a:off x="7800144"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88884342-4EC0-9948-A5BA-537BAD9EC355}"/>
              </a:ext>
            </a:extLst>
          </p:cNvPr>
          <p:cNvSpPr/>
          <p:nvPr userDrawn="1"/>
        </p:nvSpPr>
        <p:spPr>
          <a:xfrm rot="10800000">
            <a:off x="8189712"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9EB954F1-6266-2F4F-920A-25646B806B01}"/>
              </a:ext>
            </a:extLst>
          </p:cNvPr>
          <p:cNvSpPr/>
          <p:nvPr userDrawn="1"/>
        </p:nvSpPr>
        <p:spPr>
          <a:xfrm rot="10800000">
            <a:off x="7992772" y="6195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63280042-9E8D-3A4F-8FCC-5B56DCC4EAC7}"/>
              </a:ext>
            </a:extLst>
          </p:cNvPr>
          <p:cNvSpPr/>
          <p:nvPr userDrawn="1"/>
        </p:nvSpPr>
        <p:spPr>
          <a:xfrm rot="10800000">
            <a:off x="8380795" y="619134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8E9F6E6D-B1D1-744E-A0DE-9292927769BC}"/>
              </a:ext>
            </a:extLst>
          </p:cNvPr>
          <p:cNvSpPr/>
          <p:nvPr userDrawn="1"/>
        </p:nvSpPr>
        <p:spPr>
          <a:xfrm rot="10800000">
            <a:off x="8577736" y="65458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993DE45A-5A83-EF4B-A500-ED989B2F8193}"/>
              </a:ext>
            </a:extLst>
          </p:cNvPr>
          <p:cNvSpPr/>
          <p:nvPr userDrawn="1"/>
        </p:nvSpPr>
        <p:spPr>
          <a:xfrm>
            <a:off x="8577736" y="622915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EFB4E1B3-4B1F-6740-8A84-95D81EA2947B}"/>
              </a:ext>
            </a:extLst>
          </p:cNvPr>
          <p:cNvSpPr/>
          <p:nvPr userDrawn="1"/>
        </p:nvSpPr>
        <p:spPr>
          <a:xfrm rot="10800000">
            <a:off x="7604089" y="61921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98BAE8B2-EA4E-6747-BF54-BC23447BCC08}"/>
              </a:ext>
            </a:extLst>
          </p:cNvPr>
          <p:cNvSpPr/>
          <p:nvPr userDrawn="1"/>
        </p:nvSpPr>
        <p:spPr>
          <a:xfrm>
            <a:off x="8775027" y="6586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3EE1F46C-1501-2649-BC81-52F8284D985E}"/>
              </a:ext>
            </a:extLst>
          </p:cNvPr>
          <p:cNvSpPr/>
          <p:nvPr userDrawn="1"/>
        </p:nvSpPr>
        <p:spPr>
          <a:xfrm rot="10800000">
            <a:off x="8778728" y="619419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961C50F8-AFC7-D640-9ADB-D0F199BB87C7}"/>
              </a:ext>
            </a:extLst>
          </p:cNvPr>
          <p:cNvSpPr/>
          <p:nvPr userDrawn="1"/>
        </p:nvSpPr>
        <p:spPr>
          <a:xfrm>
            <a:off x="9165863"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41562B64-538E-F847-978A-89342092C4F1}"/>
              </a:ext>
            </a:extLst>
          </p:cNvPr>
          <p:cNvSpPr/>
          <p:nvPr userDrawn="1"/>
        </p:nvSpPr>
        <p:spPr>
          <a:xfrm>
            <a:off x="9553275"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23606757-22B7-F340-BACD-03A85C8E264A}"/>
              </a:ext>
            </a:extLst>
          </p:cNvPr>
          <p:cNvSpPr/>
          <p:nvPr userDrawn="1"/>
        </p:nvSpPr>
        <p:spPr>
          <a:xfrm>
            <a:off x="9944662"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B03A2566-D665-7943-9D9C-1086643D7B8E}"/>
              </a:ext>
            </a:extLst>
          </p:cNvPr>
          <p:cNvSpPr/>
          <p:nvPr userDrawn="1"/>
        </p:nvSpPr>
        <p:spPr>
          <a:xfrm>
            <a:off x="9360647"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D4F2EEC3-596D-8E4E-B3E6-A10093267CAB}"/>
              </a:ext>
            </a:extLst>
          </p:cNvPr>
          <p:cNvSpPr/>
          <p:nvPr userDrawn="1"/>
        </p:nvSpPr>
        <p:spPr>
          <a:xfrm>
            <a:off x="9750215"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BB0B0C29-9292-224B-ACBF-7B57548D82AF}"/>
              </a:ext>
            </a:extLst>
          </p:cNvPr>
          <p:cNvSpPr/>
          <p:nvPr userDrawn="1"/>
        </p:nvSpPr>
        <p:spPr>
          <a:xfrm rot="10800000">
            <a:off x="9360647"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FD61BAE0-1539-C648-8BCD-5D26075E9858}"/>
              </a:ext>
            </a:extLst>
          </p:cNvPr>
          <p:cNvSpPr/>
          <p:nvPr userDrawn="1"/>
        </p:nvSpPr>
        <p:spPr>
          <a:xfrm rot="10800000">
            <a:off x="9750215"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EEB9CA71-6D2B-5744-BEB3-B692B0DE8D7A}"/>
              </a:ext>
            </a:extLst>
          </p:cNvPr>
          <p:cNvSpPr/>
          <p:nvPr userDrawn="1"/>
        </p:nvSpPr>
        <p:spPr>
          <a:xfrm rot="10800000">
            <a:off x="9553275" y="6195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8B908AAD-E59F-B242-B181-F7C196A9A354}"/>
              </a:ext>
            </a:extLst>
          </p:cNvPr>
          <p:cNvSpPr/>
          <p:nvPr userDrawn="1"/>
        </p:nvSpPr>
        <p:spPr>
          <a:xfrm rot="10800000">
            <a:off x="9164592" y="61921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89F103D7-EDFE-9043-8BF9-0B5017FE384F}"/>
              </a:ext>
            </a:extLst>
          </p:cNvPr>
          <p:cNvSpPr/>
          <p:nvPr userDrawn="1"/>
        </p:nvSpPr>
        <p:spPr>
          <a:xfrm rot="10800000">
            <a:off x="8971964" y="654662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09B1C07C-1FFB-0A4B-AFDE-FBCF453B1B23}"/>
              </a:ext>
            </a:extLst>
          </p:cNvPr>
          <p:cNvSpPr/>
          <p:nvPr userDrawn="1"/>
        </p:nvSpPr>
        <p:spPr>
          <a:xfrm>
            <a:off x="8971964" y="622995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CB8CBA16-3979-4948-AE89-3F7D88D16B2F}"/>
              </a:ext>
            </a:extLst>
          </p:cNvPr>
          <p:cNvSpPr/>
          <p:nvPr userDrawn="1"/>
        </p:nvSpPr>
        <p:spPr>
          <a:xfrm>
            <a:off x="10335530" y="6586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D5287343-4BA1-B340-BAF7-353D03143128}"/>
              </a:ext>
            </a:extLst>
          </p:cNvPr>
          <p:cNvSpPr/>
          <p:nvPr userDrawn="1"/>
        </p:nvSpPr>
        <p:spPr>
          <a:xfrm>
            <a:off x="10726366"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7E5E104-2422-3145-A2D2-8DD55852D916}"/>
              </a:ext>
            </a:extLst>
          </p:cNvPr>
          <p:cNvSpPr/>
          <p:nvPr userDrawn="1"/>
        </p:nvSpPr>
        <p:spPr>
          <a:xfrm>
            <a:off x="11113778"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E1E688B0-FE8B-2041-9F8D-0FC7D3CA9674}"/>
              </a:ext>
            </a:extLst>
          </p:cNvPr>
          <p:cNvSpPr/>
          <p:nvPr userDrawn="1"/>
        </p:nvSpPr>
        <p:spPr>
          <a:xfrm>
            <a:off x="11505165"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3A20E174-AD7D-FA44-9E0A-21B777EC5A23}"/>
              </a:ext>
            </a:extLst>
          </p:cNvPr>
          <p:cNvSpPr/>
          <p:nvPr userDrawn="1"/>
        </p:nvSpPr>
        <p:spPr>
          <a:xfrm>
            <a:off x="10921150"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92783D63-25C9-EC4F-805E-F708DF8BA5E5}"/>
              </a:ext>
            </a:extLst>
          </p:cNvPr>
          <p:cNvSpPr/>
          <p:nvPr userDrawn="1"/>
        </p:nvSpPr>
        <p:spPr>
          <a:xfrm>
            <a:off x="11310718" y="6233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019F5762-D286-9944-9409-EE761E9A3374}"/>
              </a:ext>
            </a:extLst>
          </p:cNvPr>
          <p:cNvSpPr/>
          <p:nvPr userDrawn="1"/>
        </p:nvSpPr>
        <p:spPr>
          <a:xfrm rot="10800000">
            <a:off x="10921150"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0C3698C6-C1F0-0748-9E34-529C0A1353FF}"/>
              </a:ext>
            </a:extLst>
          </p:cNvPr>
          <p:cNvSpPr/>
          <p:nvPr userDrawn="1"/>
        </p:nvSpPr>
        <p:spPr>
          <a:xfrm rot="10800000">
            <a:off x="11310718"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B565C92E-75CE-3E46-AFF8-903F7CC2796C}"/>
              </a:ext>
            </a:extLst>
          </p:cNvPr>
          <p:cNvSpPr/>
          <p:nvPr userDrawn="1"/>
        </p:nvSpPr>
        <p:spPr>
          <a:xfrm rot="10800000">
            <a:off x="11113778" y="6195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C18DF494-F57C-B247-B46C-2D734DF40DDA}"/>
              </a:ext>
            </a:extLst>
          </p:cNvPr>
          <p:cNvSpPr/>
          <p:nvPr userDrawn="1"/>
        </p:nvSpPr>
        <p:spPr>
          <a:xfrm rot="10800000">
            <a:off x="11501801" y="619134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29002238-18FE-4446-BC18-45C49DA29788}"/>
              </a:ext>
            </a:extLst>
          </p:cNvPr>
          <p:cNvSpPr/>
          <p:nvPr userDrawn="1"/>
        </p:nvSpPr>
        <p:spPr>
          <a:xfrm>
            <a:off x="11698742" y="622915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C02EC2EF-6281-9D46-A0F3-8886AE4215E8}"/>
              </a:ext>
            </a:extLst>
          </p:cNvPr>
          <p:cNvSpPr/>
          <p:nvPr userDrawn="1"/>
        </p:nvSpPr>
        <p:spPr>
          <a:xfrm rot="10800000">
            <a:off x="10725095" y="619214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6017F2CE-D040-7C43-8829-FE3AE49E12CD}"/>
              </a:ext>
            </a:extLst>
          </p:cNvPr>
          <p:cNvSpPr/>
          <p:nvPr userDrawn="1"/>
        </p:nvSpPr>
        <p:spPr>
          <a:xfrm rot="10800000">
            <a:off x="10532467" y="654662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8DE669D7-750E-2446-B71F-C184EDF08B5F}"/>
              </a:ext>
            </a:extLst>
          </p:cNvPr>
          <p:cNvSpPr/>
          <p:nvPr userDrawn="1"/>
        </p:nvSpPr>
        <p:spPr>
          <a:xfrm>
            <a:off x="10532467" y="622995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F0A723C9-8689-6F40-A04C-755AAC63FCC7}"/>
              </a:ext>
            </a:extLst>
          </p:cNvPr>
          <p:cNvSpPr/>
          <p:nvPr userDrawn="1"/>
        </p:nvSpPr>
        <p:spPr>
          <a:xfrm rot="10800000">
            <a:off x="11899734" y="619419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28D8877E-1535-8E4D-9E31-6AEAD3A6268F}"/>
              </a:ext>
            </a:extLst>
          </p:cNvPr>
          <p:cNvSpPr/>
          <p:nvPr userDrawn="1"/>
        </p:nvSpPr>
        <p:spPr>
          <a:xfrm>
            <a:off x="6054144" y="6587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FEAF0A8D-8C97-2140-A953-8F0B7D2BFCF8}"/>
              </a:ext>
            </a:extLst>
          </p:cNvPr>
          <p:cNvSpPr/>
          <p:nvPr userDrawn="1"/>
        </p:nvSpPr>
        <p:spPr>
          <a:xfrm rot="10800000">
            <a:off x="5859697" y="65499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6FA9E851-6FCF-5C4D-A2F3-3857B9408AC4}"/>
              </a:ext>
            </a:extLst>
          </p:cNvPr>
          <p:cNvSpPr/>
          <p:nvPr userDrawn="1"/>
        </p:nvSpPr>
        <p:spPr>
          <a:xfrm>
            <a:off x="8775027" y="4826693"/>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FCD792FE-E8FC-3144-A3A3-302A70B03312}"/>
              </a:ext>
            </a:extLst>
          </p:cNvPr>
          <p:cNvSpPr/>
          <p:nvPr userDrawn="1"/>
        </p:nvSpPr>
        <p:spPr>
          <a:xfrm rot="10800000">
            <a:off x="9946634" y="6198673"/>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4EAF82F3-D9DD-9141-9B2F-8082242535F2}"/>
              </a:ext>
            </a:extLst>
          </p:cNvPr>
          <p:cNvSpPr/>
          <p:nvPr userDrawn="1"/>
        </p:nvSpPr>
        <p:spPr>
          <a:xfrm>
            <a:off x="7201782" y="6226045"/>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9C94656F-C485-A24E-B4D3-A9F6B7159198}"/>
              </a:ext>
            </a:extLst>
          </p:cNvPr>
          <p:cNvSpPr/>
          <p:nvPr userDrawn="1"/>
        </p:nvSpPr>
        <p:spPr>
          <a:xfrm>
            <a:off x="10133050" y="5156003"/>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C0657706-7E78-3548-8103-54FD6E1163E8}"/>
              </a:ext>
            </a:extLst>
          </p:cNvPr>
          <p:cNvSpPr/>
          <p:nvPr userDrawn="1"/>
        </p:nvSpPr>
        <p:spPr>
          <a:xfrm>
            <a:off x="9739397" y="4439699"/>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BEF536A0-AF0B-3744-9D7C-AE4FD2435721}"/>
              </a:ext>
            </a:extLst>
          </p:cNvPr>
          <p:cNvSpPr/>
          <p:nvPr userDrawn="1"/>
        </p:nvSpPr>
        <p:spPr>
          <a:xfrm>
            <a:off x="10525919" y="3756475"/>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B4199A53-C066-574C-9662-59C34F8B7974}"/>
              </a:ext>
            </a:extLst>
          </p:cNvPr>
          <p:cNvSpPr/>
          <p:nvPr userDrawn="1"/>
        </p:nvSpPr>
        <p:spPr>
          <a:xfrm rot="10800000">
            <a:off x="10146505" y="4418264"/>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14A10C61-AA02-994C-A841-E5CF84C8BF4B}"/>
              </a:ext>
            </a:extLst>
          </p:cNvPr>
          <p:cNvSpPr/>
          <p:nvPr userDrawn="1"/>
        </p:nvSpPr>
        <p:spPr>
          <a:xfrm rot="10800000">
            <a:off x="10536048" y="5123542"/>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8FAF33E8-0EB6-0B4E-8C84-200F57FC76E5}"/>
              </a:ext>
            </a:extLst>
          </p:cNvPr>
          <p:cNvSpPr/>
          <p:nvPr userDrawn="1"/>
        </p:nvSpPr>
        <p:spPr>
          <a:xfrm rot="10800000">
            <a:off x="10140429" y="2994064"/>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7" name="Group 176">
            <a:extLst>
              <a:ext uri="{FF2B5EF4-FFF2-40B4-BE49-F238E27FC236}">
                <a16:creationId xmlns:a16="http://schemas.microsoft.com/office/drawing/2014/main" id="{31827CAB-6907-2A40-B11C-38CF8EF96F9B}"/>
              </a:ext>
            </a:extLst>
          </p:cNvPr>
          <p:cNvGrpSpPr/>
          <p:nvPr userDrawn="1"/>
        </p:nvGrpSpPr>
        <p:grpSpPr>
          <a:xfrm>
            <a:off x="7405436" y="5373495"/>
            <a:ext cx="4361927" cy="1101845"/>
            <a:chOff x="7405436" y="5388735"/>
            <a:chExt cx="4361927" cy="1101845"/>
          </a:xfrm>
        </p:grpSpPr>
        <p:pic>
          <p:nvPicPr>
            <p:cNvPr id="178" name="Picture 177">
              <a:extLst>
                <a:ext uri="{FF2B5EF4-FFF2-40B4-BE49-F238E27FC236}">
                  <a16:creationId xmlns:a16="http://schemas.microsoft.com/office/drawing/2014/main" id="{583CCB80-9AF6-9D44-A87E-9D6BDA896B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733" y="5498075"/>
              <a:ext cx="754827" cy="660290"/>
            </a:xfrm>
            <a:prstGeom prst="rect">
              <a:avLst/>
            </a:prstGeom>
          </p:spPr>
        </p:pic>
        <p:pic>
          <p:nvPicPr>
            <p:cNvPr id="179" name="Picture 178">
              <a:extLst>
                <a:ext uri="{FF2B5EF4-FFF2-40B4-BE49-F238E27FC236}">
                  <a16:creationId xmlns:a16="http://schemas.microsoft.com/office/drawing/2014/main" id="{514DBCF7-E0D6-FC4F-A812-8654B0EFA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149" y="5599381"/>
              <a:ext cx="1629214" cy="682151"/>
            </a:xfrm>
            <a:prstGeom prst="rect">
              <a:avLst/>
            </a:prstGeom>
          </p:spPr>
        </p:pic>
        <p:sp>
          <p:nvSpPr>
            <p:cNvPr id="180" name="TextBox 179">
              <a:extLst>
                <a:ext uri="{FF2B5EF4-FFF2-40B4-BE49-F238E27FC236}">
                  <a16:creationId xmlns:a16="http://schemas.microsoft.com/office/drawing/2014/main" id="{6A4C87F3-86D7-124F-8AD1-A3C410813FD2}"/>
                </a:ext>
              </a:extLst>
            </p:cNvPr>
            <p:cNvSpPr txBox="1"/>
            <p:nvPr/>
          </p:nvSpPr>
          <p:spPr>
            <a:xfrm>
              <a:off x="7405436" y="6235654"/>
              <a:ext cx="2002471" cy="246221"/>
            </a:xfrm>
            <a:prstGeom prst="rect">
              <a:avLst/>
            </a:prstGeom>
            <a:noFill/>
          </p:spPr>
          <p:txBody>
            <a:bodyPr wrap="none" rtlCol="0">
              <a:spAutoFit/>
            </a:bodyPr>
            <a:lstStyle/>
            <a:p>
              <a:r>
                <a:rPr lang="en-US" sz="1000" b="1" spc="600" dirty="0">
                  <a:latin typeface="Assistant" pitchFamily="2" charset="-79"/>
                  <a:cs typeface="Assistant" pitchFamily="2" charset="-79"/>
                </a:rPr>
                <a:t>ARRIVALIST</a:t>
              </a:r>
              <a:r>
                <a:rPr lang="en-US" sz="1000" b="1" spc="600" dirty="0">
                  <a:solidFill>
                    <a:schemeClr val="tx2"/>
                  </a:solidFill>
                  <a:latin typeface="Assistant" pitchFamily="2" charset="-79"/>
                  <a:cs typeface="Assistant" pitchFamily="2" charset="-79"/>
                </a:rPr>
                <a:t> </a:t>
              </a:r>
              <a:r>
                <a:rPr lang="en-US" sz="1000" b="1" spc="600" dirty="0">
                  <a:solidFill>
                    <a:schemeClr val="accent1"/>
                  </a:solidFill>
                  <a:latin typeface="Assistant" pitchFamily="2" charset="-79"/>
                  <a:cs typeface="Assistant" pitchFamily="2" charset="-79"/>
                </a:rPr>
                <a:t>A4</a:t>
              </a:r>
            </a:p>
          </p:txBody>
        </p:sp>
        <p:cxnSp>
          <p:nvCxnSpPr>
            <p:cNvPr id="181" name="Straight Connector 180">
              <a:extLst>
                <a:ext uri="{FF2B5EF4-FFF2-40B4-BE49-F238E27FC236}">
                  <a16:creationId xmlns:a16="http://schemas.microsoft.com/office/drawing/2014/main" id="{8EE1E10F-0E62-CD42-B3AD-07FE4B31000C}"/>
                </a:ext>
              </a:extLst>
            </p:cNvPr>
            <p:cNvCxnSpPr>
              <a:cxnSpLocks/>
            </p:cNvCxnSpPr>
            <p:nvPr/>
          </p:nvCxnSpPr>
          <p:spPr>
            <a:xfrm flipV="1">
              <a:off x="9653285" y="5388735"/>
              <a:ext cx="1" cy="11018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2" name="Triangle 181">
            <a:extLst>
              <a:ext uri="{FF2B5EF4-FFF2-40B4-BE49-F238E27FC236}">
                <a16:creationId xmlns:a16="http://schemas.microsoft.com/office/drawing/2014/main" id="{04D04183-1066-A74D-B6E7-A6D59C70A197}"/>
              </a:ext>
            </a:extLst>
          </p:cNvPr>
          <p:cNvSpPr/>
          <p:nvPr userDrawn="1"/>
        </p:nvSpPr>
        <p:spPr>
          <a:xfrm>
            <a:off x="448463" y="402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6B51FEA7-019A-9E47-83B8-4BA78722A569}"/>
              </a:ext>
            </a:extLst>
          </p:cNvPr>
          <p:cNvSpPr/>
          <p:nvPr userDrawn="1"/>
        </p:nvSpPr>
        <p:spPr>
          <a:xfrm>
            <a:off x="839850" y="402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440F909F-576D-7E42-AEDA-CA7F297CECF5}"/>
              </a:ext>
            </a:extLst>
          </p:cNvPr>
          <p:cNvSpPr/>
          <p:nvPr userDrawn="1"/>
        </p:nvSpPr>
        <p:spPr>
          <a:xfrm>
            <a:off x="255835" y="48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A1285F99-1564-9448-AF67-C315847C699F}"/>
              </a:ext>
            </a:extLst>
          </p:cNvPr>
          <p:cNvSpPr/>
          <p:nvPr userDrawn="1"/>
        </p:nvSpPr>
        <p:spPr>
          <a:xfrm>
            <a:off x="645403" y="48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08EE4125-C66A-EB47-8C9B-D209F4647192}"/>
              </a:ext>
            </a:extLst>
          </p:cNvPr>
          <p:cNvSpPr/>
          <p:nvPr userDrawn="1"/>
        </p:nvSpPr>
        <p:spPr>
          <a:xfrm rot="10800000">
            <a:off x="448463" y="10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A42D399A-7727-7442-BD9E-DBF63C15A033}"/>
              </a:ext>
            </a:extLst>
          </p:cNvPr>
          <p:cNvSpPr/>
          <p:nvPr userDrawn="1"/>
        </p:nvSpPr>
        <p:spPr>
          <a:xfrm rot="10800000">
            <a:off x="1033427" y="3608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5AADAE64-480D-074F-8DD3-6030F9F3DD78}"/>
              </a:ext>
            </a:extLst>
          </p:cNvPr>
          <p:cNvSpPr/>
          <p:nvPr userDrawn="1"/>
        </p:nvSpPr>
        <p:spPr>
          <a:xfrm>
            <a:off x="1033427" y="4415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54222972-049C-A34B-870D-A5D0F82FDA39}"/>
              </a:ext>
            </a:extLst>
          </p:cNvPr>
          <p:cNvSpPr/>
          <p:nvPr userDrawn="1"/>
        </p:nvSpPr>
        <p:spPr>
          <a:xfrm>
            <a:off x="1230718" y="401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E99B215A-5DF4-2948-A00E-BCA7FB17F244}"/>
              </a:ext>
            </a:extLst>
          </p:cNvPr>
          <p:cNvSpPr/>
          <p:nvPr userDrawn="1"/>
        </p:nvSpPr>
        <p:spPr>
          <a:xfrm>
            <a:off x="448463" y="11129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1E565A73-0D2C-DA40-9B2D-0573D0801C1A}"/>
              </a:ext>
            </a:extLst>
          </p:cNvPr>
          <p:cNvSpPr/>
          <p:nvPr userDrawn="1"/>
        </p:nvSpPr>
        <p:spPr>
          <a:xfrm>
            <a:off x="255835" y="75849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B0E5E0E7-8AB8-AB44-A9F8-8653FECD184B}"/>
              </a:ext>
            </a:extLst>
          </p:cNvPr>
          <p:cNvSpPr/>
          <p:nvPr userDrawn="1"/>
        </p:nvSpPr>
        <p:spPr>
          <a:xfrm rot="10800000">
            <a:off x="255835" y="107515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7D85443F-49CE-4E4A-B743-F576ABF3D949}"/>
              </a:ext>
            </a:extLst>
          </p:cNvPr>
          <p:cNvSpPr/>
          <p:nvPr userDrawn="1"/>
        </p:nvSpPr>
        <p:spPr>
          <a:xfrm rot="10800000">
            <a:off x="645403" y="107515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6E0962D7-DCFE-8C40-9386-C5E201CD8529}"/>
              </a:ext>
            </a:extLst>
          </p:cNvPr>
          <p:cNvSpPr/>
          <p:nvPr userDrawn="1"/>
        </p:nvSpPr>
        <p:spPr>
          <a:xfrm rot="10800000">
            <a:off x="448463" y="72068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53DA5F5B-1D8F-3F44-8BE2-CDF0C0C41F39}"/>
              </a:ext>
            </a:extLst>
          </p:cNvPr>
          <p:cNvSpPr/>
          <p:nvPr userDrawn="1"/>
        </p:nvSpPr>
        <p:spPr>
          <a:xfrm rot="10800000">
            <a:off x="836486" y="71655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DD50485F-9DCB-FB45-92FD-762A106B151F}"/>
              </a:ext>
            </a:extLst>
          </p:cNvPr>
          <p:cNvSpPr/>
          <p:nvPr userDrawn="1"/>
        </p:nvSpPr>
        <p:spPr>
          <a:xfrm>
            <a:off x="1033427" y="75436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E0159944-AB83-5B41-9DA4-9CEDC84B9760}"/>
              </a:ext>
            </a:extLst>
          </p:cNvPr>
          <p:cNvSpPr/>
          <p:nvPr userDrawn="1"/>
        </p:nvSpPr>
        <p:spPr>
          <a:xfrm rot="10800000">
            <a:off x="59780" y="7173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28D81149-D2A7-E049-B66F-11A0501F6A02}"/>
              </a:ext>
            </a:extLst>
          </p:cNvPr>
          <p:cNvSpPr/>
          <p:nvPr userDrawn="1"/>
        </p:nvSpPr>
        <p:spPr>
          <a:xfrm rot="10800000">
            <a:off x="448463" y="1429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48501434-BF53-8444-896B-8853BF955D7C}"/>
              </a:ext>
            </a:extLst>
          </p:cNvPr>
          <p:cNvSpPr/>
          <p:nvPr userDrawn="1"/>
        </p:nvSpPr>
        <p:spPr>
          <a:xfrm rot="10800000">
            <a:off x="59780" y="14261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826BC456-984B-C248-ACD5-9F31A13BFACC}"/>
              </a:ext>
            </a:extLst>
          </p:cNvPr>
          <p:cNvSpPr/>
          <p:nvPr userDrawn="1"/>
        </p:nvSpPr>
        <p:spPr>
          <a:xfrm>
            <a:off x="634585" y="1097785"/>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C96D88CE-292F-E44C-B823-51CDE58EB3FB}"/>
              </a:ext>
            </a:extLst>
          </p:cNvPr>
          <p:cNvSpPr/>
          <p:nvPr userDrawn="1"/>
        </p:nvSpPr>
        <p:spPr>
          <a:xfrm rot="10800000">
            <a:off x="1041693" y="1076350"/>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890051AC-927F-5F4D-9B37-152ACD2A9C9A}"/>
              </a:ext>
            </a:extLst>
          </p:cNvPr>
          <p:cNvSpPr/>
          <p:nvPr userDrawn="1"/>
        </p:nvSpPr>
        <p:spPr>
          <a:xfrm rot="10800000">
            <a:off x="249861" y="177166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ext Placeholder 7">
            <a:extLst>
              <a:ext uri="{FF2B5EF4-FFF2-40B4-BE49-F238E27FC236}">
                <a16:creationId xmlns:a16="http://schemas.microsoft.com/office/drawing/2014/main" id="{21804898-58D4-124D-A6C7-F0189D7AF0D8}"/>
              </a:ext>
            </a:extLst>
          </p:cNvPr>
          <p:cNvSpPr>
            <a:spLocks noGrp="1"/>
          </p:cNvSpPr>
          <p:nvPr>
            <p:ph type="body" sz="quarter" idx="10" hasCustomPrompt="1"/>
          </p:nvPr>
        </p:nvSpPr>
        <p:spPr>
          <a:xfrm>
            <a:off x="1000126" y="3250544"/>
            <a:ext cx="7658068" cy="559437"/>
          </a:xfrm>
        </p:spPr>
        <p:txBody>
          <a:bodyPr>
            <a:normAutofit/>
          </a:bodyPr>
          <a:lstStyle>
            <a:lvl1pPr marL="0" indent="0">
              <a:buNone/>
              <a:defRPr sz="3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206" name="Text Placeholder 183">
            <a:extLst>
              <a:ext uri="{FF2B5EF4-FFF2-40B4-BE49-F238E27FC236}">
                <a16:creationId xmlns:a16="http://schemas.microsoft.com/office/drawing/2014/main" id="{6F91EDAA-130A-534E-8DEE-A5CEDC59A7CA}"/>
              </a:ext>
            </a:extLst>
          </p:cNvPr>
          <p:cNvSpPr>
            <a:spLocks noGrp="1"/>
          </p:cNvSpPr>
          <p:nvPr>
            <p:ph type="body" sz="quarter" idx="11" hasCustomPrompt="1"/>
          </p:nvPr>
        </p:nvSpPr>
        <p:spPr>
          <a:xfrm>
            <a:off x="1006406" y="3752282"/>
            <a:ext cx="7651787" cy="526825"/>
          </a:xfrm>
        </p:spPr>
        <p:txBody>
          <a:bodyPr/>
          <a:lstStyle>
            <a:lvl1pPr marL="0" indent="0">
              <a:buNone/>
              <a:defRPr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315820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 fill="hold"/>
                                        <p:tgtEl>
                                          <p:spTgt spid="168"/>
                                        </p:tgtEl>
                                        <p:attrNameLst>
                                          <p:attrName>ppt_w</p:attrName>
                                        </p:attrNameLst>
                                      </p:cBhvr>
                                      <p:tavLst>
                                        <p:tav tm="0">
                                          <p:val>
                                            <p:fltVal val="0"/>
                                          </p:val>
                                        </p:tav>
                                        <p:tav tm="100000">
                                          <p:val>
                                            <p:strVal val="#ppt_w"/>
                                          </p:val>
                                        </p:tav>
                                      </p:tavLst>
                                    </p:anim>
                                    <p:anim calcmode="lin" valueType="num">
                                      <p:cBhvr>
                                        <p:cTn id="8" dur="50" fill="hold"/>
                                        <p:tgtEl>
                                          <p:spTgt spid="16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 fill="hold"/>
                                        <p:tgtEl>
                                          <p:spTgt spid="169"/>
                                        </p:tgtEl>
                                        <p:attrNameLst>
                                          <p:attrName>ppt_w</p:attrName>
                                        </p:attrNameLst>
                                      </p:cBhvr>
                                      <p:tavLst>
                                        <p:tav tm="0">
                                          <p:val>
                                            <p:fltVal val="0"/>
                                          </p:val>
                                        </p:tav>
                                        <p:tav tm="100000">
                                          <p:val>
                                            <p:strVal val="#ppt_w"/>
                                          </p:val>
                                        </p:tav>
                                      </p:tavLst>
                                    </p:anim>
                                    <p:anim calcmode="lin" valueType="num">
                                      <p:cBhvr>
                                        <p:cTn id="13" dur="50" fill="hold"/>
                                        <p:tgtEl>
                                          <p:spTgt spid="169"/>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50" fill="hold"/>
                                        <p:tgtEl>
                                          <p:spTgt spid="170"/>
                                        </p:tgtEl>
                                        <p:attrNameLst>
                                          <p:attrName>ppt_w</p:attrName>
                                        </p:attrNameLst>
                                      </p:cBhvr>
                                      <p:tavLst>
                                        <p:tav tm="0">
                                          <p:val>
                                            <p:fltVal val="0"/>
                                          </p:val>
                                        </p:tav>
                                        <p:tav tm="100000">
                                          <p:val>
                                            <p:strVal val="#ppt_w"/>
                                          </p:val>
                                        </p:tav>
                                      </p:tavLst>
                                    </p:anim>
                                    <p:anim calcmode="lin" valueType="num">
                                      <p:cBhvr>
                                        <p:cTn id="18" dur="50" fill="hold"/>
                                        <p:tgtEl>
                                          <p:spTgt spid="170"/>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 fill="hold"/>
                                        <p:tgtEl>
                                          <p:spTgt spid="40"/>
                                        </p:tgtEl>
                                        <p:attrNameLst>
                                          <p:attrName>ppt_w</p:attrName>
                                        </p:attrNameLst>
                                      </p:cBhvr>
                                      <p:tavLst>
                                        <p:tav tm="0">
                                          <p:val>
                                            <p:fltVal val="0"/>
                                          </p:val>
                                        </p:tav>
                                        <p:tav tm="100000">
                                          <p:val>
                                            <p:strVal val="#ppt_w"/>
                                          </p:val>
                                        </p:tav>
                                      </p:tavLst>
                                    </p:anim>
                                    <p:anim calcmode="lin" valueType="num">
                                      <p:cBhvr>
                                        <p:cTn id="23" dur="50" fill="hold"/>
                                        <p:tgtEl>
                                          <p:spTgt spid="4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 fill="hold"/>
                                        <p:tgtEl>
                                          <p:spTgt spid="41"/>
                                        </p:tgtEl>
                                        <p:attrNameLst>
                                          <p:attrName>ppt_w</p:attrName>
                                        </p:attrNameLst>
                                      </p:cBhvr>
                                      <p:tavLst>
                                        <p:tav tm="0">
                                          <p:val>
                                            <p:fltVal val="0"/>
                                          </p:val>
                                        </p:tav>
                                        <p:tav tm="100000">
                                          <p:val>
                                            <p:strVal val="#ppt_w"/>
                                          </p:val>
                                        </p:tav>
                                      </p:tavLst>
                                    </p:anim>
                                    <p:anim calcmode="lin" valueType="num">
                                      <p:cBhvr>
                                        <p:cTn id="28" dur="50" fill="hold"/>
                                        <p:tgtEl>
                                          <p:spTgt spid="4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 fill="hold"/>
                                        <p:tgtEl>
                                          <p:spTgt spid="55"/>
                                        </p:tgtEl>
                                        <p:attrNameLst>
                                          <p:attrName>ppt_w</p:attrName>
                                        </p:attrNameLst>
                                      </p:cBhvr>
                                      <p:tavLst>
                                        <p:tav tm="0">
                                          <p:val>
                                            <p:fltVal val="0"/>
                                          </p:val>
                                        </p:tav>
                                        <p:tav tm="100000">
                                          <p:val>
                                            <p:strVal val="#ppt_w"/>
                                          </p:val>
                                        </p:tav>
                                      </p:tavLst>
                                    </p:anim>
                                    <p:anim calcmode="lin" valueType="num">
                                      <p:cBhvr>
                                        <p:cTn id="33" dur="50" fill="hold"/>
                                        <p:tgtEl>
                                          <p:spTgt spid="55"/>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 fill="hold"/>
                                        <p:tgtEl>
                                          <p:spTgt spid="56"/>
                                        </p:tgtEl>
                                        <p:attrNameLst>
                                          <p:attrName>ppt_w</p:attrName>
                                        </p:attrNameLst>
                                      </p:cBhvr>
                                      <p:tavLst>
                                        <p:tav tm="0">
                                          <p:val>
                                            <p:fltVal val="0"/>
                                          </p:val>
                                        </p:tav>
                                        <p:tav tm="100000">
                                          <p:val>
                                            <p:strVal val="#ppt_w"/>
                                          </p:val>
                                        </p:tav>
                                      </p:tavLst>
                                    </p:anim>
                                    <p:anim calcmode="lin" valueType="num">
                                      <p:cBhvr>
                                        <p:cTn id="38" dur="50" fill="hold"/>
                                        <p:tgtEl>
                                          <p:spTgt spid="56"/>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 fill="hold"/>
                                        <p:tgtEl>
                                          <p:spTgt spid="57"/>
                                        </p:tgtEl>
                                        <p:attrNameLst>
                                          <p:attrName>ppt_w</p:attrName>
                                        </p:attrNameLst>
                                      </p:cBhvr>
                                      <p:tavLst>
                                        <p:tav tm="0">
                                          <p:val>
                                            <p:fltVal val="0"/>
                                          </p:val>
                                        </p:tav>
                                        <p:tav tm="100000">
                                          <p:val>
                                            <p:strVal val="#ppt_w"/>
                                          </p:val>
                                        </p:tav>
                                      </p:tavLst>
                                    </p:anim>
                                    <p:anim calcmode="lin" valueType="num">
                                      <p:cBhvr>
                                        <p:cTn id="43" dur="50" fill="hold"/>
                                        <p:tgtEl>
                                          <p:spTgt spid="57"/>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 fill="hold"/>
                                        <p:tgtEl>
                                          <p:spTgt spid="58"/>
                                        </p:tgtEl>
                                        <p:attrNameLst>
                                          <p:attrName>ppt_w</p:attrName>
                                        </p:attrNameLst>
                                      </p:cBhvr>
                                      <p:tavLst>
                                        <p:tav tm="0">
                                          <p:val>
                                            <p:fltVal val="0"/>
                                          </p:val>
                                        </p:tav>
                                        <p:tav tm="100000">
                                          <p:val>
                                            <p:strVal val="#ppt_w"/>
                                          </p:val>
                                        </p:tav>
                                      </p:tavLst>
                                    </p:anim>
                                    <p:anim calcmode="lin" valueType="num">
                                      <p:cBhvr>
                                        <p:cTn id="48" dur="50" fill="hold"/>
                                        <p:tgtEl>
                                          <p:spTgt spid="58"/>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 fill="hold"/>
                                        <p:tgtEl>
                                          <p:spTgt spid="59"/>
                                        </p:tgtEl>
                                        <p:attrNameLst>
                                          <p:attrName>ppt_w</p:attrName>
                                        </p:attrNameLst>
                                      </p:cBhvr>
                                      <p:tavLst>
                                        <p:tav tm="0">
                                          <p:val>
                                            <p:fltVal val="0"/>
                                          </p:val>
                                        </p:tav>
                                        <p:tav tm="100000">
                                          <p:val>
                                            <p:strVal val="#ppt_w"/>
                                          </p:val>
                                        </p:tav>
                                      </p:tavLst>
                                    </p:anim>
                                    <p:anim calcmode="lin" valueType="num">
                                      <p:cBhvr>
                                        <p:cTn id="53" dur="50" fill="hold"/>
                                        <p:tgtEl>
                                          <p:spTgt spid="5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 fill="hold"/>
                                        <p:tgtEl>
                                          <p:spTgt spid="60"/>
                                        </p:tgtEl>
                                        <p:attrNameLst>
                                          <p:attrName>ppt_w</p:attrName>
                                        </p:attrNameLst>
                                      </p:cBhvr>
                                      <p:tavLst>
                                        <p:tav tm="0">
                                          <p:val>
                                            <p:fltVal val="0"/>
                                          </p:val>
                                        </p:tav>
                                        <p:tav tm="100000">
                                          <p:val>
                                            <p:strVal val="#ppt_w"/>
                                          </p:val>
                                        </p:tav>
                                      </p:tavLst>
                                    </p:anim>
                                    <p:anim calcmode="lin" valueType="num">
                                      <p:cBhvr>
                                        <p:cTn id="58" dur="50" fill="hold"/>
                                        <p:tgtEl>
                                          <p:spTgt spid="6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 fill="hold"/>
                                        <p:tgtEl>
                                          <p:spTgt spid="61"/>
                                        </p:tgtEl>
                                        <p:attrNameLst>
                                          <p:attrName>ppt_w</p:attrName>
                                        </p:attrNameLst>
                                      </p:cBhvr>
                                      <p:tavLst>
                                        <p:tav tm="0">
                                          <p:val>
                                            <p:fltVal val="0"/>
                                          </p:val>
                                        </p:tav>
                                        <p:tav tm="100000">
                                          <p:val>
                                            <p:strVal val="#ppt_w"/>
                                          </p:val>
                                        </p:tav>
                                      </p:tavLst>
                                    </p:anim>
                                    <p:anim calcmode="lin" valueType="num">
                                      <p:cBhvr>
                                        <p:cTn id="63" dur="50" fill="hold"/>
                                        <p:tgtEl>
                                          <p:spTgt spid="6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 fill="hold"/>
                                        <p:tgtEl>
                                          <p:spTgt spid="62"/>
                                        </p:tgtEl>
                                        <p:attrNameLst>
                                          <p:attrName>ppt_w</p:attrName>
                                        </p:attrNameLst>
                                      </p:cBhvr>
                                      <p:tavLst>
                                        <p:tav tm="0">
                                          <p:val>
                                            <p:fltVal val="0"/>
                                          </p:val>
                                        </p:tav>
                                        <p:tav tm="100000">
                                          <p:val>
                                            <p:strVal val="#ppt_w"/>
                                          </p:val>
                                        </p:tav>
                                      </p:tavLst>
                                    </p:anim>
                                    <p:anim calcmode="lin" valueType="num">
                                      <p:cBhvr>
                                        <p:cTn id="68" dur="50" fill="hold"/>
                                        <p:tgtEl>
                                          <p:spTgt spid="6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 fill="hold"/>
                                        <p:tgtEl>
                                          <p:spTgt spid="63"/>
                                        </p:tgtEl>
                                        <p:attrNameLst>
                                          <p:attrName>ppt_w</p:attrName>
                                        </p:attrNameLst>
                                      </p:cBhvr>
                                      <p:tavLst>
                                        <p:tav tm="0">
                                          <p:val>
                                            <p:fltVal val="0"/>
                                          </p:val>
                                        </p:tav>
                                        <p:tav tm="100000">
                                          <p:val>
                                            <p:strVal val="#ppt_w"/>
                                          </p:val>
                                        </p:tav>
                                      </p:tavLst>
                                    </p:anim>
                                    <p:anim calcmode="lin" valueType="num">
                                      <p:cBhvr>
                                        <p:cTn id="73" dur="50" fill="hold"/>
                                        <p:tgtEl>
                                          <p:spTgt spid="6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50" fill="hold"/>
                                        <p:tgtEl>
                                          <p:spTgt spid="66"/>
                                        </p:tgtEl>
                                        <p:attrNameLst>
                                          <p:attrName>ppt_w</p:attrName>
                                        </p:attrNameLst>
                                      </p:cBhvr>
                                      <p:tavLst>
                                        <p:tav tm="0">
                                          <p:val>
                                            <p:fltVal val="0"/>
                                          </p:val>
                                        </p:tav>
                                        <p:tav tm="100000">
                                          <p:val>
                                            <p:strVal val="#ppt_w"/>
                                          </p:val>
                                        </p:tav>
                                      </p:tavLst>
                                    </p:anim>
                                    <p:anim calcmode="lin" valueType="num">
                                      <p:cBhvr>
                                        <p:cTn id="78" dur="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 fill="hold"/>
                                        <p:tgtEl>
                                          <p:spTgt spid="67"/>
                                        </p:tgtEl>
                                        <p:attrNameLst>
                                          <p:attrName>ppt_w</p:attrName>
                                        </p:attrNameLst>
                                      </p:cBhvr>
                                      <p:tavLst>
                                        <p:tav tm="0">
                                          <p:val>
                                            <p:fltVal val="0"/>
                                          </p:val>
                                        </p:tav>
                                        <p:tav tm="100000">
                                          <p:val>
                                            <p:strVal val="#ppt_w"/>
                                          </p:val>
                                        </p:tav>
                                      </p:tavLst>
                                    </p:anim>
                                    <p:anim calcmode="lin" valueType="num">
                                      <p:cBhvr>
                                        <p:cTn id="83" dur="50" fill="hold"/>
                                        <p:tgtEl>
                                          <p:spTgt spid="6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 fill="hold"/>
                                        <p:tgtEl>
                                          <p:spTgt spid="68"/>
                                        </p:tgtEl>
                                        <p:attrNameLst>
                                          <p:attrName>ppt_w</p:attrName>
                                        </p:attrNameLst>
                                      </p:cBhvr>
                                      <p:tavLst>
                                        <p:tav tm="0">
                                          <p:val>
                                            <p:fltVal val="0"/>
                                          </p:val>
                                        </p:tav>
                                        <p:tav tm="100000">
                                          <p:val>
                                            <p:strVal val="#ppt_w"/>
                                          </p:val>
                                        </p:tav>
                                      </p:tavLst>
                                    </p:anim>
                                    <p:anim calcmode="lin" valueType="num">
                                      <p:cBhvr>
                                        <p:cTn id="88" dur="50" fill="hold"/>
                                        <p:tgtEl>
                                          <p:spTgt spid="68"/>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50" fill="hold"/>
                                        <p:tgtEl>
                                          <p:spTgt spid="84"/>
                                        </p:tgtEl>
                                        <p:attrNameLst>
                                          <p:attrName>ppt_w</p:attrName>
                                        </p:attrNameLst>
                                      </p:cBhvr>
                                      <p:tavLst>
                                        <p:tav tm="0">
                                          <p:val>
                                            <p:fltVal val="0"/>
                                          </p:val>
                                        </p:tav>
                                        <p:tav tm="100000">
                                          <p:val>
                                            <p:strVal val="#ppt_w"/>
                                          </p:val>
                                        </p:tav>
                                      </p:tavLst>
                                    </p:anim>
                                    <p:anim calcmode="lin" valueType="num">
                                      <p:cBhvr>
                                        <p:cTn id="93" dur="5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 fill="hold"/>
                                        <p:tgtEl>
                                          <p:spTgt spid="87"/>
                                        </p:tgtEl>
                                        <p:attrNameLst>
                                          <p:attrName>ppt_w</p:attrName>
                                        </p:attrNameLst>
                                      </p:cBhvr>
                                      <p:tavLst>
                                        <p:tav tm="0">
                                          <p:val>
                                            <p:fltVal val="0"/>
                                          </p:val>
                                        </p:tav>
                                        <p:tav tm="100000">
                                          <p:val>
                                            <p:strVal val="#ppt_w"/>
                                          </p:val>
                                        </p:tav>
                                      </p:tavLst>
                                    </p:anim>
                                    <p:anim calcmode="lin" valueType="num">
                                      <p:cBhvr>
                                        <p:cTn id="98" dur="50" fill="hold"/>
                                        <p:tgtEl>
                                          <p:spTgt spid="87"/>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p:cTn id="102" dur="50" fill="hold"/>
                                        <p:tgtEl>
                                          <p:spTgt spid="89"/>
                                        </p:tgtEl>
                                        <p:attrNameLst>
                                          <p:attrName>ppt_w</p:attrName>
                                        </p:attrNameLst>
                                      </p:cBhvr>
                                      <p:tavLst>
                                        <p:tav tm="0">
                                          <p:val>
                                            <p:fltVal val="0"/>
                                          </p:val>
                                        </p:tav>
                                        <p:tav tm="100000">
                                          <p:val>
                                            <p:strVal val="#ppt_w"/>
                                          </p:val>
                                        </p:tav>
                                      </p:tavLst>
                                    </p:anim>
                                    <p:anim calcmode="lin" valueType="num">
                                      <p:cBhvr>
                                        <p:cTn id="103" dur="50" fill="hold"/>
                                        <p:tgtEl>
                                          <p:spTgt spid="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p:cTn id="107" dur="50" fill="hold"/>
                                        <p:tgtEl>
                                          <p:spTgt spid="92"/>
                                        </p:tgtEl>
                                        <p:attrNameLst>
                                          <p:attrName>ppt_w</p:attrName>
                                        </p:attrNameLst>
                                      </p:cBhvr>
                                      <p:tavLst>
                                        <p:tav tm="0">
                                          <p:val>
                                            <p:fltVal val="0"/>
                                          </p:val>
                                        </p:tav>
                                        <p:tav tm="100000">
                                          <p:val>
                                            <p:strVal val="#ppt_w"/>
                                          </p:val>
                                        </p:tav>
                                      </p:tavLst>
                                    </p:anim>
                                    <p:anim calcmode="lin" valueType="num">
                                      <p:cBhvr>
                                        <p:cTn id="108" dur="50" fill="hold"/>
                                        <p:tgtEl>
                                          <p:spTgt spid="92"/>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50" fill="hold"/>
                                        <p:tgtEl>
                                          <p:spTgt spid="93"/>
                                        </p:tgtEl>
                                        <p:attrNameLst>
                                          <p:attrName>ppt_w</p:attrName>
                                        </p:attrNameLst>
                                      </p:cBhvr>
                                      <p:tavLst>
                                        <p:tav tm="0">
                                          <p:val>
                                            <p:fltVal val="0"/>
                                          </p:val>
                                        </p:tav>
                                        <p:tav tm="100000">
                                          <p:val>
                                            <p:strVal val="#ppt_w"/>
                                          </p:val>
                                        </p:tav>
                                      </p:tavLst>
                                    </p:anim>
                                    <p:anim calcmode="lin" valueType="num">
                                      <p:cBhvr>
                                        <p:cTn id="113" dur="50" fill="hold"/>
                                        <p:tgtEl>
                                          <p:spTgt spid="93"/>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96"/>
                                        </p:tgtEl>
                                        <p:attrNameLst>
                                          <p:attrName>style.visibility</p:attrName>
                                        </p:attrNameLst>
                                      </p:cBhvr>
                                      <p:to>
                                        <p:strVal val="visible"/>
                                      </p:to>
                                    </p:set>
                                    <p:anim calcmode="lin" valueType="num">
                                      <p:cBhvr>
                                        <p:cTn id="117" dur="50" fill="hold"/>
                                        <p:tgtEl>
                                          <p:spTgt spid="96"/>
                                        </p:tgtEl>
                                        <p:attrNameLst>
                                          <p:attrName>ppt_w</p:attrName>
                                        </p:attrNameLst>
                                      </p:cBhvr>
                                      <p:tavLst>
                                        <p:tav tm="0">
                                          <p:val>
                                            <p:fltVal val="0"/>
                                          </p:val>
                                        </p:tav>
                                        <p:tav tm="100000">
                                          <p:val>
                                            <p:strVal val="#ppt_w"/>
                                          </p:val>
                                        </p:tav>
                                      </p:tavLst>
                                    </p:anim>
                                    <p:anim calcmode="lin" valueType="num">
                                      <p:cBhvr>
                                        <p:cTn id="118" dur="50" fill="hold"/>
                                        <p:tgtEl>
                                          <p:spTgt spid="96"/>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p:cTn id="122" dur="50" fill="hold"/>
                                        <p:tgtEl>
                                          <p:spTgt spid="85"/>
                                        </p:tgtEl>
                                        <p:attrNameLst>
                                          <p:attrName>ppt_w</p:attrName>
                                        </p:attrNameLst>
                                      </p:cBhvr>
                                      <p:tavLst>
                                        <p:tav tm="0">
                                          <p:val>
                                            <p:fltVal val="0"/>
                                          </p:val>
                                        </p:tav>
                                        <p:tav tm="100000">
                                          <p:val>
                                            <p:strVal val="#ppt_w"/>
                                          </p:val>
                                        </p:tav>
                                      </p:tavLst>
                                    </p:anim>
                                    <p:anim calcmode="lin" valueType="num">
                                      <p:cBhvr>
                                        <p:cTn id="123" dur="50" fill="hold"/>
                                        <p:tgtEl>
                                          <p:spTgt spid="8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18"/>
                                        </p:tgtEl>
                                        <p:attrNameLst>
                                          <p:attrName>style.visibility</p:attrName>
                                        </p:attrNameLst>
                                      </p:cBhvr>
                                      <p:to>
                                        <p:strVal val="visible"/>
                                      </p:to>
                                    </p:set>
                                    <p:anim calcmode="lin" valueType="num">
                                      <p:cBhvr>
                                        <p:cTn id="127" dur="50" fill="hold"/>
                                        <p:tgtEl>
                                          <p:spTgt spid="118"/>
                                        </p:tgtEl>
                                        <p:attrNameLst>
                                          <p:attrName>ppt_w</p:attrName>
                                        </p:attrNameLst>
                                      </p:cBhvr>
                                      <p:tavLst>
                                        <p:tav tm="0">
                                          <p:val>
                                            <p:fltVal val="0"/>
                                          </p:val>
                                        </p:tav>
                                        <p:tav tm="100000">
                                          <p:val>
                                            <p:strVal val="#ppt_w"/>
                                          </p:val>
                                        </p:tav>
                                      </p:tavLst>
                                    </p:anim>
                                    <p:anim calcmode="lin" valueType="num">
                                      <p:cBhvr>
                                        <p:cTn id="128" dur="50" fill="hold"/>
                                        <p:tgtEl>
                                          <p:spTgt spid="118"/>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 fill="hold"/>
                                        <p:tgtEl>
                                          <p:spTgt spid="120"/>
                                        </p:tgtEl>
                                        <p:attrNameLst>
                                          <p:attrName>ppt_w</p:attrName>
                                        </p:attrNameLst>
                                      </p:cBhvr>
                                      <p:tavLst>
                                        <p:tav tm="0">
                                          <p:val>
                                            <p:fltVal val="0"/>
                                          </p:val>
                                        </p:tav>
                                        <p:tav tm="100000">
                                          <p:val>
                                            <p:strVal val="#ppt_w"/>
                                          </p:val>
                                        </p:tav>
                                      </p:tavLst>
                                    </p:anim>
                                    <p:anim calcmode="lin" valueType="num">
                                      <p:cBhvr>
                                        <p:cTn id="133" dur="50" fill="hold"/>
                                        <p:tgtEl>
                                          <p:spTgt spid="120"/>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p:cTn id="137" dur="50" fill="hold"/>
                                        <p:tgtEl>
                                          <p:spTgt spid="121"/>
                                        </p:tgtEl>
                                        <p:attrNameLst>
                                          <p:attrName>ppt_w</p:attrName>
                                        </p:attrNameLst>
                                      </p:cBhvr>
                                      <p:tavLst>
                                        <p:tav tm="0">
                                          <p:val>
                                            <p:fltVal val="0"/>
                                          </p:val>
                                        </p:tav>
                                        <p:tav tm="100000">
                                          <p:val>
                                            <p:strVal val="#ppt_w"/>
                                          </p:val>
                                        </p:tav>
                                      </p:tavLst>
                                    </p:anim>
                                    <p:anim calcmode="lin" valueType="num">
                                      <p:cBhvr>
                                        <p:cTn id="138" dur="50" fill="hold"/>
                                        <p:tgtEl>
                                          <p:spTgt spid="121"/>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2"/>
                                        </p:tgtEl>
                                        <p:attrNameLst>
                                          <p:attrName>style.visibility</p:attrName>
                                        </p:attrNameLst>
                                      </p:cBhvr>
                                      <p:to>
                                        <p:strVal val="visible"/>
                                      </p:to>
                                    </p:set>
                                    <p:anim calcmode="lin" valueType="num">
                                      <p:cBhvr>
                                        <p:cTn id="142" dur="50" fill="hold"/>
                                        <p:tgtEl>
                                          <p:spTgt spid="122"/>
                                        </p:tgtEl>
                                        <p:attrNameLst>
                                          <p:attrName>ppt_w</p:attrName>
                                        </p:attrNameLst>
                                      </p:cBhvr>
                                      <p:tavLst>
                                        <p:tav tm="0">
                                          <p:val>
                                            <p:fltVal val="0"/>
                                          </p:val>
                                        </p:tav>
                                        <p:tav tm="100000">
                                          <p:val>
                                            <p:strVal val="#ppt_w"/>
                                          </p:val>
                                        </p:tav>
                                      </p:tavLst>
                                    </p:anim>
                                    <p:anim calcmode="lin" valueType="num">
                                      <p:cBhvr>
                                        <p:cTn id="143" dur="50" fill="hold"/>
                                        <p:tgtEl>
                                          <p:spTgt spid="122"/>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 calcmode="lin" valueType="num">
                                      <p:cBhvr>
                                        <p:cTn id="147" dur="50" fill="hold"/>
                                        <p:tgtEl>
                                          <p:spTgt spid="123"/>
                                        </p:tgtEl>
                                        <p:attrNameLst>
                                          <p:attrName>ppt_w</p:attrName>
                                        </p:attrNameLst>
                                      </p:cBhvr>
                                      <p:tavLst>
                                        <p:tav tm="0">
                                          <p:val>
                                            <p:fltVal val="0"/>
                                          </p:val>
                                        </p:tav>
                                        <p:tav tm="100000">
                                          <p:val>
                                            <p:strVal val="#ppt_w"/>
                                          </p:val>
                                        </p:tav>
                                      </p:tavLst>
                                    </p:anim>
                                    <p:anim calcmode="lin" valueType="num">
                                      <p:cBhvr>
                                        <p:cTn id="148" dur="50" fill="hold"/>
                                        <p:tgtEl>
                                          <p:spTgt spid="123"/>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66"/>
                                        </p:tgtEl>
                                        <p:attrNameLst>
                                          <p:attrName>style.visibility</p:attrName>
                                        </p:attrNameLst>
                                      </p:cBhvr>
                                      <p:to>
                                        <p:strVal val="visible"/>
                                      </p:to>
                                    </p:set>
                                    <p:anim calcmode="lin" valueType="num">
                                      <p:cBhvr>
                                        <p:cTn id="152" dur="50" fill="hold"/>
                                        <p:tgtEl>
                                          <p:spTgt spid="166"/>
                                        </p:tgtEl>
                                        <p:attrNameLst>
                                          <p:attrName>ppt_w</p:attrName>
                                        </p:attrNameLst>
                                      </p:cBhvr>
                                      <p:tavLst>
                                        <p:tav tm="0">
                                          <p:val>
                                            <p:fltVal val="0"/>
                                          </p:val>
                                        </p:tav>
                                        <p:tav tm="100000">
                                          <p:val>
                                            <p:strVal val="#ppt_w"/>
                                          </p:val>
                                        </p:tav>
                                      </p:tavLst>
                                    </p:anim>
                                    <p:anim calcmode="lin" valueType="num">
                                      <p:cBhvr>
                                        <p:cTn id="153" dur="50" fill="hold"/>
                                        <p:tgtEl>
                                          <p:spTgt spid="166"/>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67"/>
                                        </p:tgtEl>
                                        <p:attrNameLst>
                                          <p:attrName>style.visibility</p:attrName>
                                        </p:attrNameLst>
                                      </p:cBhvr>
                                      <p:to>
                                        <p:strVal val="visible"/>
                                      </p:to>
                                    </p:set>
                                    <p:anim calcmode="lin" valueType="num">
                                      <p:cBhvr>
                                        <p:cTn id="157" dur="50" fill="hold"/>
                                        <p:tgtEl>
                                          <p:spTgt spid="167"/>
                                        </p:tgtEl>
                                        <p:attrNameLst>
                                          <p:attrName>ppt_w</p:attrName>
                                        </p:attrNameLst>
                                      </p:cBhvr>
                                      <p:tavLst>
                                        <p:tav tm="0">
                                          <p:val>
                                            <p:fltVal val="0"/>
                                          </p:val>
                                        </p:tav>
                                        <p:tav tm="100000">
                                          <p:val>
                                            <p:strVal val="#ppt_w"/>
                                          </p:val>
                                        </p:tav>
                                      </p:tavLst>
                                    </p:anim>
                                    <p:anim calcmode="lin" valueType="num">
                                      <p:cBhvr>
                                        <p:cTn id="158" dur="50" fill="hold"/>
                                        <p:tgtEl>
                                          <p:spTgt spid="167"/>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2"/>
                                        </p:tgtEl>
                                        <p:attrNameLst>
                                          <p:attrName>style.visibility</p:attrName>
                                        </p:attrNameLst>
                                      </p:cBhvr>
                                      <p:to>
                                        <p:strVal val="visible"/>
                                      </p:to>
                                    </p:set>
                                    <p:anim calcmode="lin" valueType="num">
                                      <p:cBhvr>
                                        <p:cTn id="162" dur="50" fill="hold"/>
                                        <p:tgtEl>
                                          <p:spTgt spid="12"/>
                                        </p:tgtEl>
                                        <p:attrNameLst>
                                          <p:attrName>ppt_w</p:attrName>
                                        </p:attrNameLst>
                                      </p:cBhvr>
                                      <p:tavLst>
                                        <p:tav tm="0">
                                          <p:val>
                                            <p:fltVal val="0"/>
                                          </p:val>
                                        </p:tav>
                                        <p:tav tm="100000">
                                          <p:val>
                                            <p:strVal val="#ppt_w"/>
                                          </p:val>
                                        </p:tav>
                                      </p:tavLst>
                                    </p:anim>
                                    <p:anim calcmode="lin" valueType="num">
                                      <p:cBhvr>
                                        <p:cTn id="163" dur="50" fill="hold"/>
                                        <p:tgtEl>
                                          <p:spTgt spid="12"/>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 fill="hold"/>
                                        <p:tgtEl>
                                          <p:spTgt spid="13"/>
                                        </p:tgtEl>
                                        <p:attrNameLst>
                                          <p:attrName>ppt_w</p:attrName>
                                        </p:attrNameLst>
                                      </p:cBhvr>
                                      <p:tavLst>
                                        <p:tav tm="0">
                                          <p:val>
                                            <p:fltVal val="0"/>
                                          </p:val>
                                        </p:tav>
                                        <p:tav tm="100000">
                                          <p:val>
                                            <p:strVal val="#ppt_w"/>
                                          </p:val>
                                        </p:tav>
                                      </p:tavLst>
                                    </p:anim>
                                    <p:anim calcmode="lin" valueType="num">
                                      <p:cBhvr>
                                        <p:cTn id="168" dur="50" fill="hold"/>
                                        <p:tgtEl>
                                          <p:spTgt spid="13"/>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50" fill="hold"/>
                                        <p:tgtEl>
                                          <p:spTgt spid="14"/>
                                        </p:tgtEl>
                                        <p:attrNameLst>
                                          <p:attrName>ppt_w</p:attrName>
                                        </p:attrNameLst>
                                      </p:cBhvr>
                                      <p:tavLst>
                                        <p:tav tm="0">
                                          <p:val>
                                            <p:fltVal val="0"/>
                                          </p:val>
                                        </p:tav>
                                        <p:tav tm="100000">
                                          <p:val>
                                            <p:strVal val="#ppt_w"/>
                                          </p:val>
                                        </p:tav>
                                      </p:tavLst>
                                    </p:anim>
                                    <p:anim calcmode="lin" valueType="num">
                                      <p:cBhvr>
                                        <p:cTn id="173" dur="50" fill="hold"/>
                                        <p:tgtEl>
                                          <p:spTgt spid="1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p:cTn id="177" dur="50" fill="hold"/>
                                        <p:tgtEl>
                                          <p:spTgt spid="15"/>
                                        </p:tgtEl>
                                        <p:attrNameLst>
                                          <p:attrName>ppt_w</p:attrName>
                                        </p:attrNameLst>
                                      </p:cBhvr>
                                      <p:tavLst>
                                        <p:tav tm="0">
                                          <p:val>
                                            <p:fltVal val="0"/>
                                          </p:val>
                                        </p:tav>
                                        <p:tav tm="100000">
                                          <p:val>
                                            <p:strVal val="#ppt_w"/>
                                          </p:val>
                                        </p:tav>
                                      </p:tavLst>
                                    </p:anim>
                                    <p:anim calcmode="lin" valueType="num">
                                      <p:cBhvr>
                                        <p:cTn id="178" dur="50" fill="hold"/>
                                        <p:tgtEl>
                                          <p:spTgt spid="1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p:cTn id="182" dur="50" fill="hold"/>
                                        <p:tgtEl>
                                          <p:spTgt spid="16"/>
                                        </p:tgtEl>
                                        <p:attrNameLst>
                                          <p:attrName>ppt_w</p:attrName>
                                        </p:attrNameLst>
                                      </p:cBhvr>
                                      <p:tavLst>
                                        <p:tav tm="0">
                                          <p:val>
                                            <p:fltVal val="0"/>
                                          </p:val>
                                        </p:tav>
                                        <p:tav tm="100000">
                                          <p:val>
                                            <p:strVal val="#ppt_w"/>
                                          </p:val>
                                        </p:tav>
                                      </p:tavLst>
                                    </p:anim>
                                    <p:anim calcmode="lin" valueType="num">
                                      <p:cBhvr>
                                        <p:cTn id="183" dur="50" fill="hold"/>
                                        <p:tgtEl>
                                          <p:spTgt spid="1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 fill="hold"/>
                                        <p:tgtEl>
                                          <p:spTgt spid="27"/>
                                        </p:tgtEl>
                                        <p:attrNameLst>
                                          <p:attrName>ppt_w</p:attrName>
                                        </p:attrNameLst>
                                      </p:cBhvr>
                                      <p:tavLst>
                                        <p:tav tm="0">
                                          <p:val>
                                            <p:fltVal val="0"/>
                                          </p:val>
                                        </p:tav>
                                        <p:tav tm="100000">
                                          <p:val>
                                            <p:strVal val="#ppt_w"/>
                                          </p:val>
                                        </p:tav>
                                      </p:tavLst>
                                    </p:anim>
                                    <p:anim calcmode="lin" valueType="num">
                                      <p:cBhvr>
                                        <p:cTn id="188" dur="50" fill="hold"/>
                                        <p:tgtEl>
                                          <p:spTgt spid="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28"/>
                                        </p:tgtEl>
                                        <p:attrNameLst>
                                          <p:attrName>style.visibility</p:attrName>
                                        </p:attrNameLst>
                                      </p:cBhvr>
                                      <p:to>
                                        <p:strVal val="visible"/>
                                      </p:to>
                                    </p:set>
                                    <p:anim calcmode="lin" valueType="num">
                                      <p:cBhvr>
                                        <p:cTn id="192" dur="50" fill="hold"/>
                                        <p:tgtEl>
                                          <p:spTgt spid="28"/>
                                        </p:tgtEl>
                                        <p:attrNameLst>
                                          <p:attrName>ppt_w</p:attrName>
                                        </p:attrNameLst>
                                      </p:cBhvr>
                                      <p:tavLst>
                                        <p:tav tm="0">
                                          <p:val>
                                            <p:fltVal val="0"/>
                                          </p:val>
                                        </p:tav>
                                        <p:tav tm="100000">
                                          <p:val>
                                            <p:strVal val="#ppt_w"/>
                                          </p:val>
                                        </p:tav>
                                      </p:tavLst>
                                    </p:anim>
                                    <p:anim calcmode="lin" valueType="num">
                                      <p:cBhvr>
                                        <p:cTn id="193" dur="50" fill="hold"/>
                                        <p:tgtEl>
                                          <p:spTgt spid="28"/>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29"/>
                                        </p:tgtEl>
                                        <p:attrNameLst>
                                          <p:attrName>style.visibility</p:attrName>
                                        </p:attrNameLst>
                                      </p:cBhvr>
                                      <p:to>
                                        <p:strVal val="visible"/>
                                      </p:to>
                                    </p:set>
                                    <p:anim calcmode="lin" valueType="num">
                                      <p:cBhvr>
                                        <p:cTn id="197" dur="50" fill="hold"/>
                                        <p:tgtEl>
                                          <p:spTgt spid="29"/>
                                        </p:tgtEl>
                                        <p:attrNameLst>
                                          <p:attrName>ppt_w</p:attrName>
                                        </p:attrNameLst>
                                      </p:cBhvr>
                                      <p:tavLst>
                                        <p:tav tm="0">
                                          <p:val>
                                            <p:fltVal val="0"/>
                                          </p:val>
                                        </p:tav>
                                        <p:tav tm="100000">
                                          <p:val>
                                            <p:strVal val="#ppt_w"/>
                                          </p:val>
                                        </p:tav>
                                      </p:tavLst>
                                    </p:anim>
                                    <p:anim calcmode="lin" valueType="num">
                                      <p:cBhvr>
                                        <p:cTn id="198" dur="50" fill="hold"/>
                                        <p:tgtEl>
                                          <p:spTgt spid="2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0"/>
                                        </p:tgtEl>
                                        <p:attrNameLst>
                                          <p:attrName>style.visibility</p:attrName>
                                        </p:attrNameLst>
                                      </p:cBhvr>
                                      <p:to>
                                        <p:strVal val="visible"/>
                                      </p:to>
                                    </p:set>
                                    <p:anim calcmode="lin" valueType="num">
                                      <p:cBhvr>
                                        <p:cTn id="202" dur="50" fill="hold"/>
                                        <p:tgtEl>
                                          <p:spTgt spid="30"/>
                                        </p:tgtEl>
                                        <p:attrNameLst>
                                          <p:attrName>ppt_w</p:attrName>
                                        </p:attrNameLst>
                                      </p:cBhvr>
                                      <p:tavLst>
                                        <p:tav tm="0">
                                          <p:val>
                                            <p:fltVal val="0"/>
                                          </p:val>
                                        </p:tav>
                                        <p:tav tm="100000">
                                          <p:val>
                                            <p:strVal val="#ppt_w"/>
                                          </p:val>
                                        </p:tav>
                                      </p:tavLst>
                                    </p:anim>
                                    <p:anim calcmode="lin" valueType="num">
                                      <p:cBhvr>
                                        <p:cTn id="203" dur="50" fill="hold"/>
                                        <p:tgtEl>
                                          <p:spTgt spid="3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1"/>
                                        </p:tgtEl>
                                        <p:attrNameLst>
                                          <p:attrName>style.visibility</p:attrName>
                                        </p:attrNameLst>
                                      </p:cBhvr>
                                      <p:to>
                                        <p:strVal val="visible"/>
                                      </p:to>
                                    </p:set>
                                    <p:anim calcmode="lin" valueType="num">
                                      <p:cBhvr>
                                        <p:cTn id="207" dur="50" fill="hold"/>
                                        <p:tgtEl>
                                          <p:spTgt spid="31"/>
                                        </p:tgtEl>
                                        <p:attrNameLst>
                                          <p:attrName>ppt_w</p:attrName>
                                        </p:attrNameLst>
                                      </p:cBhvr>
                                      <p:tavLst>
                                        <p:tav tm="0">
                                          <p:val>
                                            <p:fltVal val="0"/>
                                          </p:val>
                                        </p:tav>
                                        <p:tav tm="100000">
                                          <p:val>
                                            <p:strVal val="#ppt_w"/>
                                          </p:val>
                                        </p:tav>
                                      </p:tavLst>
                                    </p:anim>
                                    <p:anim calcmode="lin" valueType="num">
                                      <p:cBhvr>
                                        <p:cTn id="208" dur="50" fill="hold"/>
                                        <p:tgtEl>
                                          <p:spTgt spid="3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2"/>
                                        </p:tgtEl>
                                        <p:attrNameLst>
                                          <p:attrName>style.visibility</p:attrName>
                                        </p:attrNameLst>
                                      </p:cBhvr>
                                      <p:to>
                                        <p:strVal val="visible"/>
                                      </p:to>
                                    </p:set>
                                    <p:anim calcmode="lin" valueType="num">
                                      <p:cBhvr>
                                        <p:cTn id="212" dur="50" fill="hold"/>
                                        <p:tgtEl>
                                          <p:spTgt spid="32"/>
                                        </p:tgtEl>
                                        <p:attrNameLst>
                                          <p:attrName>ppt_w</p:attrName>
                                        </p:attrNameLst>
                                      </p:cBhvr>
                                      <p:tavLst>
                                        <p:tav tm="0">
                                          <p:val>
                                            <p:fltVal val="0"/>
                                          </p:val>
                                        </p:tav>
                                        <p:tav tm="100000">
                                          <p:val>
                                            <p:strVal val="#ppt_w"/>
                                          </p:val>
                                        </p:tav>
                                      </p:tavLst>
                                    </p:anim>
                                    <p:anim calcmode="lin" valueType="num">
                                      <p:cBhvr>
                                        <p:cTn id="213" dur="50" fill="hold"/>
                                        <p:tgtEl>
                                          <p:spTgt spid="3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 fill="hold"/>
                                        <p:tgtEl>
                                          <p:spTgt spid="33"/>
                                        </p:tgtEl>
                                        <p:attrNameLst>
                                          <p:attrName>ppt_w</p:attrName>
                                        </p:attrNameLst>
                                      </p:cBhvr>
                                      <p:tavLst>
                                        <p:tav tm="0">
                                          <p:val>
                                            <p:fltVal val="0"/>
                                          </p:val>
                                        </p:tav>
                                        <p:tav tm="100000">
                                          <p:val>
                                            <p:strVal val="#ppt_w"/>
                                          </p:val>
                                        </p:tav>
                                      </p:tavLst>
                                    </p:anim>
                                    <p:anim calcmode="lin" valueType="num">
                                      <p:cBhvr>
                                        <p:cTn id="218" dur="50" fill="hold"/>
                                        <p:tgtEl>
                                          <p:spTgt spid="3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50" fill="hold"/>
                                        <p:tgtEl>
                                          <p:spTgt spid="44"/>
                                        </p:tgtEl>
                                        <p:attrNameLst>
                                          <p:attrName>ppt_w</p:attrName>
                                        </p:attrNameLst>
                                      </p:cBhvr>
                                      <p:tavLst>
                                        <p:tav tm="0">
                                          <p:val>
                                            <p:fltVal val="0"/>
                                          </p:val>
                                        </p:tav>
                                        <p:tav tm="100000">
                                          <p:val>
                                            <p:strVal val="#ppt_w"/>
                                          </p:val>
                                        </p:tav>
                                      </p:tavLst>
                                    </p:anim>
                                    <p:anim calcmode="lin" valueType="num">
                                      <p:cBhvr>
                                        <p:cTn id="223" dur="50" fill="hold"/>
                                        <p:tgtEl>
                                          <p:spTgt spid="44"/>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7"/>
                                        </p:tgtEl>
                                        <p:attrNameLst>
                                          <p:attrName>style.visibility</p:attrName>
                                        </p:attrNameLst>
                                      </p:cBhvr>
                                      <p:to>
                                        <p:strVal val="visible"/>
                                      </p:to>
                                    </p:set>
                                    <p:anim calcmode="lin" valueType="num">
                                      <p:cBhvr>
                                        <p:cTn id="227" dur="50" fill="hold"/>
                                        <p:tgtEl>
                                          <p:spTgt spid="47"/>
                                        </p:tgtEl>
                                        <p:attrNameLst>
                                          <p:attrName>ppt_w</p:attrName>
                                        </p:attrNameLst>
                                      </p:cBhvr>
                                      <p:tavLst>
                                        <p:tav tm="0">
                                          <p:val>
                                            <p:fltVal val="0"/>
                                          </p:val>
                                        </p:tav>
                                        <p:tav tm="100000">
                                          <p:val>
                                            <p:strVal val="#ppt_w"/>
                                          </p:val>
                                        </p:tav>
                                      </p:tavLst>
                                    </p:anim>
                                    <p:anim calcmode="lin" valueType="num">
                                      <p:cBhvr>
                                        <p:cTn id="228" dur="50" fill="hold"/>
                                        <p:tgtEl>
                                          <p:spTgt spid="47"/>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8"/>
                                        </p:tgtEl>
                                        <p:attrNameLst>
                                          <p:attrName>style.visibility</p:attrName>
                                        </p:attrNameLst>
                                      </p:cBhvr>
                                      <p:to>
                                        <p:strVal val="visible"/>
                                      </p:to>
                                    </p:set>
                                    <p:anim calcmode="lin" valueType="num">
                                      <p:cBhvr>
                                        <p:cTn id="232" dur="50" fill="hold"/>
                                        <p:tgtEl>
                                          <p:spTgt spid="48"/>
                                        </p:tgtEl>
                                        <p:attrNameLst>
                                          <p:attrName>ppt_w</p:attrName>
                                        </p:attrNameLst>
                                      </p:cBhvr>
                                      <p:tavLst>
                                        <p:tav tm="0">
                                          <p:val>
                                            <p:fltVal val="0"/>
                                          </p:val>
                                        </p:tav>
                                        <p:tav tm="100000">
                                          <p:val>
                                            <p:strVal val="#ppt_w"/>
                                          </p:val>
                                        </p:tav>
                                      </p:tavLst>
                                    </p:anim>
                                    <p:anim calcmode="lin" valueType="num">
                                      <p:cBhvr>
                                        <p:cTn id="233" dur="50" fill="hold"/>
                                        <p:tgtEl>
                                          <p:spTgt spid="48"/>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p:cTn id="237" dur="50" fill="hold"/>
                                        <p:tgtEl>
                                          <p:spTgt spid="49"/>
                                        </p:tgtEl>
                                        <p:attrNameLst>
                                          <p:attrName>ppt_w</p:attrName>
                                        </p:attrNameLst>
                                      </p:cBhvr>
                                      <p:tavLst>
                                        <p:tav tm="0">
                                          <p:val>
                                            <p:fltVal val="0"/>
                                          </p:val>
                                        </p:tav>
                                        <p:tav tm="100000">
                                          <p:val>
                                            <p:strVal val="#ppt_w"/>
                                          </p:val>
                                        </p:tav>
                                      </p:tavLst>
                                    </p:anim>
                                    <p:anim calcmode="lin" valueType="num">
                                      <p:cBhvr>
                                        <p:cTn id="238" dur="50" fill="hold"/>
                                        <p:tgtEl>
                                          <p:spTgt spid="49"/>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
                                        </p:tgtEl>
                                        <p:attrNameLst>
                                          <p:attrName>style.visibility</p:attrName>
                                        </p:attrNameLst>
                                      </p:cBhvr>
                                      <p:to>
                                        <p:strVal val="visible"/>
                                      </p:to>
                                    </p:set>
                                    <p:anim calcmode="lin" valueType="num">
                                      <p:cBhvr>
                                        <p:cTn id="242" dur="50" fill="hold"/>
                                        <p:tgtEl>
                                          <p:spTgt spid="50"/>
                                        </p:tgtEl>
                                        <p:attrNameLst>
                                          <p:attrName>ppt_w</p:attrName>
                                        </p:attrNameLst>
                                      </p:cBhvr>
                                      <p:tavLst>
                                        <p:tav tm="0">
                                          <p:val>
                                            <p:fltVal val="0"/>
                                          </p:val>
                                        </p:tav>
                                        <p:tav tm="100000">
                                          <p:val>
                                            <p:strVal val="#ppt_w"/>
                                          </p:val>
                                        </p:tav>
                                      </p:tavLst>
                                    </p:anim>
                                    <p:anim calcmode="lin" valueType="num">
                                      <p:cBhvr>
                                        <p:cTn id="243" dur="50" fill="hold"/>
                                        <p:tgtEl>
                                          <p:spTgt spid="50"/>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6"/>
                                        </p:tgtEl>
                                        <p:attrNameLst>
                                          <p:attrName>style.visibility</p:attrName>
                                        </p:attrNameLst>
                                      </p:cBhvr>
                                      <p:to>
                                        <p:strVal val="visible"/>
                                      </p:to>
                                    </p:set>
                                    <p:anim calcmode="lin" valueType="num">
                                      <p:cBhvr>
                                        <p:cTn id="247" dur="50" fill="hold"/>
                                        <p:tgtEl>
                                          <p:spTgt spid="6"/>
                                        </p:tgtEl>
                                        <p:attrNameLst>
                                          <p:attrName>ppt_w</p:attrName>
                                        </p:attrNameLst>
                                      </p:cBhvr>
                                      <p:tavLst>
                                        <p:tav tm="0">
                                          <p:val>
                                            <p:fltVal val="0"/>
                                          </p:val>
                                        </p:tav>
                                        <p:tav tm="100000">
                                          <p:val>
                                            <p:strVal val="#ppt_w"/>
                                          </p:val>
                                        </p:tav>
                                      </p:tavLst>
                                    </p:anim>
                                    <p:anim calcmode="lin" valueType="num">
                                      <p:cBhvr>
                                        <p:cTn id="248" dur="50" fill="hold"/>
                                        <p:tgtEl>
                                          <p:spTgt spid="6"/>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7"/>
                                        </p:tgtEl>
                                        <p:attrNameLst>
                                          <p:attrName>style.visibility</p:attrName>
                                        </p:attrNameLst>
                                      </p:cBhvr>
                                      <p:to>
                                        <p:strVal val="visible"/>
                                      </p:to>
                                    </p:set>
                                    <p:anim calcmode="lin" valueType="num">
                                      <p:cBhvr>
                                        <p:cTn id="252" dur="50" fill="hold"/>
                                        <p:tgtEl>
                                          <p:spTgt spid="7"/>
                                        </p:tgtEl>
                                        <p:attrNameLst>
                                          <p:attrName>ppt_w</p:attrName>
                                        </p:attrNameLst>
                                      </p:cBhvr>
                                      <p:tavLst>
                                        <p:tav tm="0">
                                          <p:val>
                                            <p:fltVal val="0"/>
                                          </p:val>
                                        </p:tav>
                                        <p:tav tm="100000">
                                          <p:val>
                                            <p:strVal val="#ppt_w"/>
                                          </p:val>
                                        </p:tav>
                                      </p:tavLst>
                                    </p:anim>
                                    <p:anim calcmode="lin" valueType="num">
                                      <p:cBhvr>
                                        <p:cTn id="253" dur="50" fill="hold"/>
                                        <p:tgtEl>
                                          <p:spTgt spid="7"/>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8"/>
                                        </p:tgtEl>
                                        <p:attrNameLst>
                                          <p:attrName>style.visibility</p:attrName>
                                        </p:attrNameLst>
                                      </p:cBhvr>
                                      <p:to>
                                        <p:strVal val="visible"/>
                                      </p:to>
                                    </p:set>
                                    <p:anim calcmode="lin" valueType="num">
                                      <p:cBhvr>
                                        <p:cTn id="257" dur="50" fill="hold"/>
                                        <p:tgtEl>
                                          <p:spTgt spid="8"/>
                                        </p:tgtEl>
                                        <p:attrNameLst>
                                          <p:attrName>ppt_w</p:attrName>
                                        </p:attrNameLst>
                                      </p:cBhvr>
                                      <p:tavLst>
                                        <p:tav tm="0">
                                          <p:val>
                                            <p:fltVal val="0"/>
                                          </p:val>
                                        </p:tav>
                                        <p:tav tm="100000">
                                          <p:val>
                                            <p:strVal val="#ppt_w"/>
                                          </p:val>
                                        </p:tav>
                                      </p:tavLst>
                                    </p:anim>
                                    <p:anim calcmode="lin" valueType="num">
                                      <p:cBhvr>
                                        <p:cTn id="258" dur="50" fill="hold"/>
                                        <p:tgtEl>
                                          <p:spTgt spid="8"/>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9"/>
                                        </p:tgtEl>
                                        <p:attrNameLst>
                                          <p:attrName>style.visibility</p:attrName>
                                        </p:attrNameLst>
                                      </p:cBhvr>
                                      <p:to>
                                        <p:strVal val="visible"/>
                                      </p:to>
                                    </p:set>
                                    <p:anim calcmode="lin" valueType="num">
                                      <p:cBhvr>
                                        <p:cTn id="262" dur="50" fill="hold"/>
                                        <p:tgtEl>
                                          <p:spTgt spid="9"/>
                                        </p:tgtEl>
                                        <p:attrNameLst>
                                          <p:attrName>ppt_w</p:attrName>
                                        </p:attrNameLst>
                                      </p:cBhvr>
                                      <p:tavLst>
                                        <p:tav tm="0">
                                          <p:val>
                                            <p:fltVal val="0"/>
                                          </p:val>
                                        </p:tav>
                                        <p:tav tm="100000">
                                          <p:val>
                                            <p:strVal val="#ppt_w"/>
                                          </p:val>
                                        </p:tav>
                                      </p:tavLst>
                                    </p:anim>
                                    <p:anim calcmode="lin" valueType="num">
                                      <p:cBhvr>
                                        <p:cTn id="263" dur="50" fill="hold"/>
                                        <p:tgtEl>
                                          <p:spTgt spid="9"/>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 calcmode="lin" valueType="num">
                                      <p:cBhvr>
                                        <p:cTn id="267" dur="50" fill="hold"/>
                                        <p:tgtEl>
                                          <p:spTgt spid="10"/>
                                        </p:tgtEl>
                                        <p:attrNameLst>
                                          <p:attrName>ppt_w</p:attrName>
                                        </p:attrNameLst>
                                      </p:cBhvr>
                                      <p:tavLst>
                                        <p:tav tm="0">
                                          <p:val>
                                            <p:fltVal val="0"/>
                                          </p:val>
                                        </p:tav>
                                        <p:tav tm="100000">
                                          <p:val>
                                            <p:strVal val="#ppt_w"/>
                                          </p:val>
                                        </p:tav>
                                      </p:tavLst>
                                    </p:anim>
                                    <p:anim calcmode="lin" valueType="num">
                                      <p:cBhvr>
                                        <p:cTn id="268" dur="50" fill="hold"/>
                                        <p:tgtEl>
                                          <p:spTgt spid="10"/>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1"/>
                                        </p:tgtEl>
                                        <p:attrNameLst>
                                          <p:attrName>style.visibility</p:attrName>
                                        </p:attrNameLst>
                                      </p:cBhvr>
                                      <p:to>
                                        <p:strVal val="visible"/>
                                      </p:to>
                                    </p:set>
                                    <p:anim calcmode="lin" valueType="num">
                                      <p:cBhvr>
                                        <p:cTn id="272" dur="50" fill="hold"/>
                                        <p:tgtEl>
                                          <p:spTgt spid="11"/>
                                        </p:tgtEl>
                                        <p:attrNameLst>
                                          <p:attrName>ppt_w</p:attrName>
                                        </p:attrNameLst>
                                      </p:cBhvr>
                                      <p:tavLst>
                                        <p:tav tm="0">
                                          <p:val>
                                            <p:fltVal val="0"/>
                                          </p:val>
                                        </p:tav>
                                        <p:tav tm="100000">
                                          <p:val>
                                            <p:strVal val="#ppt_w"/>
                                          </p:val>
                                        </p:tav>
                                      </p:tavLst>
                                    </p:anim>
                                    <p:anim calcmode="lin" valueType="num">
                                      <p:cBhvr>
                                        <p:cTn id="273" dur="50" fill="hold"/>
                                        <p:tgtEl>
                                          <p:spTgt spid="11"/>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9"/>
                                        </p:tgtEl>
                                        <p:attrNameLst>
                                          <p:attrName>style.visibility</p:attrName>
                                        </p:attrNameLst>
                                      </p:cBhvr>
                                      <p:to>
                                        <p:strVal val="visible"/>
                                      </p:to>
                                    </p:set>
                                    <p:anim calcmode="lin" valueType="num">
                                      <p:cBhvr>
                                        <p:cTn id="277" dur="50" fill="hold"/>
                                        <p:tgtEl>
                                          <p:spTgt spid="19"/>
                                        </p:tgtEl>
                                        <p:attrNameLst>
                                          <p:attrName>ppt_w</p:attrName>
                                        </p:attrNameLst>
                                      </p:cBhvr>
                                      <p:tavLst>
                                        <p:tav tm="0">
                                          <p:val>
                                            <p:fltVal val="0"/>
                                          </p:val>
                                        </p:tav>
                                        <p:tav tm="100000">
                                          <p:val>
                                            <p:strVal val="#ppt_w"/>
                                          </p:val>
                                        </p:tav>
                                      </p:tavLst>
                                    </p:anim>
                                    <p:anim calcmode="lin" valueType="num">
                                      <p:cBhvr>
                                        <p:cTn id="278" dur="50" fill="hold"/>
                                        <p:tgtEl>
                                          <p:spTgt spid="19"/>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0"/>
                                        </p:tgtEl>
                                        <p:attrNameLst>
                                          <p:attrName>style.visibility</p:attrName>
                                        </p:attrNameLst>
                                      </p:cBhvr>
                                      <p:to>
                                        <p:strVal val="visible"/>
                                      </p:to>
                                    </p:set>
                                    <p:anim calcmode="lin" valueType="num">
                                      <p:cBhvr>
                                        <p:cTn id="282" dur="50" fill="hold"/>
                                        <p:tgtEl>
                                          <p:spTgt spid="20"/>
                                        </p:tgtEl>
                                        <p:attrNameLst>
                                          <p:attrName>ppt_w</p:attrName>
                                        </p:attrNameLst>
                                      </p:cBhvr>
                                      <p:tavLst>
                                        <p:tav tm="0">
                                          <p:val>
                                            <p:fltVal val="0"/>
                                          </p:val>
                                        </p:tav>
                                        <p:tav tm="100000">
                                          <p:val>
                                            <p:strVal val="#ppt_w"/>
                                          </p:val>
                                        </p:tav>
                                      </p:tavLst>
                                    </p:anim>
                                    <p:anim calcmode="lin" valueType="num">
                                      <p:cBhvr>
                                        <p:cTn id="283" dur="50" fill="hold"/>
                                        <p:tgtEl>
                                          <p:spTgt spid="20"/>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1"/>
                                        </p:tgtEl>
                                        <p:attrNameLst>
                                          <p:attrName>style.visibility</p:attrName>
                                        </p:attrNameLst>
                                      </p:cBhvr>
                                      <p:to>
                                        <p:strVal val="visible"/>
                                      </p:to>
                                    </p:set>
                                    <p:anim calcmode="lin" valueType="num">
                                      <p:cBhvr>
                                        <p:cTn id="287" dur="50" fill="hold"/>
                                        <p:tgtEl>
                                          <p:spTgt spid="21"/>
                                        </p:tgtEl>
                                        <p:attrNameLst>
                                          <p:attrName>ppt_w</p:attrName>
                                        </p:attrNameLst>
                                      </p:cBhvr>
                                      <p:tavLst>
                                        <p:tav tm="0">
                                          <p:val>
                                            <p:fltVal val="0"/>
                                          </p:val>
                                        </p:tav>
                                        <p:tav tm="100000">
                                          <p:val>
                                            <p:strVal val="#ppt_w"/>
                                          </p:val>
                                        </p:tav>
                                      </p:tavLst>
                                    </p:anim>
                                    <p:anim calcmode="lin" valueType="num">
                                      <p:cBhvr>
                                        <p:cTn id="288" dur="50" fill="hold"/>
                                        <p:tgtEl>
                                          <p:spTgt spid="21"/>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3"/>
                                        </p:tgtEl>
                                        <p:attrNameLst>
                                          <p:attrName>style.visibility</p:attrName>
                                        </p:attrNameLst>
                                      </p:cBhvr>
                                      <p:to>
                                        <p:strVal val="visible"/>
                                      </p:to>
                                    </p:set>
                                    <p:anim calcmode="lin" valueType="num">
                                      <p:cBhvr>
                                        <p:cTn id="292" dur="50" fill="hold"/>
                                        <p:tgtEl>
                                          <p:spTgt spid="23"/>
                                        </p:tgtEl>
                                        <p:attrNameLst>
                                          <p:attrName>ppt_w</p:attrName>
                                        </p:attrNameLst>
                                      </p:cBhvr>
                                      <p:tavLst>
                                        <p:tav tm="0">
                                          <p:val>
                                            <p:fltVal val="0"/>
                                          </p:val>
                                        </p:tav>
                                        <p:tav tm="100000">
                                          <p:val>
                                            <p:strVal val="#ppt_w"/>
                                          </p:val>
                                        </p:tav>
                                      </p:tavLst>
                                    </p:anim>
                                    <p:anim calcmode="lin" valueType="num">
                                      <p:cBhvr>
                                        <p:cTn id="293" dur="50" fill="hold"/>
                                        <p:tgtEl>
                                          <p:spTgt spid="23"/>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4"/>
                                        </p:tgtEl>
                                        <p:attrNameLst>
                                          <p:attrName>style.visibility</p:attrName>
                                        </p:attrNameLst>
                                      </p:cBhvr>
                                      <p:to>
                                        <p:strVal val="visible"/>
                                      </p:to>
                                    </p:set>
                                    <p:anim calcmode="lin" valueType="num">
                                      <p:cBhvr>
                                        <p:cTn id="297" dur="50" fill="hold"/>
                                        <p:tgtEl>
                                          <p:spTgt spid="24"/>
                                        </p:tgtEl>
                                        <p:attrNameLst>
                                          <p:attrName>ppt_w</p:attrName>
                                        </p:attrNameLst>
                                      </p:cBhvr>
                                      <p:tavLst>
                                        <p:tav tm="0">
                                          <p:val>
                                            <p:fltVal val="0"/>
                                          </p:val>
                                        </p:tav>
                                        <p:tav tm="100000">
                                          <p:val>
                                            <p:strVal val="#ppt_w"/>
                                          </p:val>
                                        </p:tav>
                                      </p:tavLst>
                                    </p:anim>
                                    <p:anim calcmode="lin" valueType="num">
                                      <p:cBhvr>
                                        <p:cTn id="298" dur="50" fill="hold"/>
                                        <p:tgtEl>
                                          <p:spTgt spid="24"/>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26"/>
                                        </p:tgtEl>
                                        <p:attrNameLst>
                                          <p:attrName>style.visibility</p:attrName>
                                        </p:attrNameLst>
                                      </p:cBhvr>
                                      <p:to>
                                        <p:strVal val="visible"/>
                                      </p:to>
                                    </p:set>
                                    <p:anim calcmode="lin" valueType="num">
                                      <p:cBhvr>
                                        <p:cTn id="302" dur="50" fill="hold"/>
                                        <p:tgtEl>
                                          <p:spTgt spid="26"/>
                                        </p:tgtEl>
                                        <p:attrNameLst>
                                          <p:attrName>ppt_w</p:attrName>
                                        </p:attrNameLst>
                                      </p:cBhvr>
                                      <p:tavLst>
                                        <p:tav tm="0">
                                          <p:val>
                                            <p:fltVal val="0"/>
                                          </p:val>
                                        </p:tav>
                                        <p:tav tm="100000">
                                          <p:val>
                                            <p:strVal val="#ppt_w"/>
                                          </p:val>
                                        </p:tav>
                                      </p:tavLst>
                                    </p:anim>
                                    <p:anim calcmode="lin" valueType="num">
                                      <p:cBhvr>
                                        <p:cTn id="303" dur="50" fill="hold"/>
                                        <p:tgtEl>
                                          <p:spTgt spid="2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1"/>
                                        </p:tgtEl>
                                        <p:attrNameLst>
                                          <p:attrName>style.visibility</p:attrName>
                                        </p:attrNameLst>
                                      </p:cBhvr>
                                      <p:to>
                                        <p:strVal val="visible"/>
                                      </p:to>
                                    </p:set>
                                    <p:anim calcmode="lin" valueType="num">
                                      <p:cBhvr>
                                        <p:cTn id="307" dur="50" fill="hold"/>
                                        <p:tgtEl>
                                          <p:spTgt spid="171"/>
                                        </p:tgtEl>
                                        <p:attrNameLst>
                                          <p:attrName>ppt_w</p:attrName>
                                        </p:attrNameLst>
                                      </p:cBhvr>
                                      <p:tavLst>
                                        <p:tav tm="0">
                                          <p:val>
                                            <p:fltVal val="0"/>
                                          </p:val>
                                        </p:tav>
                                        <p:tav tm="100000">
                                          <p:val>
                                            <p:strVal val="#ppt_w"/>
                                          </p:val>
                                        </p:tav>
                                      </p:tavLst>
                                    </p:anim>
                                    <p:anim calcmode="lin" valueType="num">
                                      <p:cBhvr>
                                        <p:cTn id="308" dur="50" fill="hold"/>
                                        <p:tgtEl>
                                          <p:spTgt spid="171"/>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2"/>
                                        </p:tgtEl>
                                        <p:attrNameLst>
                                          <p:attrName>style.visibility</p:attrName>
                                        </p:attrNameLst>
                                      </p:cBhvr>
                                      <p:to>
                                        <p:strVal val="visible"/>
                                      </p:to>
                                    </p:set>
                                    <p:anim calcmode="lin" valueType="num">
                                      <p:cBhvr>
                                        <p:cTn id="312" dur="50" fill="hold"/>
                                        <p:tgtEl>
                                          <p:spTgt spid="172"/>
                                        </p:tgtEl>
                                        <p:attrNameLst>
                                          <p:attrName>ppt_w</p:attrName>
                                        </p:attrNameLst>
                                      </p:cBhvr>
                                      <p:tavLst>
                                        <p:tav tm="0">
                                          <p:val>
                                            <p:fltVal val="0"/>
                                          </p:val>
                                        </p:tav>
                                        <p:tav tm="100000">
                                          <p:val>
                                            <p:strVal val="#ppt_w"/>
                                          </p:val>
                                        </p:tav>
                                      </p:tavLst>
                                    </p:anim>
                                    <p:anim calcmode="lin" valueType="num">
                                      <p:cBhvr>
                                        <p:cTn id="313" dur="50" fill="hold"/>
                                        <p:tgtEl>
                                          <p:spTgt spid="172"/>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3"/>
                                        </p:tgtEl>
                                        <p:attrNameLst>
                                          <p:attrName>style.visibility</p:attrName>
                                        </p:attrNameLst>
                                      </p:cBhvr>
                                      <p:to>
                                        <p:strVal val="visible"/>
                                      </p:to>
                                    </p:set>
                                    <p:anim calcmode="lin" valueType="num">
                                      <p:cBhvr>
                                        <p:cTn id="317" dur="50" fill="hold"/>
                                        <p:tgtEl>
                                          <p:spTgt spid="173"/>
                                        </p:tgtEl>
                                        <p:attrNameLst>
                                          <p:attrName>ppt_w</p:attrName>
                                        </p:attrNameLst>
                                      </p:cBhvr>
                                      <p:tavLst>
                                        <p:tav tm="0">
                                          <p:val>
                                            <p:fltVal val="0"/>
                                          </p:val>
                                        </p:tav>
                                        <p:tav tm="100000">
                                          <p:val>
                                            <p:strVal val="#ppt_w"/>
                                          </p:val>
                                        </p:tav>
                                      </p:tavLst>
                                    </p:anim>
                                    <p:anim calcmode="lin" valueType="num">
                                      <p:cBhvr>
                                        <p:cTn id="318" dur="50" fill="hold"/>
                                        <p:tgtEl>
                                          <p:spTgt spid="173"/>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4"/>
                                        </p:tgtEl>
                                        <p:attrNameLst>
                                          <p:attrName>style.visibility</p:attrName>
                                        </p:attrNameLst>
                                      </p:cBhvr>
                                      <p:to>
                                        <p:strVal val="visible"/>
                                      </p:to>
                                    </p:set>
                                    <p:anim calcmode="lin" valueType="num">
                                      <p:cBhvr>
                                        <p:cTn id="322" dur="50" fill="hold"/>
                                        <p:tgtEl>
                                          <p:spTgt spid="174"/>
                                        </p:tgtEl>
                                        <p:attrNameLst>
                                          <p:attrName>ppt_w</p:attrName>
                                        </p:attrNameLst>
                                      </p:cBhvr>
                                      <p:tavLst>
                                        <p:tav tm="0">
                                          <p:val>
                                            <p:fltVal val="0"/>
                                          </p:val>
                                        </p:tav>
                                        <p:tav tm="100000">
                                          <p:val>
                                            <p:strVal val="#ppt_w"/>
                                          </p:val>
                                        </p:tav>
                                      </p:tavLst>
                                    </p:anim>
                                    <p:anim calcmode="lin" valueType="num">
                                      <p:cBhvr>
                                        <p:cTn id="323" dur="50" fill="hold"/>
                                        <p:tgtEl>
                                          <p:spTgt spid="174"/>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5"/>
                                        </p:tgtEl>
                                        <p:attrNameLst>
                                          <p:attrName>style.visibility</p:attrName>
                                        </p:attrNameLst>
                                      </p:cBhvr>
                                      <p:to>
                                        <p:strVal val="visible"/>
                                      </p:to>
                                    </p:set>
                                    <p:anim calcmode="lin" valueType="num">
                                      <p:cBhvr>
                                        <p:cTn id="327" dur="50" fill="hold"/>
                                        <p:tgtEl>
                                          <p:spTgt spid="175"/>
                                        </p:tgtEl>
                                        <p:attrNameLst>
                                          <p:attrName>ppt_w</p:attrName>
                                        </p:attrNameLst>
                                      </p:cBhvr>
                                      <p:tavLst>
                                        <p:tav tm="0">
                                          <p:val>
                                            <p:fltVal val="0"/>
                                          </p:val>
                                        </p:tav>
                                        <p:tav tm="100000">
                                          <p:val>
                                            <p:strVal val="#ppt_w"/>
                                          </p:val>
                                        </p:tav>
                                      </p:tavLst>
                                    </p:anim>
                                    <p:anim calcmode="lin" valueType="num">
                                      <p:cBhvr>
                                        <p:cTn id="328" dur="50" fill="hold"/>
                                        <p:tgtEl>
                                          <p:spTgt spid="175"/>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76"/>
                                        </p:tgtEl>
                                        <p:attrNameLst>
                                          <p:attrName>style.visibility</p:attrName>
                                        </p:attrNameLst>
                                      </p:cBhvr>
                                      <p:to>
                                        <p:strVal val="visible"/>
                                      </p:to>
                                    </p:set>
                                    <p:anim calcmode="lin" valueType="num">
                                      <p:cBhvr>
                                        <p:cTn id="332" dur="50" fill="hold"/>
                                        <p:tgtEl>
                                          <p:spTgt spid="176"/>
                                        </p:tgtEl>
                                        <p:attrNameLst>
                                          <p:attrName>ppt_w</p:attrName>
                                        </p:attrNameLst>
                                      </p:cBhvr>
                                      <p:tavLst>
                                        <p:tav tm="0">
                                          <p:val>
                                            <p:fltVal val="0"/>
                                          </p:val>
                                        </p:tav>
                                        <p:tav tm="100000">
                                          <p:val>
                                            <p:strVal val="#ppt_w"/>
                                          </p:val>
                                        </p:tav>
                                      </p:tavLst>
                                    </p:anim>
                                    <p:anim calcmode="lin" valueType="num">
                                      <p:cBhvr>
                                        <p:cTn id="333" dur="50" fill="hold"/>
                                        <p:tgtEl>
                                          <p:spTgt spid="176"/>
                                        </p:tgtEl>
                                        <p:attrNameLst>
                                          <p:attrName>ppt_h</p:attrName>
                                        </p:attrNameLst>
                                      </p:cBhvr>
                                      <p:tavLst>
                                        <p:tav tm="0">
                                          <p:val>
                                            <p:fltVal val="0"/>
                                          </p:val>
                                        </p:tav>
                                        <p:tav tm="100000">
                                          <p:val>
                                            <p:strVal val="#ppt_h"/>
                                          </p:val>
                                        </p:tav>
                                      </p:tavLst>
                                    </p:anim>
                                  </p:childTnLst>
                                </p:cTn>
                              </p:par>
                            </p:childTnLst>
                          </p:cTn>
                        </p:par>
                        <p:par>
                          <p:cTn id="334" fill="hold">
                            <p:stCondLst>
                              <p:cond delay="3300"/>
                            </p:stCondLst>
                            <p:childTnLst>
                              <p:par>
                                <p:cTn id="335" presetID="23" presetClass="entr" presetSubtype="16" fill="hold" grpId="0" nodeType="afterEffect">
                                  <p:stCondLst>
                                    <p:cond delay="0"/>
                                  </p:stCondLst>
                                  <p:childTnLst>
                                    <p:set>
                                      <p:cBhvr>
                                        <p:cTn id="336" dur="1" fill="hold">
                                          <p:stCondLst>
                                            <p:cond delay="0"/>
                                          </p:stCondLst>
                                        </p:cTn>
                                        <p:tgtEl>
                                          <p:spTgt spid="182"/>
                                        </p:tgtEl>
                                        <p:attrNameLst>
                                          <p:attrName>style.visibility</p:attrName>
                                        </p:attrNameLst>
                                      </p:cBhvr>
                                      <p:to>
                                        <p:strVal val="visible"/>
                                      </p:to>
                                    </p:set>
                                    <p:anim calcmode="lin" valueType="num">
                                      <p:cBhvr>
                                        <p:cTn id="337" dur="50" fill="hold"/>
                                        <p:tgtEl>
                                          <p:spTgt spid="182"/>
                                        </p:tgtEl>
                                        <p:attrNameLst>
                                          <p:attrName>ppt_w</p:attrName>
                                        </p:attrNameLst>
                                      </p:cBhvr>
                                      <p:tavLst>
                                        <p:tav tm="0">
                                          <p:val>
                                            <p:fltVal val="0"/>
                                          </p:val>
                                        </p:tav>
                                        <p:tav tm="100000">
                                          <p:val>
                                            <p:strVal val="#ppt_w"/>
                                          </p:val>
                                        </p:tav>
                                      </p:tavLst>
                                    </p:anim>
                                    <p:anim calcmode="lin" valueType="num">
                                      <p:cBhvr>
                                        <p:cTn id="338" dur="50" fill="hold"/>
                                        <p:tgtEl>
                                          <p:spTgt spid="182"/>
                                        </p:tgtEl>
                                        <p:attrNameLst>
                                          <p:attrName>ppt_h</p:attrName>
                                        </p:attrNameLst>
                                      </p:cBhvr>
                                      <p:tavLst>
                                        <p:tav tm="0">
                                          <p:val>
                                            <p:fltVal val="0"/>
                                          </p:val>
                                        </p:tav>
                                        <p:tav tm="100000">
                                          <p:val>
                                            <p:strVal val="#ppt_h"/>
                                          </p:val>
                                        </p:tav>
                                      </p:tavLst>
                                    </p:anim>
                                  </p:childTnLst>
                                </p:cTn>
                              </p:par>
                            </p:childTnLst>
                          </p:cTn>
                        </p:par>
                        <p:par>
                          <p:cTn id="339" fill="hold">
                            <p:stCondLst>
                              <p:cond delay="3350"/>
                            </p:stCondLst>
                            <p:childTnLst>
                              <p:par>
                                <p:cTn id="340" presetID="23" presetClass="entr" presetSubtype="16" fill="hold" grpId="0" nodeType="afterEffect">
                                  <p:stCondLst>
                                    <p:cond delay="0"/>
                                  </p:stCondLst>
                                  <p:childTnLst>
                                    <p:set>
                                      <p:cBhvr>
                                        <p:cTn id="341" dur="1" fill="hold">
                                          <p:stCondLst>
                                            <p:cond delay="0"/>
                                          </p:stCondLst>
                                        </p:cTn>
                                        <p:tgtEl>
                                          <p:spTgt spid="183"/>
                                        </p:tgtEl>
                                        <p:attrNameLst>
                                          <p:attrName>style.visibility</p:attrName>
                                        </p:attrNameLst>
                                      </p:cBhvr>
                                      <p:to>
                                        <p:strVal val="visible"/>
                                      </p:to>
                                    </p:set>
                                    <p:anim calcmode="lin" valueType="num">
                                      <p:cBhvr>
                                        <p:cTn id="342" dur="50" fill="hold"/>
                                        <p:tgtEl>
                                          <p:spTgt spid="183"/>
                                        </p:tgtEl>
                                        <p:attrNameLst>
                                          <p:attrName>ppt_w</p:attrName>
                                        </p:attrNameLst>
                                      </p:cBhvr>
                                      <p:tavLst>
                                        <p:tav tm="0">
                                          <p:val>
                                            <p:fltVal val="0"/>
                                          </p:val>
                                        </p:tav>
                                        <p:tav tm="100000">
                                          <p:val>
                                            <p:strVal val="#ppt_w"/>
                                          </p:val>
                                        </p:tav>
                                      </p:tavLst>
                                    </p:anim>
                                    <p:anim calcmode="lin" valueType="num">
                                      <p:cBhvr>
                                        <p:cTn id="343" dur="50" fill="hold"/>
                                        <p:tgtEl>
                                          <p:spTgt spid="183"/>
                                        </p:tgtEl>
                                        <p:attrNameLst>
                                          <p:attrName>ppt_h</p:attrName>
                                        </p:attrNameLst>
                                      </p:cBhvr>
                                      <p:tavLst>
                                        <p:tav tm="0">
                                          <p:val>
                                            <p:fltVal val="0"/>
                                          </p:val>
                                        </p:tav>
                                        <p:tav tm="100000">
                                          <p:val>
                                            <p:strVal val="#ppt_h"/>
                                          </p:val>
                                        </p:tav>
                                      </p:tavLst>
                                    </p:anim>
                                  </p:childTnLst>
                                </p:cTn>
                              </p:par>
                            </p:childTnLst>
                          </p:cTn>
                        </p:par>
                        <p:par>
                          <p:cTn id="344" fill="hold">
                            <p:stCondLst>
                              <p:cond delay="3400"/>
                            </p:stCondLst>
                            <p:childTnLst>
                              <p:par>
                                <p:cTn id="345" presetID="23" presetClass="entr" presetSubtype="16" fill="hold" grpId="0" nodeType="afterEffect">
                                  <p:stCondLst>
                                    <p:cond delay="0"/>
                                  </p:stCondLst>
                                  <p:childTnLst>
                                    <p:set>
                                      <p:cBhvr>
                                        <p:cTn id="346" dur="1" fill="hold">
                                          <p:stCondLst>
                                            <p:cond delay="0"/>
                                          </p:stCondLst>
                                        </p:cTn>
                                        <p:tgtEl>
                                          <p:spTgt spid="184"/>
                                        </p:tgtEl>
                                        <p:attrNameLst>
                                          <p:attrName>style.visibility</p:attrName>
                                        </p:attrNameLst>
                                      </p:cBhvr>
                                      <p:to>
                                        <p:strVal val="visible"/>
                                      </p:to>
                                    </p:set>
                                    <p:anim calcmode="lin" valueType="num">
                                      <p:cBhvr>
                                        <p:cTn id="347" dur="50" fill="hold"/>
                                        <p:tgtEl>
                                          <p:spTgt spid="184"/>
                                        </p:tgtEl>
                                        <p:attrNameLst>
                                          <p:attrName>ppt_w</p:attrName>
                                        </p:attrNameLst>
                                      </p:cBhvr>
                                      <p:tavLst>
                                        <p:tav tm="0">
                                          <p:val>
                                            <p:fltVal val="0"/>
                                          </p:val>
                                        </p:tav>
                                        <p:tav tm="100000">
                                          <p:val>
                                            <p:strVal val="#ppt_w"/>
                                          </p:val>
                                        </p:tav>
                                      </p:tavLst>
                                    </p:anim>
                                    <p:anim calcmode="lin" valueType="num">
                                      <p:cBhvr>
                                        <p:cTn id="348" dur="50" fill="hold"/>
                                        <p:tgtEl>
                                          <p:spTgt spid="184"/>
                                        </p:tgtEl>
                                        <p:attrNameLst>
                                          <p:attrName>ppt_h</p:attrName>
                                        </p:attrNameLst>
                                      </p:cBhvr>
                                      <p:tavLst>
                                        <p:tav tm="0">
                                          <p:val>
                                            <p:fltVal val="0"/>
                                          </p:val>
                                        </p:tav>
                                        <p:tav tm="100000">
                                          <p:val>
                                            <p:strVal val="#ppt_h"/>
                                          </p:val>
                                        </p:tav>
                                      </p:tavLst>
                                    </p:anim>
                                  </p:childTnLst>
                                </p:cTn>
                              </p:par>
                            </p:childTnLst>
                          </p:cTn>
                        </p:par>
                        <p:par>
                          <p:cTn id="349" fill="hold">
                            <p:stCondLst>
                              <p:cond delay="3450"/>
                            </p:stCondLst>
                            <p:childTnLst>
                              <p:par>
                                <p:cTn id="350" presetID="23" presetClass="entr" presetSubtype="16" fill="hold" grpId="0" nodeType="afterEffect">
                                  <p:stCondLst>
                                    <p:cond delay="0"/>
                                  </p:stCondLst>
                                  <p:childTnLst>
                                    <p:set>
                                      <p:cBhvr>
                                        <p:cTn id="351" dur="1" fill="hold">
                                          <p:stCondLst>
                                            <p:cond delay="0"/>
                                          </p:stCondLst>
                                        </p:cTn>
                                        <p:tgtEl>
                                          <p:spTgt spid="185"/>
                                        </p:tgtEl>
                                        <p:attrNameLst>
                                          <p:attrName>style.visibility</p:attrName>
                                        </p:attrNameLst>
                                      </p:cBhvr>
                                      <p:to>
                                        <p:strVal val="visible"/>
                                      </p:to>
                                    </p:set>
                                    <p:anim calcmode="lin" valueType="num">
                                      <p:cBhvr>
                                        <p:cTn id="352" dur="50" fill="hold"/>
                                        <p:tgtEl>
                                          <p:spTgt spid="185"/>
                                        </p:tgtEl>
                                        <p:attrNameLst>
                                          <p:attrName>ppt_w</p:attrName>
                                        </p:attrNameLst>
                                      </p:cBhvr>
                                      <p:tavLst>
                                        <p:tav tm="0">
                                          <p:val>
                                            <p:fltVal val="0"/>
                                          </p:val>
                                        </p:tav>
                                        <p:tav tm="100000">
                                          <p:val>
                                            <p:strVal val="#ppt_w"/>
                                          </p:val>
                                        </p:tav>
                                      </p:tavLst>
                                    </p:anim>
                                    <p:anim calcmode="lin" valueType="num">
                                      <p:cBhvr>
                                        <p:cTn id="353" dur="50" fill="hold"/>
                                        <p:tgtEl>
                                          <p:spTgt spid="185"/>
                                        </p:tgtEl>
                                        <p:attrNameLst>
                                          <p:attrName>ppt_h</p:attrName>
                                        </p:attrNameLst>
                                      </p:cBhvr>
                                      <p:tavLst>
                                        <p:tav tm="0">
                                          <p:val>
                                            <p:fltVal val="0"/>
                                          </p:val>
                                        </p:tav>
                                        <p:tav tm="100000">
                                          <p:val>
                                            <p:strVal val="#ppt_h"/>
                                          </p:val>
                                        </p:tav>
                                      </p:tavLst>
                                    </p:anim>
                                  </p:childTnLst>
                                </p:cTn>
                              </p:par>
                            </p:childTnLst>
                          </p:cTn>
                        </p:par>
                        <p:par>
                          <p:cTn id="354" fill="hold">
                            <p:stCondLst>
                              <p:cond delay="3500"/>
                            </p:stCondLst>
                            <p:childTnLst>
                              <p:par>
                                <p:cTn id="355" presetID="23" presetClass="entr" presetSubtype="16" fill="hold" grpId="0" nodeType="afterEffect">
                                  <p:stCondLst>
                                    <p:cond delay="0"/>
                                  </p:stCondLst>
                                  <p:childTnLst>
                                    <p:set>
                                      <p:cBhvr>
                                        <p:cTn id="356" dur="1" fill="hold">
                                          <p:stCondLst>
                                            <p:cond delay="0"/>
                                          </p:stCondLst>
                                        </p:cTn>
                                        <p:tgtEl>
                                          <p:spTgt spid="186"/>
                                        </p:tgtEl>
                                        <p:attrNameLst>
                                          <p:attrName>style.visibility</p:attrName>
                                        </p:attrNameLst>
                                      </p:cBhvr>
                                      <p:to>
                                        <p:strVal val="visible"/>
                                      </p:to>
                                    </p:set>
                                    <p:anim calcmode="lin" valueType="num">
                                      <p:cBhvr>
                                        <p:cTn id="357" dur="50" fill="hold"/>
                                        <p:tgtEl>
                                          <p:spTgt spid="186"/>
                                        </p:tgtEl>
                                        <p:attrNameLst>
                                          <p:attrName>ppt_w</p:attrName>
                                        </p:attrNameLst>
                                      </p:cBhvr>
                                      <p:tavLst>
                                        <p:tav tm="0">
                                          <p:val>
                                            <p:fltVal val="0"/>
                                          </p:val>
                                        </p:tav>
                                        <p:tav tm="100000">
                                          <p:val>
                                            <p:strVal val="#ppt_w"/>
                                          </p:val>
                                        </p:tav>
                                      </p:tavLst>
                                    </p:anim>
                                    <p:anim calcmode="lin" valueType="num">
                                      <p:cBhvr>
                                        <p:cTn id="358" dur="50" fill="hold"/>
                                        <p:tgtEl>
                                          <p:spTgt spid="186"/>
                                        </p:tgtEl>
                                        <p:attrNameLst>
                                          <p:attrName>ppt_h</p:attrName>
                                        </p:attrNameLst>
                                      </p:cBhvr>
                                      <p:tavLst>
                                        <p:tav tm="0">
                                          <p:val>
                                            <p:fltVal val="0"/>
                                          </p:val>
                                        </p:tav>
                                        <p:tav tm="100000">
                                          <p:val>
                                            <p:strVal val="#ppt_h"/>
                                          </p:val>
                                        </p:tav>
                                      </p:tavLst>
                                    </p:anim>
                                  </p:childTnLst>
                                </p:cTn>
                              </p:par>
                            </p:childTnLst>
                          </p:cTn>
                        </p:par>
                        <p:par>
                          <p:cTn id="359" fill="hold">
                            <p:stCondLst>
                              <p:cond delay="3550"/>
                            </p:stCondLst>
                            <p:childTnLst>
                              <p:par>
                                <p:cTn id="360" presetID="23" presetClass="entr" presetSubtype="16" fill="hold" grpId="0" nodeType="afterEffect">
                                  <p:stCondLst>
                                    <p:cond delay="0"/>
                                  </p:stCondLst>
                                  <p:childTnLst>
                                    <p:set>
                                      <p:cBhvr>
                                        <p:cTn id="361" dur="1" fill="hold">
                                          <p:stCondLst>
                                            <p:cond delay="0"/>
                                          </p:stCondLst>
                                        </p:cTn>
                                        <p:tgtEl>
                                          <p:spTgt spid="187"/>
                                        </p:tgtEl>
                                        <p:attrNameLst>
                                          <p:attrName>style.visibility</p:attrName>
                                        </p:attrNameLst>
                                      </p:cBhvr>
                                      <p:to>
                                        <p:strVal val="visible"/>
                                      </p:to>
                                    </p:set>
                                    <p:anim calcmode="lin" valueType="num">
                                      <p:cBhvr>
                                        <p:cTn id="362" dur="50" fill="hold"/>
                                        <p:tgtEl>
                                          <p:spTgt spid="187"/>
                                        </p:tgtEl>
                                        <p:attrNameLst>
                                          <p:attrName>ppt_w</p:attrName>
                                        </p:attrNameLst>
                                      </p:cBhvr>
                                      <p:tavLst>
                                        <p:tav tm="0">
                                          <p:val>
                                            <p:fltVal val="0"/>
                                          </p:val>
                                        </p:tav>
                                        <p:tav tm="100000">
                                          <p:val>
                                            <p:strVal val="#ppt_w"/>
                                          </p:val>
                                        </p:tav>
                                      </p:tavLst>
                                    </p:anim>
                                    <p:anim calcmode="lin" valueType="num">
                                      <p:cBhvr>
                                        <p:cTn id="363" dur="50" fill="hold"/>
                                        <p:tgtEl>
                                          <p:spTgt spid="187"/>
                                        </p:tgtEl>
                                        <p:attrNameLst>
                                          <p:attrName>ppt_h</p:attrName>
                                        </p:attrNameLst>
                                      </p:cBhvr>
                                      <p:tavLst>
                                        <p:tav tm="0">
                                          <p:val>
                                            <p:fltVal val="0"/>
                                          </p:val>
                                        </p:tav>
                                        <p:tav tm="100000">
                                          <p:val>
                                            <p:strVal val="#ppt_h"/>
                                          </p:val>
                                        </p:tav>
                                      </p:tavLst>
                                    </p:anim>
                                  </p:childTnLst>
                                </p:cTn>
                              </p:par>
                            </p:childTnLst>
                          </p:cTn>
                        </p:par>
                        <p:par>
                          <p:cTn id="364" fill="hold">
                            <p:stCondLst>
                              <p:cond delay="3600"/>
                            </p:stCondLst>
                            <p:childTnLst>
                              <p:par>
                                <p:cTn id="365" presetID="23" presetClass="entr" presetSubtype="16" fill="hold" grpId="0" nodeType="afterEffect">
                                  <p:stCondLst>
                                    <p:cond delay="0"/>
                                  </p:stCondLst>
                                  <p:childTnLst>
                                    <p:set>
                                      <p:cBhvr>
                                        <p:cTn id="366" dur="1" fill="hold">
                                          <p:stCondLst>
                                            <p:cond delay="0"/>
                                          </p:stCondLst>
                                        </p:cTn>
                                        <p:tgtEl>
                                          <p:spTgt spid="188"/>
                                        </p:tgtEl>
                                        <p:attrNameLst>
                                          <p:attrName>style.visibility</p:attrName>
                                        </p:attrNameLst>
                                      </p:cBhvr>
                                      <p:to>
                                        <p:strVal val="visible"/>
                                      </p:to>
                                    </p:set>
                                    <p:anim calcmode="lin" valueType="num">
                                      <p:cBhvr>
                                        <p:cTn id="367" dur="50" fill="hold"/>
                                        <p:tgtEl>
                                          <p:spTgt spid="188"/>
                                        </p:tgtEl>
                                        <p:attrNameLst>
                                          <p:attrName>ppt_w</p:attrName>
                                        </p:attrNameLst>
                                      </p:cBhvr>
                                      <p:tavLst>
                                        <p:tav tm="0">
                                          <p:val>
                                            <p:fltVal val="0"/>
                                          </p:val>
                                        </p:tav>
                                        <p:tav tm="100000">
                                          <p:val>
                                            <p:strVal val="#ppt_w"/>
                                          </p:val>
                                        </p:tav>
                                      </p:tavLst>
                                    </p:anim>
                                    <p:anim calcmode="lin" valueType="num">
                                      <p:cBhvr>
                                        <p:cTn id="368" dur="50" fill="hold"/>
                                        <p:tgtEl>
                                          <p:spTgt spid="188"/>
                                        </p:tgtEl>
                                        <p:attrNameLst>
                                          <p:attrName>ppt_h</p:attrName>
                                        </p:attrNameLst>
                                      </p:cBhvr>
                                      <p:tavLst>
                                        <p:tav tm="0">
                                          <p:val>
                                            <p:fltVal val="0"/>
                                          </p:val>
                                        </p:tav>
                                        <p:tav tm="100000">
                                          <p:val>
                                            <p:strVal val="#ppt_h"/>
                                          </p:val>
                                        </p:tav>
                                      </p:tavLst>
                                    </p:anim>
                                  </p:childTnLst>
                                </p:cTn>
                              </p:par>
                            </p:childTnLst>
                          </p:cTn>
                        </p:par>
                        <p:par>
                          <p:cTn id="369" fill="hold">
                            <p:stCondLst>
                              <p:cond delay="3650"/>
                            </p:stCondLst>
                            <p:childTnLst>
                              <p:par>
                                <p:cTn id="370" presetID="23" presetClass="entr" presetSubtype="16" fill="hold" grpId="0" nodeType="afterEffect">
                                  <p:stCondLst>
                                    <p:cond delay="0"/>
                                  </p:stCondLst>
                                  <p:childTnLst>
                                    <p:set>
                                      <p:cBhvr>
                                        <p:cTn id="371" dur="1" fill="hold">
                                          <p:stCondLst>
                                            <p:cond delay="0"/>
                                          </p:stCondLst>
                                        </p:cTn>
                                        <p:tgtEl>
                                          <p:spTgt spid="191"/>
                                        </p:tgtEl>
                                        <p:attrNameLst>
                                          <p:attrName>style.visibility</p:attrName>
                                        </p:attrNameLst>
                                      </p:cBhvr>
                                      <p:to>
                                        <p:strVal val="visible"/>
                                      </p:to>
                                    </p:set>
                                    <p:anim calcmode="lin" valueType="num">
                                      <p:cBhvr>
                                        <p:cTn id="372" dur="50" fill="hold"/>
                                        <p:tgtEl>
                                          <p:spTgt spid="191"/>
                                        </p:tgtEl>
                                        <p:attrNameLst>
                                          <p:attrName>ppt_w</p:attrName>
                                        </p:attrNameLst>
                                      </p:cBhvr>
                                      <p:tavLst>
                                        <p:tav tm="0">
                                          <p:val>
                                            <p:fltVal val="0"/>
                                          </p:val>
                                        </p:tav>
                                        <p:tav tm="100000">
                                          <p:val>
                                            <p:strVal val="#ppt_w"/>
                                          </p:val>
                                        </p:tav>
                                      </p:tavLst>
                                    </p:anim>
                                    <p:anim calcmode="lin" valueType="num">
                                      <p:cBhvr>
                                        <p:cTn id="373" dur="50" fill="hold"/>
                                        <p:tgtEl>
                                          <p:spTgt spid="191"/>
                                        </p:tgtEl>
                                        <p:attrNameLst>
                                          <p:attrName>ppt_h</p:attrName>
                                        </p:attrNameLst>
                                      </p:cBhvr>
                                      <p:tavLst>
                                        <p:tav tm="0">
                                          <p:val>
                                            <p:fltVal val="0"/>
                                          </p:val>
                                        </p:tav>
                                        <p:tav tm="100000">
                                          <p:val>
                                            <p:strVal val="#ppt_h"/>
                                          </p:val>
                                        </p:tav>
                                      </p:tavLst>
                                    </p:anim>
                                  </p:childTnLst>
                                </p:cTn>
                              </p:par>
                            </p:childTnLst>
                          </p:cTn>
                        </p:par>
                        <p:par>
                          <p:cTn id="374" fill="hold">
                            <p:stCondLst>
                              <p:cond delay="3700"/>
                            </p:stCondLst>
                            <p:childTnLst>
                              <p:par>
                                <p:cTn id="375" presetID="23" presetClass="entr" presetSubtype="16" fill="hold" grpId="0" nodeType="afterEffect">
                                  <p:stCondLst>
                                    <p:cond delay="0"/>
                                  </p:stCondLst>
                                  <p:childTnLst>
                                    <p:set>
                                      <p:cBhvr>
                                        <p:cTn id="376" dur="1" fill="hold">
                                          <p:stCondLst>
                                            <p:cond delay="0"/>
                                          </p:stCondLst>
                                        </p:cTn>
                                        <p:tgtEl>
                                          <p:spTgt spid="194"/>
                                        </p:tgtEl>
                                        <p:attrNameLst>
                                          <p:attrName>style.visibility</p:attrName>
                                        </p:attrNameLst>
                                      </p:cBhvr>
                                      <p:to>
                                        <p:strVal val="visible"/>
                                      </p:to>
                                    </p:set>
                                    <p:anim calcmode="lin" valueType="num">
                                      <p:cBhvr>
                                        <p:cTn id="377" dur="50" fill="hold"/>
                                        <p:tgtEl>
                                          <p:spTgt spid="194"/>
                                        </p:tgtEl>
                                        <p:attrNameLst>
                                          <p:attrName>ppt_w</p:attrName>
                                        </p:attrNameLst>
                                      </p:cBhvr>
                                      <p:tavLst>
                                        <p:tav tm="0">
                                          <p:val>
                                            <p:fltVal val="0"/>
                                          </p:val>
                                        </p:tav>
                                        <p:tav tm="100000">
                                          <p:val>
                                            <p:strVal val="#ppt_w"/>
                                          </p:val>
                                        </p:tav>
                                      </p:tavLst>
                                    </p:anim>
                                    <p:anim calcmode="lin" valueType="num">
                                      <p:cBhvr>
                                        <p:cTn id="378" dur="50" fill="hold"/>
                                        <p:tgtEl>
                                          <p:spTgt spid="194"/>
                                        </p:tgtEl>
                                        <p:attrNameLst>
                                          <p:attrName>ppt_h</p:attrName>
                                        </p:attrNameLst>
                                      </p:cBhvr>
                                      <p:tavLst>
                                        <p:tav tm="0">
                                          <p:val>
                                            <p:fltVal val="0"/>
                                          </p:val>
                                        </p:tav>
                                        <p:tav tm="100000">
                                          <p:val>
                                            <p:strVal val="#ppt_h"/>
                                          </p:val>
                                        </p:tav>
                                      </p:tavLst>
                                    </p:anim>
                                  </p:childTnLst>
                                </p:cTn>
                              </p:par>
                            </p:childTnLst>
                          </p:cTn>
                        </p:par>
                        <p:par>
                          <p:cTn id="379" fill="hold">
                            <p:stCondLst>
                              <p:cond delay="3750"/>
                            </p:stCondLst>
                            <p:childTnLst>
                              <p:par>
                                <p:cTn id="380" presetID="23" presetClass="entr" presetSubtype="16" fill="hold" grpId="0" nodeType="afterEffect">
                                  <p:stCondLst>
                                    <p:cond delay="0"/>
                                  </p:stCondLst>
                                  <p:childTnLst>
                                    <p:set>
                                      <p:cBhvr>
                                        <p:cTn id="381" dur="1" fill="hold">
                                          <p:stCondLst>
                                            <p:cond delay="0"/>
                                          </p:stCondLst>
                                        </p:cTn>
                                        <p:tgtEl>
                                          <p:spTgt spid="195"/>
                                        </p:tgtEl>
                                        <p:attrNameLst>
                                          <p:attrName>style.visibility</p:attrName>
                                        </p:attrNameLst>
                                      </p:cBhvr>
                                      <p:to>
                                        <p:strVal val="visible"/>
                                      </p:to>
                                    </p:set>
                                    <p:anim calcmode="lin" valueType="num">
                                      <p:cBhvr>
                                        <p:cTn id="382" dur="50" fill="hold"/>
                                        <p:tgtEl>
                                          <p:spTgt spid="195"/>
                                        </p:tgtEl>
                                        <p:attrNameLst>
                                          <p:attrName>ppt_w</p:attrName>
                                        </p:attrNameLst>
                                      </p:cBhvr>
                                      <p:tavLst>
                                        <p:tav tm="0">
                                          <p:val>
                                            <p:fltVal val="0"/>
                                          </p:val>
                                        </p:tav>
                                        <p:tav tm="100000">
                                          <p:val>
                                            <p:strVal val="#ppt_w"/>
                                          </p:val>
                                        </p:tav>
                                      </p:tavLst>
                                    </p:anim>
                                    <p:anim calcmode="lin" valueType="num">
                                      <p:cBhvr>
                                        <p:cTn id="383" dur="50" fill="hold"/>
                                        <p:tgtEl>
                                          <p:spTgt spid="195"/>
                                        </p:tgtEl>
                                        <p:attrNameLst>
                                          <p:attrName>ppt_h</p:attrName>
                                        </p:attrNameLst>
                                      </p:cBhvr>
                                      <p:tavLst>
                                        <p:tav tm="0">
                                          <p:val>
                                            <p:fltVal val="0"/>
                                          </p:val>
                                        </p:tav>
                                        <p:tav tm="100000">
                                          <p:val>
                                            <p:strVal val="#ppt_h"/>
                                          </p:val>
                                        </p:tav>
                                      </p:tavLst>
                                    </p:anim>
                                  </p:childTnLst>
                                </p:cTn>
                              </p:par>
                            </p:childTnLst>
                          </p:cTn>
                        </p:par>
                        <p:par>
                          <p:cTn id="384" fill="hold">
                            <p:stCondLst>
                              <p:cond delay="3800"/>
                            </p:stCondLst>
                            <p:childTnLst>
                              <p:par>
                                <p:cTn id="385" presetID="23" presetClass="entr" presetSubtype="16" fill="hold" grpId="0" nodeType="afterEffect">
                                  <p:stCondLst>
                                    <p:cond delay="0"/>
                                  </p:stCondLst>
                                  <p:childTnLst>
                                    <p:set>
                                      <p:cBhvr>
                                        <p:cTn id="386" dur="1" fill="hold">
                                          <p:stCondLst>
                                            <p:cond delay="0"/>
                                          </p:stCondLst>
                                        </p:cTn>
                                        <p:tgtEl>
                                          <p:spTgt spid="196"/>
                                        </p:tgtEl>
                                        <p:attrNameLst>
                                          <p:attrName>style.visibility</p:attrName>
                                        </p:attrNameLst>
                                      </p:cBhvr>
                                      <p:to>
                                        <p:strVal val="visible"/>
                                      </p:to>
                                    </p:set>
                                    <p:anim calcmode="lin" valueType="num">
                                      <p:cBhvr>
                                        <p:cTn id="387" dur="50" fill="hold"/>
                                        <p:tgtEl>
                                          <p:spTgt spid="196"/>
                                        </p:tgtEl>
                                        <p:attrNameLst>
                                          <p:attrName>ppt_w</p:attrName>
                                        </p:attrNameLst>
                                      </p:cBhvr>
                                      <p:tavLst>
                                        <p:tav tm="0">
                                          <p:val>
                                            <p:fltVal val="0"/>
                                          </p:val>
                                        </p:tav>
                                        <p:tav tm="100000">
                                          <p:val>
                                            <p:strVal val="#ppt_w"/>
                                          </p:val>
                                        </p:tav>
                                      </p:tavLst>
                                    </p:anim>
                                    <p:anim calcmode="lin" valueType="num">
                                      <p:cBhvr>
                                        <p:cTn id="388" dur="50" fill="hold"/>
                                        <p:tgtEl>
                                          <p:spTgt spid="196"/>
                                        </p:tgtEl>
                                        <p:attrNameLst>
                                          <p:attrName>ppt_h</p:attrName>
                                        </p:attrNameLst>
                                      </p:cBhvr>
                                      <p:tavLst>
                                        <p:tav tm="0">
                                          <p:val>
                                            <p:fltVal val="0"/>
                                          </p:val>
                                        </p:tav>
                                        <p:tav tm="100000">
                                          <p:val>
                                            <p:strVal val="#ppt_h"/>
                                          </p:val>
                                        </p:tav>
                                      </p:tavLst>
                                    </p:anim>
                                  </p:childTnLst>
                                </p:cTn>
                              </p:par>
                            </p:childTnLst>
                          </p:cTn>
                        </p:par>
                        <p:par>
                          <p:cTn id="389" fill="hold">
                            <p:stCondLst>
                              <p:cond delay="3850"/>
                            </p:stCondLst>
                            <p:childTnLst>
                              <p:par>
                                <p:cTn id="390" presetID="23" presetClass="entr" presetSubtype="16" fill="hold" grpId="0" nodeType="afterEffect">
                                  <p:stCondLst>
                                    <p:cond delay="0"/>
                                  </p:stCondLst>
                                  <p:childTnLst>
                                    <p:set>
                                      <p:cBhvr>
                                        <p:cTn id="391" dur="1" fill="hold">
                                          <p:stCondLst>
                                            <p:cond delay="0"/>
                                          </p:stCondLst>
                                        </p:cTn>
                                        <p:tgtEl>
                                          <p:spTgt spid="197"/>
                                        </p:tgtEl>
                                        <p:attrNameLst>
                                          <p:attrName>style.visibility</p:attrName>
                                        </p:attrNameLst>
                                      </p:cBhvr>
                                      <p:to>
                                        <p:strVal val="visible"/>
                                      </p:to>
                                    </p:set>
                                    <p:anim calcmode="lin" valueType="num">
                                      <p:cBhvr>
                                        <p:cTn id="392" dur="50" fill="hold"/>
                                        <p:tgtEl>
                                          <p:spTgt spid="197"/>
                                        </p:tgtEl>
                                        <p:attrNameLst>
                                          <p:attrName>ppt_w</p:attrName>
                                        </p:attrNameLst>
                                      </p:cBhvr>
                                      <p:tavLst>
                                        <p:tav tm="0">
                                          <p:val>
                                            <p:fltVal val="0"/>
                                          </p:val>
                                        </p:tav>
                                        <p:tav tm="100000">
                                          <p:val>
                                            <p:strVal val="#ppt_w"/>
                                          </p:val>
                                        </p:tav>
                                      </p:tavLst>
                                    </p:anim>
                                    <p:anim calcmode="lin" valueType="num">
                                      <p:cBhvr>
                                        <p:cTn id="393" dur="50" fill="hold"/>
                                        <p:tgtEl>
                                          <p:spTgt spid="197"/>
                                        </p:tgtEl>
                                        <p:attrNameLst>
                                          <p:attrName>ppt_h</p:attrName>
                                        </p:attrNameLst>
                                      </p:cBhvr>
                                      <p:tavLst>
                                        <p:tav tm="0">
                                          <p:val>
                                            <p:fltVal val="0"/>
                                          </p:val>
                                        </p:tav>
                                        <p:tav tm="100000">
                                          <p:val>
                                            <p:strVal val="#ppt_h"/>
                                          </p:val>
                                        </p:tav>
                                      </p:tavLst>
                                    </p:anim>
                                  </p:childTnLst>
                                </p:cTn>
                              </p:par>
                            </p:childTnLst>
                          </p:cTn>
                        </p:par>
                        <p:par>
                          <p:cTn id="394" fill="hold">
                            <p:stCondLst>
                              <p:cond delay="3900"/>
                            </p:stCondLst>
                            <p:childTnLst>
                              <p:par>
                                <p:cTn id="395" presetID="23" presetClass="entr" presetSubtype="16" fill="hold" grpId="0" nodeType="afterEffect">
                                  <p:stCondLst>
                                    <p:cond delay="0"/>
                                  </p:stCondLst>
                                  <p:childTnLst>
                                    <p:set>
                                      <p:cBhvr>
                                        <p:cTn id="396" dur="1" fill="hold">
                                          <p:stCondLst>
                                            <p:cond delay="0"/>
                                          </p:stCondLst>
                                        </p:cTn>
                                        <p:tgtEl>
                                          <p:spTgt spid="200"/>
                                        </p:tgtEl>
                                        <p:attrNameLst>
                                          <p:attrName>style.visibility</p:attrName>
                                        </p:attrNameLst>
                                      </p:cBhvr>
                                      <p:to>
                                        <p:strVal val="visible"/>
                                      </p:to>
                                    </p:set>
                                    <p:anim calcmode="lin" valueType="num">
                                      <p:cBhvr>
                                        <p:cTn id="397" dur="50" fill="hold"/>
                                        <p:tgtEl>
                                          <p:spTgt spid="200"/>
                                        </p:tgtEl>
                                        <p:attrNameLst>
                                          <p:attrName>ppt_w</p:attrName>
                                        </p:attrNameLst>
                                      </p:cBhvr>
                                      <p:tavLst>
                                        <p:tav tm="0">
                                          <p:val>
                                            <p:fltVal val="0"/>
                                          </p:val>
                                        </p:tav>
                                        <p:tav tm="100000">
                                          <p:val>
                                            <p:strVal val="#ppt_w"/>
                                          </p:val>
                                        </p:tav>
                                      </p:tavLst>
                                    </p:anim>
                                    <p:anim calcmode="lin" valueType="num">
                                      <p:cBhvr>
                                        <p:cTn id="398" dur="50" fill="hold"/>
                                        <p:tgtEl>
                                          <p:spTgt spid="200"/>
                                        </p:tgtEl>
                                        <p:attrNameLst>
                                          <p:attrName>ppt_h</p:attrName>
                                        </p:attrNameLst>
                                      </p:cBhvr>
                                      <p:tavLst>
                                        <p:tav tm="0">
                                          <p:val>
                                            <p:fltVal val="0"/>
                                          </p:val>
                                        </p:tav>
                                        <p:tav tm="100000">
                                          <p:val>
                                            <p:strVal val="#ppt_h"/>
                                          </p:val>
                                        </p:tav>
                                      </p:tavLst>
                                    </p:anim>
                                  </p:childTnLst>
                                </p:cTn>
                              </p:par>
                            </p:childTnLst>
                          </p:cTn>
                        </p:par>
                        <p:par>
                          <p:cTn id="399" fill="hold">
                            <p:stCondLst>
                              <p:cond delay="3950"/>
                            </p:stCondLst>
                            <p:childTnLst>
                              <p:par>
                                <p:cTn id="400" presetID="23" presetClass="entr" presetSubtype="16" fill="hold" grpId="0" nodeType="afterEffect">
                                  <p:stCondLst>
                                    <p:cond delay="0"/>
                                  </p:stCondLst>
                                  <p:childTnLst>
                                    <p:set>
                                      <p:cBhvr>
                                        <p:cTn id="401" dur="1" fill="hold">
                                          <p:stCondLst>
                                            <p:cond delay="0"/>
                                          </p:stCondLst>
                                        </p:cTn>
                                        <p:tgtEl>
                                          <p:spTgt spid="201"/>
                                        </p:tgtEl>
                                        <p:attrNameLst>
                                          <p:attrName>style.visibility</p:attrName>
                                        </p:attrNameLst>
                                      </p:cBhvr>
                                      <p:to>
                                        <p:strVal val="visible"/>
                                      </p:to>
                                    </p:set>
                                    <p:anim calcmode="lin" valueType="num">
                                      <p:cBhvr>
                                        <p:cTn id="402" dur="50" fill="hold"/>
                                        <p:tgtEl>
                                          <p:spTgt spid="201"/>
                                        </p:tgtEl>
                                        <p:attrNameLst>
                                          <p:attrName>ppt_w</p:attrName>
                                        </p:attrNameLst>
                                      </p:cBhvr>
                                      <p:tavLst>
                                        <p:tav tm="0">
                                          <p:val>
                                            <p:fltVal val="0"/>
                                          </p:val>
                                        </p:tav>
                                        <p:tav tm="100000">
                                          <p:val>
                                            <p:strVal val="#ppt_w"/>
                                          </p:val>
                                        </p:tav>
                                      </p:tavLst>
                                    </p:anim>
                                    <p:anim calcmode="lin" valueType="num">
                                      <p:cBhvr>
                                        <p:cTn id="403" dur="50" fill="hold"/>
                                        <p:tgtEl>
                                          <p:spTgt spid="2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40" grpId="0" animBg="1"/>
      <p:bldP spid="41" grpId="0" animBg="1"/>
      <p:bldP spid="44" grpId="0" animBg="1"/>
      <p:bldP spid="47" grpId="0" animBg="1"/>
      <p:bldP spid="48" grpId="0" animBg="1"/>
      <p:bldP spid="49" grpId="0" animBg="1"/>
      <p:bldP spid="50" grpId="0" animBg="1"/>
      <p:bldP spid="55" grpId="0" animBg="1"/>
      <p:bldP spid="56"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84" grpId="0" animBg="1"/>
      <p:bldP spid="85" grpId="0" animBg="1"/>
      <p:bldP spid="87" grpId="0" animBg="1"/>
      <p:bldP spid="89" grpId="0" animBg="1"/>
      <p:bldP spid="92" grpId="0" animBg="1"/>
      <p:bldP spid="93" grpId="0" animBg="1"/>
      <p:bldP spid="96" grpId="0" animBg="1"/>
      <p:bldP spid="118" grpId="0" animBg="1"/>
      <p:bldP spid="120" grpId="0" animBg="1"/>
      <p:bldP spid="121" grpId="0" animBg="1"/>
      <p:bldP spid="122" grpId="0" animBg="1"/>
      <p:bldP spid="123"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82" grpId="0" animBg="1"/>
      <p:bldP spid="183" grpId="0" animBg="1"/>
      <p:bldP spid="184" grpId="0" animBg="1"/>
      <p:bldP spid="185" grpId="0" animBg="1"/>
      <p:bldP spid="186" grpId="0" animBg="1"/>
      <p:bldP spid="187" grpId="0" animBg="1"/>
      <p:bldP spid="188" grpId="0" animBg="1"/>
      <p:bldP spid="191" grpId="0" animBg="1"/>
      <p:bldP spid="194" grpId="0" animBg="1"/>
      <p:bldP spid="195" grpId="0" animBg="1"/>
      <p:bldP spid="196" grpId="0" animBg="1"/>
      <p:bldP spid="197" grpId="0" animBg="1"/>
      <p:bldP spid="200" grpId="0" animBg="1"/>
      <p:bldP spid="201"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2a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072477-F691-554B-9B93-733008FE581D}"/>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1CEB1C6D-828B-514B-9D23-03949D5CDD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9E1EA0-A4FB-804D-9037-396DBAE4D3D8}"/>
              </a:ext>
            </a:extLst>
          </p:cNvPr>
          <p:cNvSpPr>
            <a:spLocks noGrp="1"/>
          </p:cNvSpPr>
          <p:nvPr>
            <p:ph type="sldNum" sz="quarter" idx="12"/>
          </p:nvPr>
        </p:nvSpPr>
        <p:spPr/>
        <p:txBody>
          <a:bodyPr/>
          <a:lstStyle/>
          <a:p>
            <a:fld id="{2FCB43A2-4995-CA40-BA5F-05A2FC129A30}" type="slidenum">
              <a:rPr lang="en-US" smtClean="0"/>
              <a:pPr/>
              <a:t>‹#›</a:t>
            </a:fld>
            <a:endParaRPr lang="en-US" dirty="0"/>
          </a:p>
        </p:txBody>
      </p:sp>
      <p:pic>
        <p:nvPicPr>
          <p:cNvPr id="8" name="Picture 7">
            <a:extLst>
              <a:ext uri="{FF2B5EF4-FFF2-40B4-BE49-F238E27FC236}">
                <a16:creationId xmlns:a16="http://schemas.microsoft.com/office/drawing/2014/main" id="{A3FA900A-C3AA-2A40-9F54-C88F243A62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771">
            <a:off x="3170270" y="435426"/>
            <a:ext cx="358743" cy="201793"/>
          </a:xfrm>
          <a:prstGeom prst="rect">
            <a:avLst/>
          </a:prstGeom>
        </p:spPr>
      </p:pic>
      <p:sp>
        <p:nvSpPr>
          <p:cNvPr id="9" name="Rectangle 8">
            <a:extLst>
              <a:ext uri="{FF2B5EF4-FFF2-40B4-BE49-F238E27FC236}">
                <a16:creationId xmlns:a16="http://schemas.microsoft.com/office/drawing/2014/main" id="{04C8DC23-79B3-1245-8204-B386639822E8}"/>
              </a:ext>
            </a:extLst>
          </p:cNvPr>
          <p:cNvSpPr/>
          <p:nvPr userDrawn="1"/>
        </p:nvSpPr>
        <p:spPr>
          <a:xfrm>
            <a:off x="0" y="5230665"/>
            <a:ext cx="12177132" cy="1627335"/>
          </a:xfrm>
          <a:prstGeom prst="rect">
            <a:avLst/>
          </a:prstGeom>
          <a:gradFill>
            <a:gsLst>
              <a:gs pos="0">
                <a:srgbClr val="1B2121">
                  <a:alpha val="0"/>
                </a:srgbClr>
              </a:gs>
              <a:gs pos="100000">
                <a:schemeClr val="bg1">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7BC3B9D-3B5F-6A43-BD82-7752C9D87602}"/>
              </a:ext>
            </a:extLst>
          </p:cNvPr>
          <p:cNvSpPr/>
          <p:nvPr userDrawn="1"/>
        </p:nvSpPr>
        <p:spPr>
          <a:xfrm>
            <a:off x="0" y="0"/>
            <a:ext cx="9163356" cy="6858000"/>
          </a:xfrm>
          <a:prstGeom prst="rect">
            <a:avLst/>
          </a:prstGeom>
          <a:gradFill>
            <a:gsLst>
              <a:gs pos="91000">
                <a:schemeClr val="bg2">
                  <a:alpha val="0"/>
                </a:schemeClr>
              </a:gs>
              <a:gs pos="22000">
                <a:srgbClr val="1C2222">
                  <a:alpha val="75000"/>
                </a:srgbClr>
              </a:gs>
              <a:gs pos="0">
                <a:srgbClr val="1B2121">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7686BDB-3D09-864C-A094-2DEA6B0A7A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399229" flipH="1">
            <a:off x="10115093" y="2793952"/>
            <a:ext cx="140004" cy="120053"/>
          </a:xfrm>
          <a:prstGeom prst="rect">
            <a:avLst/>
          </a:prstGeom>
        </p:spPr>
      </p:pic>
      <p:sp>
        <p:nvSpPr>
          <p:cNvPr id="14" name="Triangle 13">
            <a:extLst>
              <a:ext uri="{FF2B5EF4-FFF2-40B4-BE49-F238E27FC236}">
                <a16:creationId xmlns:a16="http://schemas.microsoft.com/office/drawing/2014/main" id="{C0CFABC8-6275-1542-903E-1D89F1939805}"/>
              </a:ext>
            </a:extLst>
          </p:cNvPr>
          <p:cNvSpPr/>
          <p:nvPr userDrawn="1"/>
        </p:nvSpPr>
        <p:spPr>
          <a:xfrm>
            <a:off x="10726366" y="23358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4D19AD88-636E-C441-8E4D-F2ED884750CF}"/>
              </a:ext>
            </a:extLst>
          </p:cNvPr>
          <p:cNvSpPr/>
          <p:nvPr userDrawn="1"/>
        </p:nvSpPr>
        <p:spPr>
          <a:xfrm rot="10800000">
            <a:off x="10921150" y="22980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22FCB1CE-B7DF-9D46-94ED-C5C49B6BB5BB}"/>
              </a:ext>
            </a:extLst>
          </p:cNvPr>
          <p:cNvSpPr/>
          <p:nvPr userDrawn="1"/>
        </p:nvSpPr>
        <p:spPr>
          <a:xfrm rot="10800000">
            <a:off x="11310718" y="22980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33D4A6D0-D380-3D48-B9C2-A16063745B37}"/>
              </a:ext>
            </a:extLst>
          </p:cNvPr>
          <p:cNvSpPr/>
          <p:nvPr userDrawn="1"/>
        </p:nvSpPr>
        <p:spPr>
          <a:xfrm rot="10800000">
            <a:off x="11698742" y="22939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45C0482F-9DF4-614A-9740-E0D2F1261762}"/>
              </a:ext>
            </a:extLst>
          </p:cNvPr>
          <p:cNvSpPr/>
          <p:nvPr userDrawn="1"/>
        </p:nvSpPr>
        <p:spPr>
          <a:xfrm>
            <a:off x="11896033" y="23345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FD968488-92C9-F549-9BBB-3EFDB5F3B2DA}"/>
              </a:ext>
            </a:extLst>
          </p:cNvPr>
          <p:cNvSpPr/>
          <p:nvPr userDrawn="1"/>
        </p:nvSpPr>
        <p:spPr>
          <a:xfrm rot="10800000">
            <a:off x="11899734" y="19422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C0C5B394-DC43-9F46-88BC-E4E8498CACC9}"/>
              </a:ext>
            </a:extLst>
          </p:cNvPr>
          <p:cNvSpPr/>
          <p:nvPr userDrawn="1"/>
        </p:nvSpPr>
        <p:spPr>
          <a:xfrm>
            <a:off x="9553275"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CDD1E181-B02B-4440-8FC2-FEB127085873}"/>
              </a:ext>
            </a:extLst>
          </p:cNvPr>
          <p:cNvSpPr/>
          <p:nvPr userDrawn="1"/>
        </p:nvSpPr>
        <p:spPr>
          <a:xfrm>
            <a:off x="9944662"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3E7DFADD-D07A-8645-AC06-10F58287DF50}"/>
              </a:ext>
            </a:extLst>
          </p:cNvPr>
          <p:cNvSpPr/>
          <p:nvPr userDrawn="1"/>
        </p:nvSpPr>
        <p:spPr>
          <a:xfrm>
            <a:off x="9750215"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BD66F7CA-2841-C046-9FB4-E9AB2EF6E1B1}"/>
              </a:ext>
            </a:extLst>
          </p:cNvPr>
          <p:cNvSpPr/>
          <p:nvPr userDrawn="1"/>
        </p:nvSpPr>
        <p:spPr>
          <a:xfrm rot="10800000">
            <a:off x="9360647" y="300824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ED4B7AF4-7CC9-9D42-9017-5E184AB4B81A}"/>
              </a:ext>
            </a:extLst>
          </p:cNvPr>
          <p:cNvSpPr/>
          <p:nvPr userDrawn="1"/>
        </p:nvSpPr>
        <p:spPr>
          <a:xfrm>
            <a:off x="10138239" y="268745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357DCAC4-9BF0-6E49-A788-3B6EA1DF4551}"/>
              </a:ext>
            </a:extLst>
          </p:cNvPr>
          <p:cNvSpPr/>
          <p:nvPr userDrawn="1"/>
        </p:nvSpPr>
        <p:spPr>
          <a:xfrm rot="10800000">
            <a:off x="10339231" y="26525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C8F41E60-1286-9644-BA80-E2AC49047EC7}"/>
              </a:ext>
            </a:extLst>
          </p:cNvPr>
          <p:cNvSpPr/>
          <p:nvPr userDrawn="1"/>
        </p:nvSpPr>
        <p:spPr>
          <a:xfrm>
            <a:off x="11505165" y="304605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6C84C424-ABCA-DF42-B876-AA0EDAE61C24}"/>
              </a:ext>
            </a:extLst>
          </p:cNvPr>
          <p:cNvSpPr/>
          <p:nvPr userDrawn="1"/>
        </p:nvSpPr>
        <p:spPr>
          <a:xfrm>
            <a:off x="10921150"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4E07F5C2-A74A-A947-96A6-7CC299CFBAA0}"/>
              </a:ext>
            </a:extLst>
          </p:cNvPr>
          <p:cNvSpPr/>
          <p:nvPr userDrawn="1"/>
        </p:nvSpPr>
        <p:spPr>
          <a:xfrm>
            <a:off x="11310718" y="2691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57F56DCB-0770-A047-AC7B-7416F53B7C50}"/>
              </a:ext>
            </a:extLst>
          </p:cNvPr>
          <p:cNvSpPr/>
          <p:nvPr userDrawn="1"/>
        </p:nvSpPr>
        <p:spPr>
          <a:xfrm rot="10800000">
            <a:off x="11501801" y="264964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7FD9728F-111D-0443-B954-52D940228F1F}"/>
              </a:ext>
            </a:extLst>
          </p:cNvPr>
          <p:cNvSpPr/>
          <p:nvPr userDrawn="1"/>
        </p:nvSpPr>
        <p:spPr>
          <a:xfrm rot="10800000">
            <a:off x="11698742" y="300412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18FB6146-4A2D-854B-A6C9-0987027985D9}"/>
              </a:ext>
            </a:extLst>
          </p:cNvPr>
          <p:cNvSpPr/>
          <p:nvPr userDrawn="1"/>
        </p:nvSpPr>
        <p:spPr>
          <a:xfrm>
            <a:off x="11698742" y="268745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6F74A712-FCD8-6645-9C2D-391113E73302}"/>
              </a:ext>
            </a:extLst>
          </p:cNvPr>
          <p:cNvSpPr/>
          <p:nvPr userDrawn="1"/>
        </p:nvSpPr>
        <p:spPr>
          <a:xfrm rot="10800000">
            <a:off x="10725095" y="26504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B44AC0DE-4612-2B42-9EDB-09FBFEB90AC0}"/>
              </a:ext>
            </a:extLst>
          </p:cNvPr>
          <p:cNvSpPr/>
          <p:nvPr userDrawn="1"/>
        </p:nvSpPr>
        <p:spPr>
          <a:xfrm>
            <a:off x="11896033" y="304478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5009C0F-2596-9849-BB10-3EEDA49E4A2F}"/>
              </a:ext>
            </a:extLst>
          </p:cNvPr>
          <p:cNvSpPr/>
          <p:nvPr userDrawn="1"/>
        </p:nvSpPr>
        <p:spPr>
          <a:xfrm rot="10800000">
            <a:off x="11899734" y="26525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AD4B520C-44F0-5341-9594-D88735E28552}"/>
              </a:ext>
            </a:extLst>
          </p:cNvPr>
          <p:cNvSpPr/>
          <p:nvPr userDrawn="1"/>
        </p:nvSpPr>
        <p:spPr>
          <a:xfrm>
            <a:off x="9553275"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76F3A585-0A77-9548-9E07-9D606CD7D2E4}"/>
              </a:ext>
            </a:extLst>
          </p:cNvPr>
          <p:cNvSpPr/>
          <p:nvPr userDrawn="1"/>
        </p:nvSpPr>
        <p:spPr>
          <a:xfrm>
            <a:off x="9944662"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8AAAEFA2-8FF5-1341-A79C-34FE3E2F4E8A}"/>
              </a:ext>
            </a:extLst>
          </p:cNvPr>
          <p:cNvSpPr/>
          <p:nvPr userDrawn="1"/>
        </p:nvSpPr>
        <p:spPr>
          <a:xfrm>
            <a:off x="9360647"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3079424F-A36E-B644-945F-8BBF214069FD}"/>
              </a:ext>
            </a:extLst>
          </p:cNvPr>
          <p:cNvSpPr/>
          <p:nvPr userDrawn="1"/>
        </p:nvSpPr>
        <p:spPr>
          <a:xfrm>
            <a:off x="9750215"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BF5D2396-559F-374F-8205-C2F321E427D9}"/>
              </a:ext>
            </a:extLst>
          </p:cNvPr>
          <p:cNvSpPr/>
          <p:nvPr userDrawn="1"/>
        </p:nvSpPr>
        <p:spPr>
          <a:xfrm rot="10800000">
            <a:off x="9553275" y="336762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96E7DB2E-AAF0-094C-99F8-757D6231B790}"/>
              </a:ext>
            </a:extLst>
          </p:cNvPr>
          <p:cNvSpPr/>
          <p:nvPr userDrawn="1"/>
        </p:nvSpPr>
        <p:spPr>
          <a:xfrm rot="10800000">
            <a:off x="10138239" y="37179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B66A5B81-3930-6249-861C-2F9BE4ED51A6}"/>
              </a:ext>
            </a:extLst>
          </p:cNvPr>
          <p:cNvSpPr/>
          <p:nvPr userDrawn="1"/>
        </p:nvSpPr>
        <p:spPr>
          <a:xfrm>
            <a:off x="10138239" y="34013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41DE9894-75BD-1C4D-92DA-E504F281E902}"/>
              </a:ext>
            </a:extLst>
          </p:cNvPr>
          <p:cNvSpPr/>
          <p:nvPr userDrawn="1"/>
        </p:nvSpPr>
        <p:spPr>
          <a:xfrm>
            <a:off x="10335530" y="375864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DF3D6CFF-C3C3-DA40-B543-5DCF951EC37D}"/>
              </a:ext>
            </a:extLst>
          </p:cNvPr>
          <p:cNvSpPr/>
          <p:nvPr userDrawn="1"/>
        </p:nvSpPr>
        <p:spPr>
          <a:xfrm>
            <a:off x="11505165" y="375990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E17BB804-021E-3343-A6EC-D96097606D0E}"/>
              </a:ext>
            </a:extLst>
          </p:cNvPr>
          <p:cNvSpPr/>
          <p:nvPr userDrawn="1"/>
        </p:nvSpPr>
        <p:spPr>
          <a:xfrm>
            <a:off x="11310718" y="3405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DCFB85F6-F52C-794E-91E3-8D088AA35F63}"/>
              </a:ext>
            </a:extLst>
          </p:cNvPr>
          <p:cNvSpPr/>
          <p:nvPr userDrawn="1"/>
        </p:nvSpPr>
        <p:spPr>
          <a:xfrm rot="10800000">
            <a:off x="11501801" y="33634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1A62AD10-6390-5140-92DB-3589B2CCB9F7}"/>
              </a:ext>
            </a:extLst>
          </p:cNvPr>
          <p:cNvSpPr/>
          <p:nvPr userDrawn="1"/>
        </p:nvSpPr>
        <p:spPr>
          <a:xfrm rot="10800000">
            <a:off x="11698742" y="37179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211A31A5-CED2-4144-AF7C-5BB2931B3AB4}"/>
              </a:ext>
            </a:extLst>
          </p:cNvPr>
          <p:cNvSpPr/>
          <p:nvPr userDrawn="1"/>
        </p:nvSpPr>
        <p:spPr>
          <a:xfrm rot="10800000">
            <a:off x="11899734" y="33663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CB11BDEE-E156-DD4A-853A-C2E8BC4B9F6F}"/>
              </a:ext>
            </a:extLst>
          </p:cNvPr>
          <p:cNvSpPr/>
          <p:nvPr userDrawn="1"/>
        </p:nvSpPr>
        <p:spPr>
          <a:xfrm>
            <a:off x="7214524"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94DF2B44-BD2F-8143-B75E-8F536BAE8D1C}"/>
              </a:ext>
            </a:extLst>
          </p:cNvPr>
          <p:cNvSpPr/>
          <p:nvPr userDrawn="1"/>
        </p:nvSpPr>
        <p:spPr>
          <a:xfrm rot="10800000">
            <a:off x="7218225" y="40765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02B6957D-F35E-9948-B558-797642E5C989}"/>
              </a:ext>
            </a:extLst>
          </p:cNvPr>
          <p:cNvSpPr/>
          <p:nvPr userDrawn="1"/>
        </p:nvSpPr>
        <p:spPr>
          <a:xfrm>
            <a:off x="8775027"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80B7DF57-627A-1844-98ED-4CBB6E5790EF}"/>
              </a:ext>
            </a:extLst>
          </p:cNvPr>
          <p:cNvSpPr/>
          <p:nvPr userDrawn="1"/>
        </p:nvSpPr>
        <p:spPr>
          <a:xfrm>
            <a:off x="9553275" y="44701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AD859F9A-7994-BF4A-9BC5-B7B74CF393B3}"/>
              </a:ext>
            </a:extLst>
          </p:cNvPr>
          <p:cNvSpPr/>
          <p:nvPr userDrawn="1"/>
        </p:nvSpPr>
        <p:spPr>
          <a:xfrm>
            <a:off x="9360647" y="411564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D7D21688-1E32-8B49-869F-AFAE1D6DAD72}"/>
              </a:ext>
            </a:extLst>
          </p:cNvPr>
          <p:cNvSpPr/>
          <p:nvPr userDrawn="1"/>
        </p:nvSpPr>
        <p:spPr>
          <a:xfrm rot="10800000">
            <a:off x="9360647" y="44323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31B0C33B-91EE-AF42-B1BB-43215F12190E}"/>
              </a:ext>
            </a:extLst>
          </p:cNvPr>
          <p:cNvSpPr/>
          <p:nvPr userDrawn="1"/>
        </p:nvSpPr>
        <p:spPr>
          <a:xfrm rot="10800000">
            <a:off x="9750215" y="44323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E6F152D9-9105-1946-A4FD-DD70AC20579E}"/>
              </a:ext>
            </a:extLst>
          </p:cNvPr>
          <p:cNvSpPr/>
          <p:nvPr userDrawn="1"/>
        </p:nvSpPr>
        <p:spPr>
          <a:xfrm rot="10800000">
            <a:off x="9553275" y="40778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F3B0F465-91DD-1A45-99ED-B04D138F4DC1}"/>
              </a:ext>
            </a:extLst>
          </p:cNvPr>
          <p:cNvSpPr/>
          <p:nvPr userDrawn="1"/>
        </p:nvSpPr>
        <p:spPr>
          <a:xfrm rot="10800000">
            <a:off x="9941298" y="407371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73BC9AC5-7C0C-3749-98DF-C521119CB09C}"/>
              </a:ext>
            </a:extLst>
          </p:cNvPr>
          <p:cNvSpPr/>
          <p:nvPr userDrawn="1"/>
        </p:nvSpPr>
        <p:spPr>
          <a:xfrm>
            <a:off x="10138239" y="41115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27F99907-B6EE-9C45-AE3B-E061C31F2B14}"/>
              </a:ext>
            </a:extLst>
          </p:cNvPr>
          <p:cNvSpPr/>
          <p:nvPr userDrawn="1"/>
        </p:nvSpPr>
        <p:spPr>
          <a:xfrm rot="10800000">
            <a:off x="9164592" y="40745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2243030F-6CCD-874A-A49A-9E0FD0EE6BB7}"/>
              </a:ext>
            </a:extLst>
          </p:cNvPr>
          <p:cNvSpPr/>
          <p:nvPr userDrawn="1"/>
        </p:nvSpPr>
        <p:spPr>
          <a:xfrm rot="10800000">
            <a:off x="8971964" y="442899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E155BC3B-CA9A-DC47-9F34-76579559A726}"/>
              </a:ext>
            </a:extLst>
          </p:cNvPr>
          <p:cNvSpPr/>
          <p:nvPr userDrawn="1"/>
        </p:nvSpPr>
        <p:spPr>
          <a:xfrm rot="10800000">
            <a:off x="11501801" y="407371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99CD8C1F-0514-2144-88D6-DB19BAF8F2B5}"/>
              </a:ext>
            </a:extLst>
          </p:cNvPr>
          <p:cNvSpPr/>
          <p:nvPr userDrawn="1"/>
        </p:nvSpPr>
        <p:spPr>
          <a:xfrm rot="10800000">
            <a:off x="11698742" y="442818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F3BB29E4-7DE9-744E-BAC7-21D269B828C6}"/>
              </a:ext>
            </a:extLst>
          </p:cNvPr>
          <p:cNvSpPr/>
          <p:nvPr userDrawn="1"/>
        </p:nvSpPr>
        <p:spPr>
          <a:xfrm>
            <a:off x="11896033" y="446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0471E852-1D4F-2948-9E54-3CDAC4D61F6E}"/>
              </a:ext>
            </a:extLst>
          </p:cNvPr>
          <p:cNvSpPr/>
          <p:nvPr userDrawn="1"/>
        </p:nvSpPr>
        <p:spPr>
          <a:xfrm>
            <a:off x="6823656"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006B2FBA-2E72-4645-A859-F7DECA7F9CC1}"/>
              </a:ext>
            </a:extLst>
          </p:cNvPr>
          <p:cNvSpPr/>
          <p:nvPr userDrawn="1"/>
        </p:nvSpPr>
        <p:spPr>
          <a:xfrm rot="10800000">
            <a:off x="6820292" y="478251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5770152B-9EA7-CB47-A66A-4B9666D2EAAB}"/>
              </a:ext>
            </a:extLst>
          </p:cNvPr>
          <p:cNvSpPr/>
          <p:nvPr userDrawn="1"/>
        </p:nvSpPr>
        <p:spPr>
          <a:xfrm rot="10800000">
            <a:off x="7017233"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4D55D6D3-1BE9-0149-8B70-5078A2C36548}"/>
              </a:ext>
            </a:extLst>
          </p:cNvPr>
          <p:cNvSpPr/>
          <p:nvPr userDrawn="1"/>
        </p:nvSpPr>
        <p:spPr>
          <a:xfrm>
            <a:off x="7017233" y="48203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683304F9-AE91-DC41-BA8E-60B02AF96B67}"/>
              </a:ext>
            </a:extLst>
          </p:cNvPr>
          <p:cNvSpPr/>
          <p:nvPr userDrawn="1"/>
        </p:nvSpPr>
        <p:spPr>
          <a:xfrm>
            <a:off x="7992772"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2C2A9948-9002-5C41-9D91-0F41720FF404}"/>
              </a:ext>
            </a:extLst>
          </p:cNvPr>
          <p:cNvSpPr/>
          <p:nvPr userDrawn="1"/>
        </p:nvSpPr>
        <p:spPr>
          <a:xfrm>
            <a:off x="8384159"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EA084D81-65A4-EB42-BA39-4E07482482E0}"/>
              </a:ext>
            </a:extLst>
          </p:cNvPr>
          <p:cNvSpPr/>
          <p:nvPr userDrawn="1"/>
        </p:nvSpPr>
        <p:spPr>
          <a:xfrm>
            <a:off x="7800144" y="4824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9508BB7C-8AB0-D948-86CD-A2A6D58E0918}"/>
              </a:ext>
            </a:extLst>
          </p:cNvPr>
          <p:cNvSpPr/>
          <p:nvPr userDrawn="1"/>
        </p:nvSpPr>
        <p:spPr>
          <a:xfrm>
            <a:off x="8189712" y="4824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16782058-111B-3F45-922D-9B52990E84E0}"/>
              </a:ext>
            </a:extLst>
          </p:cNvPr>
          <p:cNvSpPr/>
          <p:nvPr userDrawn="1"/>
        </p:nvSpPr>
        <p:spPr>
          <a:xfrm rot="10800000">
            <a:off x="7800144"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B96274FC-14F1-CE4C-A73B-3C53431D231D}"/>
              </a:ext>
            </a:extLst>
          </p:cNvPr>
          <p:cNvSpPr/>
          <p:nvPr userDrawn="1"/>
        </p:nvSpPr>
        <p:spPr>
          <a:xfrm rot="10800000">
            <a:off x="8577736"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395B9935-B85B-A04C-9E57-2CEE390BFA5D}"/>
              </a:ext>
            </a:extLst>
          </p:cNvPr>
          <p:cNvSpPr/>
          <p:nvPr userDrawn="1"/>
        </p:nvSpPr>
        <p:spPr>
          <a:xfrm>
            <a:off x="8577736" y="48203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6CF3F2C7-1FF6-BB45-B7F0-136370BB229D}"/>
              </a:ext>
            </a:extLst>
          </p:cNvPr>
          <p:cNvSpPr/>
          <p:nvPr userDrawn="1"/>
        </p:nvSpPr>
        <p:spPr>
          <a:xfrm rot="10800000">
            <a:off x="7604089" y="47833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D5DC25DB-212B-0C49-938E-5814C948290B}"/>
              </a:ext>
            </a:extLst>
          </p:cNvPr>
          <p:cNvSpPr/>
          <p:nvPr userDrawn="1"/>
        </p:nvSpPr>
        <p:spPr>
          <a:xfrm rot="10800000">
            <a:off x="7411461" y="513779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EDD74409-B3E7-3547-B7BE-ABC761BCB0BD}"/>
              </a:ext>
            </a:extLst>
          </p:cNvPr>
          <p:cNvSpPr/>
          <p:nvPr userDrawn="1"/>
        </p:nvSpPr>
        <p:spPr>
          <a:xfrm>
            <a:off x="7411461" y="48211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76E5710C-32C8-024B-93B3-188EFE30E203}"/>
              </a:ext>
            </a:extLst>
          </p:cNvPr>
          <p:cNvSpPr/>
          <p:nvPr userDrawn="1"/>
        </p:nvSpPr>
        <p:spPr>
          <a:xfrm>
            <a:off x="8775027" y="51776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5EA49D53-598F-D947-8A70-8DC17D4E5C9A}"/>
              </a:ext>
            </a:extLst>
          </p:cNvPr>
          <p:cNvSpPr/>
          <p:nvPr userDrawn="1"/>
        </p:nvSpPr>
        <p:spPr>
          <a:xfrm>
            <a:off x="9944662"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68F5A0D9-2959-864B-8AFB-0EC2D93F60D7}"/>
              </a:ext>
            </a:extLst>
          </p:cNvPr>
          <p:cNvSpPr/>
          <p:nvPr userDrawn="1"/>
        </p:nvSpPr>
        <p:spPr>
          <a:xfrm rot="10800000">
            <a:off x="9750215"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1C25185E-226D-264C-81BC-D53BCD717191}"/>
              </a:ext>
            </a:extLst>
          </p:cNvPr>
          <p:cNvSpPr/>
          <p:nvPr userDrawn="1"/>
        </p:nvSpPr>
        <p:spPr>
          <a:xfrm rot="10800000">
            <a:off x="9553275" y="478664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33388DE9-D618-584E-9D87-47D7E7A7802D}"/>
              </a:ext>
            </a:extLst>
          </p:cNvPr>
          <p:cNvSpPr/>
          <p:nvPr userDrawn="1"/>
        </p:nvSpPr>
        <p:spPr>
          <a:xfrm rot="10800000">
            <a:off x="10138239"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AF5D4938-F134-A147-B997-33E1BDE53C0E}"/>
              </a:ext>
            </a:extLst>
          </p:cNvPr>
          <p:cNvSpPr/>
          <p:nvPr userDrawn="1"/>
        </p:nvSpPr>
        <p:spPr>
          <a:xfrm rot="10800000">
            <a:off x="9164592" y="478332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AFADC8EC-BFB2-7D4D-845C-0DCB7117FCA5}"/>
              </a:ext>
            </a:extLst>
          </p:cNvPr>
          <p:cNvSpPr/>
          <p:nvPr userDrawn="1"/>
        </p:nvSpPr>
        <p:spPr>
          <a:xfrm rot="10800000">
            <a:off x="8971964" y="513779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9125ADF0-36E9-6045-8D4F-F432065C0224}"/>
              </a:ext>
            </a:extLst>
          </p:cNvPr>
          <p:cNvSpPr/>
          <p:nvPr userDrawn="1"/>
        </p:nvSpPr>
        <p:spPr>
          <a:xfrm>
            <a:off x="8971964" y="48211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AB39AC30-5AA2-2F4B-AB35-E18C428A565F}"/>
              </a:ext>
            </a:extLst>
          </p:cNvPr>
          <p:cNvSpPr/>
          <p:nvPr userDrawn="1"/>
        </p:nvSpPr>
        <p:spPr>
          <a:xfrm>
            <a:off x="11113778"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EBF45AAF-7544-3F41-871F-1042261C1BB3}"/>
              </a:ext>
            </a:extLst>
          </p:cNvPr>
          <p:cNvSpPr/>
          <p:nvPr userDrawn="1"/>
        </p:nvSpPr>
        <p:spPr>
          <a:xfrm>
            <a:off x="11505165" y="51789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E86E6848-5B0A-3240-812B-A666BFFAAF10}"/>
              </a:ext>
            </a:extLst>
          </p:cNvPr>
          <p:cNvSpPr/>
          <p:nvPr userDrawn="1"/>
        </p:nvSpPr>
        <p:spPr>
          <a:xfrm rot="10800000">
            <a:off x="11310718" y="5141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EDB0BB7B-A06A-3942-9328-E950ECF61D60}"/>
              </a:ext>
            </a:extLst>
          </p:cNvPr>
          <p:cNvSpPr/>
          <p:nvPr userDrawn="1"/>
        </p:nvSpPr>
        <p:spPr>
          <a:xfrm rot="10800000">
            <a:off x="11698742" y="5136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5712A423-0444-CC4E-83BA-1B168DDDBBFC}"/>
              </a:ext>
            </a:extLst>
          </p:cNvPr>
          <p:cNvSpPr/>
          <p:nvPr userDrawn="1"/>
        </p:nvSpPr>
        <p:spPr>
          <a:xfrm>
            <a:off x="11896033" y="51776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F9310B35-B0E6-1C47-BC74-B55C33241A49}"/>
              </a:ext>
            </a:extLst>
          </p:cNvPr>
          <p:cNvSpPr/>
          <p:nvPr userDrawn="1"/>
        </p:nvSpPr>
        <p:spPr>
          <a:xfrm rot="10800000">
            <a:off x="11899734" y="478537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2049EB68-A35D-8F4E-A89A-5A3E76552CB5}"/>
              </a:ext>
            </a:extLst>
          </p:cNvPr>
          <p:cNvSpPr/>
          <p:nvPr userDrawn="1"/>
        </p:nvSpPr>
        <p:spPr>
          <a:xfrm>
            <a:off x="6823656"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D2DD5D98-3A31-FE47-8177-AFB99EB66301}"/>
              </a:ext>
            </a:extLst>
          </p:cNvPr>
          <p:cNvSpPr/>
          <p:nvPr userDrawn="1"/>
        </p:nvSpPr>
        <p:spPr>
          <a:xfrm>
            <a:off x="6629209"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A4AA593F-8AD5-494B-A3B0-BEFE06BD5ADE}"/>
              </a:ext>
            </a:extLst>
          </p:cNvPr>
          <p:cNvSpPr/>
          <p:nvPr userDrawn="1"/>
        </p:nvSpPr>
        <p:spPr>
          <a:xfrm rot="10800000">
            <a:off x="6629209"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5A882568-7C43-714D-9299-0EDBCFE0BCF8}"/>
              </a:ext>
            </a:extLst>
          </p:cNvPr>
          <p:cNvSpPr/>
          <p:nvPr userDrawn="1"/>
        </p:nvSpPr>
        <p:spPr>
          <a:xfrm rot="10800000">
            <a:off x="7017233"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CB4E7A79-0814-8244-AAA3-C9239EF9A731}"/>
              </a:ext>
            </a:extLst>
          </p:cNvPr>
          <p:cNvSpPr/>
          <p:nvPr userDrawn="1"/>
        </p:nvSpPr>
        <p:spPr>
          <a:xfrm>
            <a:off x="7017233"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9EA6575A-8CD5-C249-B144-6F3B2565ABA6}"/>
              </a:ext>
            </a:extLst>
          </p:cNvPr>
          <p:cNvSpPr/>
          <p:nvPr userDrawn="1"/>
        </p:nvSpPr>
        <p:spPr>
          <a:xfrm>
            <a:off x="7214524"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1F1D8B1D-6262-3648-9D9B-484E421F5E8C}"/>
              </a:ext>
            </a:extLst>
          </p:cNvPr>
          <p:cNvSpPr/>
          <p:nvPr userDrawn="1"/>
        </p:nvSpPr>
        <p:spPr>
          <a:xfrm rot="10800000">
            <a:off x="7218225"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18923F53-BCD2-2B4D-97C5-FE6783EE76ED}"/>
              </a:ext>
            </a:extLst>
          </p:cNvPr>
          <p:cNvSpPr/>
          <p:nvPr userDrawn="1"/>
        </p:nvSpPr>
        <p:spPr>
          <a:xfrm>
            <a:off x="7605360"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9FD18271-36FA-8345-9086-501DB6F20E64}"/>
              </a:ext>
            </a:extLst>
          </p:cNvPr>
          <p:cNvSpPr/>
          <p:nvPr userDrawn="1"/>
        </p:nvSpPr>
        <p:spPr>
          <a:xfrm>
            <a:off x="8384159"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62B473BC-19B2-DD4B-953E-A028667F8617}"/>
              </a:ext>
            </a:extLst>
          </p:cNvPr>
          <p:cNvSpPr/>
          <p:nvPr userDrawn="1"/>
        </p:nvSpPr>
        <p:spPr>
          <a:xfrm>
            <a:off x="7800144"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C20C4CB0-3449-0245-9E12-98509064A10D}"/>
              </a:ext>
            </a:extLst>
          </p:cNvPr>
          <p:cNvSpPr/>
          <p:nvPr userDrawn="1"/>
        </p:nvSpPr>
        <p:spPr>
          <a:xfrm>
            <a:off x="8189712"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8F099E1A-F2BD-7349-86B1-F12D0B6A86B4}"/>
              </a:ext>
            </a:extLst>
          </p:cNvPr>
          <p:cNvSpPr/>
          <p:nvPr userDrawn="1"/>
        </p:nvSpPr>
        <p:spPr>
          <a:xfrm rot="10800000">
            <a:off x="7800144"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4FD716EB-4946-5540-83D6-F3FB42D604F5}"/>
              </a:ext>
            </a:extLst>
          </p:cNvPr>
          <p:cNvSpPr/>
          <p:nvPr userDrawn="1"/>
        </p:nvSpPr>
        <p:spPr>
          <a:xfrm rot="10800000">
            <a:off x="8189712"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F2659A68-63EF-FA48-ABB4-5D3D7C941575}"/>
              </a:ext>
            </a:extLst>
          </p:cNvPr>
          <p:cNvSpPr/>
          <p:nvPr userDrawn="1"/>
        </p:nvSpPr>
        <p:spPr>
          <a:xfrm rot="10800000">
            <a:off x="7992772" y="5496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38CC0D8F-7E0F-274A-B419-C89AC26FE6A1}"/>
              </a:ext>
            </a:extLst>
          </p:cNvPr>
          <p:cNvSpPr/>
          <p:nvPr userDrawn="1"/>
        </p:nvSpPr>
        <p:spPr>
          <a:xfrm rot="10800000">
            <a:off x="8577736"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B571D1D0-B553-5444-A95A-CCD6BBC9BB49}"/>
              </a:ext>
            </a:extLst>
          </p:cNvPr>
          <p:cNvSpPr/>
          <p:nvPr userDrawn="1"/>
        </p:nvSpPr>
        <p:spPr>
          <a:xfrm>
            <a:off x="8577736"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56519AD0-AB63-9D4F-A915-FC163E2B35EB}"/>
              </a:ext>
            </a:extLst>
          </p:cNvPr>
          <p:cNvSpPr/>
          <p:nvPr userDrawn="1"/>
        </p:nvSpPr>
        <p:spPr>
          <a:xfrm rot="10800000">
            <a:off x="7411461" y="584801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6CB37549-D34D-2C48-8EEB-2F93E660F9D6}"/>
              </a:ext>
            </a:extLst>
          </p:cNvPr>
          <p:cNvSpPr/>
          <p:nvPr userDrawn="1"/>
        </p:nvSpPr>
        <p:spPr>
          <a:xfrm rot="10800000">
            <a:off x="8778728"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7FA6EB54-8233-3343-8B9E-25DF235DFCE8}"/>
              </a:ext>
            </a:extLst>
          </p:cNvPr>
          <p:cNvSpPr/>
          <p:nvPr userDrawn="1"/>
        </p:nvSpPr>
        <p:spPr>
          <a:xfrm rot="10800000">
            <a:off x="9941298" y="54927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FF16AFA8-F972-DA4A-BE27-24A6D241E403}"/>
              </a:ext>
            </a:extLst>
          </p:cNvPr>
          <p:cNvSpPr/>
          <p:nvPr userDrawn="1"/>
        </p:nvSpPr>
        <p:spPr>
          <a:xfrm rot="10800000">
            <a:off x="10138239"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B8FB66FA-E0A6-3642-924E-D842433614FE}"/>
              </a:ext>
            </a:extLst>
          </p:cNvPr>
          <p:cNvSpPr/>
          <p:nvPr userDrawn="1"/>
        </p:nvSpPr>
        <p:spPr>
          <a:xfrm>
            <a:off x="10335530"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85F6FD8-8332-704C-93AC-528C8D78473C}"/>
              </a:ext>
            </a:extLst>
          </p:cNvPr>
          <p:cNvSpPr/>
          <p:nvPr userDrawn="1"/>
        </p:nvSpPr>
        <p:spPr>
          <a:xfrm>
            <a:off x="10726366"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FF8496D3-FC2E-2F41-887E-4877CB2C9AD1}"/>
              </a:ext>
            </a:extLst>
          </p:cNvPr>
          <p:cNvSpPr/>
          <p:nvPr userDrawn="1"/>
        </p:nvSpPr>
        <p:spPr>
          <a:xfrm>
            <a:off x="11113778"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21BCFD48-6C6D-FC4F-A7CB-EA5076F9179A}"/>
              </a:ext>
            </a:extLst>
          </p:cNvPr>
          <p:cNvSpPr/>
          <p:nvPr userDrawn="1"/>
        </p:nvSpPr>
        <p:spPr>
          <a:xfrm>
            <a:off x="11505165" y="58891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3A052344-C39F-E34E-BEF7-187E2A5D2832}"/>
              </a:ext>
            </a:extLst>
          </p:cNvPr>
          <p:cNvSpPr/>
          <p:nvPr userDrawn="1"/>
        </p:nvSpPr>
        <p:spPr>
          <a:xfrm>
            <a:off x="10921150"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0C3BAAC4-BDEE-FF48-8B2D-7C0A336FDC24}"/>
              </a:ext>
            </a:extLst>
          </p:cNvPr>
          <p:cNvSpPr/>
          <p:nvPr userDrawn="1"/>
        </p:nvSpPr>
        <p:spPr>
          <a:xfrm>
            <a:off x="11310718" y="5534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DF14DDD9-ED01-504C-B5ED-B3C76FE48FAD}"/>
              </a:ext>
            </a:extLst>
          </p:cNvPr>
          <p:cNvSpPr/>
          <p:nvPr userDrawn="1"/>
        </p:nvSpPr>
        <p:spPr>
          <a:xfrm rot="10800000">
            <a:off x="10921150"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30D34C1B-5D55-184A-8D32-BC83D66514CF}"/>
              </a:ext>
            </a:extLst>
          </p:cNvPr>
          <p:cNvSpPr/>
          <p:nvPr userDrawn="1"/>
        </p:nvSpPr>
        <p:spPr>
          <a:xfrm rot="10800000">
            <a:off x="11310718" y="5851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6B9453C7-8184-994F-9692-7CCED241DFD8}"/>
              </a:ext>
            </a:extLst>
          </p:cNvPr>
          <p:cNvSpPr/>
          <p:nvPr userDrawn="1"/>
        </p:nvSpPr>
        <p:spPr>
          <a:xfrm rot="10800000">
            <a:off x="11113778" y="5496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78AB3B3F-018C-094E-9BE4-7BF1D4956574}"/>
              </a:ext>
            </a:extLst>
          </p:cNvPr>
          <p:cNvSpPr/>
          <p:nvPr userDrawn="1"/>
        </p:nvSpPr>
        <p:spPr>
          <a:xfrm rot="10800000">
            <a:off x="11501801" y="54927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B89A5BE5-A7CA-194B-B3BD-38CFDDACBA88}"/>
              </a:ext>
            </a:extLst>
          </p:cNvPr>
          <p:cNvSpPr/>
          <p:nvPr userDrawn="1"/>
        </p:nvSpPr>
        <p:spPr>
          <a:xfrm rot="10800000">
            <a:off x="11698742" y="5847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F9B7947B-E056-584E-B7C8-7ED177EF9958}"/>
              </a:ext>
            </a:extLst>
          </p:cNvPr>
          <p:cNvSpPr/>
          <p:nvPr userDrawn="1"/>
        </p:nvSpPr>
        <p:spPr>
          <a:xfrm>
            <a:off x="11698742" y="55305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508D910F-E574-364E-A225-61F7B165DD30}"/>
              </a:ext>
            </a:extLst>
          </p:cNvPr>
          <p:cNvSpPr/>
          <p:nvPr userDrawn="1"/>
        </p:nvSpPr>
        <p:spPr>
          <a:xfrm rot="10800000">
            <a:off x="10532467" y="584801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91CB9406-8839-2641-8F2B-E66C4AA45947}"/>
              </a:ext>
            </a:extLst>
          </p:cNvPr>
          <p:cNvSpPr/>
          <p:nvPr userDrawn="1"/>
        </p:nvSpPr>
        <p:spPr>
          <a:xfrm>
            <a:off x="11896033" y="58878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69D44D27-B9B3-AD4F-BF2A-C60061B93AB7}"/>
              </a:ext>
            </a:extLst>
          </p:cNvPr>
          <p:cNvSpPr/>
          <p:nvPr userDrawn="1"/>
        </p:nvSpPr>
        <p:spPr>
          <a:xfrm rot="10800000">
            <a:off x="11899734" y="54955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0CF9B439-95F9-0149-9DFB-53195A8821E7}"/>
              </a:ext>
            </a:extLst>
          </p:cNvPr>
          <p:cNvSpPr/>
          <p:nvPr userDrawn="1"/>
        </p:nvSpPr>
        <p:spPr>
          <a:xfrm>
            <a:off x="6432269"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20374A23-0146-EC42-9DCE-13C1A44ED551}"/>
              </a:ext>
            </a:extLst>
          </p:cNvPr>
          <p:cNvSpPr/>
          <p:nvPr userDrawn="1"/>
        </p:nvSpPr>
        <p:spPr>
          <a:xfrm>
            <a:off x="6823656"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7488DE53-B945-1446-8781-095C1AE52522}"/>
              </a:ext>
            </a:extLst>
          </p:cNvPr>
          <p:cNvSpPr/>
          <p:nvPr userDrawn="1"/>
        </p:nvSpPr>
        <p:spPr>
          <a:xfrm>
            <a:off x="6629209"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BA29920D-C90A-4B49-960C-49D13F48FB6D}"/>
              </a:ext>
            </a:extLst>
          </p:cNvPr>
          <p:cNvSpPr/>
          <p:nvPr userDrawn="1"/>
        </p:nvSpPr>
        <p:spPr>
          <a:xfrm rot="10800000">
            <a:off x="6239641"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9054BB3E-068D-684F-9E73-3B693AE5D148}"/>
              </a:ext>
            </a:extLst>
          </p:cNvPr>
          <p:cNvSpPr/>
          <p:nvPr userDrawn="1"/>
        </p:nvSpPr>
        <p:spPr>
          <a:xfrm rot="10800000">
            <a:off x="6629209"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116BF06D-2242-A745-A0D2-EC43B9F70B2E}"/>
              </a:ext>
            </a:extLst>
          </p:cNvPr>
          <p:cNvSpPr/>
          <p:nvPr userDrawn="1"/>
        </p:nvSpPr>
        <p:spPr>
          <a:xfrm rot="10800000">
            <a:off x="6432269"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014F1764-0500-9049-AE71-B33B27550F98}"/>
              </a:ext>
            </a:extLst>
          </p:cNvPr>
          <p:cNvSpPr/>
          <p:nvPr userDrawn="1"/>
        </p:nvSpPr>
        <p:spPr>
          <a:xfrm rot="10800000">
            <a:off x="6820292"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C909DCFE-46CB-0E4F-ABA7-C4C1079B82C9}"/>
              </a:ext>
            </a:extLst>
          </p:cNvPr>
          <p:cNvSpPr/>
          <p:nvPr userDrawn="1"/>
        </p:nvSpPr>
        <p:spPr>
          <a:xfrm rot="10800000">
            <a:off x="7017233" y="65610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20F18037-9B5A-0442-9075-95C32E47A4CC}"/>
              </a:ext>
            </a:extLst>
          </p:cNvPr>
          <p:cNvSpPr/>
          <p:nvPr userDrawn="1"/>
        </p:nvSpPr>
        <p:spPr>
          <a:xfrm rot="10800000">
            <a:off x="7218225"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AF72F70F-B91E-6B49-A6E1-073ED2FF5ED5}"/>
              </a:ext>
            </a:extLst>
          </p:cNvPr>
          <p:cNvSpPr/>
          <p:nvPr userDrawn="1"/>
        </p:nvSpPr>
        <p:spPr>
          <a:xfrm>
            <a:off x="7992772"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D8A4AE17-F3D1-594F-9CA6-7E0BFD215A42}"/>
              </a:ext>
            </a:extLst>
          </p:cNvPr>
          <p:cNvSpPr/>
          <p:nvPr userDrawn="1"/>
        </p:nvSpPr>
        <p:spPr>
          <a:xfrm>
            <a:off x="8384159"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9CE18C04-2B68-A04F-B727-EC00DD9F2910}"/>
              </a:ext>
            </a:extLst>
          </p:cNvPr>
          <p:cNvSpPr/>
          <p:nvPr userDrawn="1"/>
        </p:nvSpPr>
        <p:spPr>
          <a:xfrm>
            <a:off x="7800144"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A49F2EA4-BB6B-BA45-8FDD-1D5D9BE92C76}"/>
              </a:ext>
            </a:extLst>
          </p:cNvPr>
          <p:cNvSpPr/>
          <p:nvPr userDrawn="1"/>
        </p:nvSpPr>
        <p:spPr>
          <a:xfrm>
            <a:off x="8189712"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8A159C91-A525-194C-8BD9-59EC9658F676}"/>
              </a:ext>
            </a:extLst>
          </p:cNvPr>
          <p:cNvSpPr/>
          <p:nvPr userDrawn="1"/>
        </p:nvSpPr>
        <p:spPr>
          <a:xfrm rot="10800000">
            <a:off x="7800144"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E6C16777-CEA4-1040-A5AD-451CFE172970}"/>
              </a:ext>
            </a:extLst>
          </p:cNvPr>
          <p:cNvSpPr/>
          <p:nvPr userDrawn="1"/>
        </p:nvSpPr>
        <p:spPr>
          <a:xfrm rot="10800000">
            <a:off x="8189712"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8961DFDB-E898-B345-8F20-9E0264B8C8E2}"/>
              </a:ext>
            </a:extLst>
          </p:cNvPr>
          <p:cNvSpPr/>
          <p:nvPr userDrawn="1"/>
        </p:nvSpPr>
        <p:spPr>
          <a:xfrm rot="10800000">
            <a:off x="7992772"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34DDF98E-1212-A448-A71F-E15CDFFC124D}"/>
              </a:ext>
            </a:extLst>
          </p:cNvPr>
          <p:cNvSpPr/>
          <p:nvPr userDrawn="1"/>
        </p:nvSpPr>
        <p:spPr>
          <a:xfrm rot="10800000">
            <a:off x="8380795"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F61D18E4-C2F2-8747-AE71-8D8DC9EE6651}"/>
              </a:ext>
            </a:extLst>
          </p:cNvPr>
          <p:cNvSpPr/>
          <p:nvPr userDrawn="1"/>
        </p:nvSpPr>
        <p:spPr>
          <a:xfrm rot="10800000">
            <a:off x="8577736" y="65610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14C3C043-22CE-E34E-BA8F-1BFE034B77D6}"/>
              </a:ext>
            </a:extLst>
          </p:cNvPr>
          <p:cNvSpPr/>
          <p:nvPr userDrawn="1"/>
        </p:nvSpPr>
        <p:spPr>
          <a:xfrm>
            <a:off x="8577736" y="62443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5EF94A6B-D025-484F-A47C-8DF9A79B1930}"/>
              </a:ext>
            </a:extLst>
          </p:cNvPr>
          <p:cNvSpPr/>
          <p:nvPr userDrawn="1"/>
        </p:nvSpPr>
        <p:spPr>
          <a:xfrm rot="10800000">
            <a:off x="7604089"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BE30BF02-3ABC-3744-95D9-CCDE49EB50E3}"/>
              </a:ext>
            </a:extLst>
          </p:cNvPr>
          <p:cNvSpPr/>
          <p:nvPr userDrawn="1"/>
        </p:nvSpPr>
        <p:spPr>
          <a:xfrm>
            <a:off x="8775027" y="660172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288BFD64-32B4-094A-B894-C2DC38572D21}"/>
              </a:ext>
            </a:extLst>
          </p:cNvPr>
          <p:cNvSpPr/>
          <p:nvPr userDrawn="1"/>
        </p:nvSpPr>
        <p:spPr>
          <a:xfrm rot="10800000">
            <a:off x="8778728"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F1A7016E-AE95-064C-B727-E70D22DA650C}"/>
              </a:ext>
            </a:extLst>
          </p:cNvPr>
          <p:cNvSpPr/>
          <p:nvPr userDrawn="1"/>
        </p:nvSpPr>
        <p:spPr>
          <a:xfrm>
            <a:off x="9165863"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16BBDD2B-7DF5-AC44-8388-802A0A35CF52}"/>
              </a:ext>
            </a:extLst>
          </p:cNvPr>
          <p:cNvSpPr/>
          <p:nvPr userDrawn="1"/>
        </p:nvSpPr>
        <p:spPr>
          <a:xfrm>
            <a:off x="9553275"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533F5C24-5429-9845-A1FD-843EC4E7ABDE}"/>
              </a:ext>
            </a:extLst>
          </p:cNvPr>
          <p:cNvSpPr/>
          <p:nvPr userDrawn="1"/>
        </p:nvSpPr>
        <p:spPr>
          <a:xfrm>
            <a:off x="9944662"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80CD787B-0F77-D14E-93B4-6AF6584EF3CC}"/>
              </a:ext>
            </a:extLst>
          </p:cNvPr>
          <p:cNvSpPr/>
          <p:nvPr userDrawn="1"/>
        </p:nvSpPr>
        <p:spPr>
          <a:xfrm>
            <a:off x="9360647"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A73016B2-C09F-8443-AEE0-42563C144B78}"/>
              </a:ext>
            </a:extLst>
          </p:cNvPr>
          <p:cNvSpPr/>
          <p:nvPr userDrawn="1"/>
        </p:nvSpPr>
        <p:spPr>
          <a:xfrm>
            <a:off x="9750215"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ECB3C09-9DED-2F4B-A5EC-B6F91940331C}"/>
              </a:ext>
            </a:extLst>
          </p:cNvPr>
          <p:cNvSpPr/>
          <p:nvPr userDrawn="1"/>
        </p:nvSpPr>
        <p:spPr>
          <a:xfrm rot="10800000">
            <a:off x="9360647"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304683F1-9385-5840-A617-7F8D6ACDC1A2}"/>
              </a:ext>
            </a:extLst>
          </p:cNvPr>
          <p:cNvSpPr/>
          <p:nvPr userDrawn="1"/>
        </p:nvSpPr>
        <p:spPr>
          <a:xfrm rot="10800000">
            <a:off x="9750215"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4847FDC0-67B2-0E46-8BCD-82093583C078}"/>
              </a:ext>
            </a:extLst>
          </p:cNvPr>
          <p:cNvSpPr/>
          <p:nvPr userDrawn="1"/>
        </p:nvSpPr>
        <p:spPr>
          <a:xfrm rot="10800000">
            <a:off x="9553275"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AA34761A-22C0-F949-8029-6F5F4A30B326}"/>
              </a:ext>
            </a:extLst>
          </p:cNvPr>
          <p:cNvSpPr/>
          <p:nvPr userDrawn="1"/>
        </p:nvSpPr>
        <p:spPr>
          <a:xfrm rot="10800000">
            <a:off x="9164592"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08C9C285-894F-DC42-ABC7-31AB22DE0B94}"/>
              </a:ext>
            </a:extLst>
          </p:cNvPr>
          <p:cNvSpPr/>
          <p:nvPr userDrawn="1"/>
        </p:nvSpPr>
        <p:spPr>
          <a:xfrm rot="10800000">
            <a:off x="8971964" y="65618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51897AA8-D491-ED4B-A151-BE977593F214}"/>
              </a:ext>
            </a:extLst>
          </p:cNvPr>
          <p:cNvSpPr/>
          <p:nvPr userDrawn="1"/>
        </p:nvSpPr>
        <p:spPr>
          <a:xfrm>
            <a:off x="8971964" y="62451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7BA739F7-3707-784D-8CDB-746E2F6E8ABD}"/>
              </a:ext>
            </a:extLst>
          </p:cNvPr>
          <p:cNvSpPr/>
          <p:nvPr userDrawn="1"/>
        </p:nvSpPr>
        <p:spPr>
          <a:xfrm>
            <a:off x="10335530" y="660172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C9C824D1-5ADC-2844-83E2-161462B287AC}"/>
              </a:ext>
            </a:extLst>
          </p:cNvPr>
          <p:cNvSpPr/>
          <p:nvPr userDrawn="1"/>
        </p:nvSpPr>
        <p:spPr>
          <a:xfrm>
            <a:off x="10726366"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FD7913B1-794F-7E48-A827-4260398F57A0}"/>
              </a:ext>
            </a:extLst>
          </p:cNvPr>
          <p:cNvSpPr/>
          <p:nvPr userDrawn="1"/>
        </p:nvSpPr>
        <p:spPr>
          <a:xfrm>
            <a:off x="11113778"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EBC505B8-1FD6-5648-851B-18568447A8FF}"/>
              </a:ext>
            </a:extLst>
          </p:cNvPr>
          <p:cNvSpPr/>
          <p:nvPr userDrawn="1"/>
        </p:nvSpPr>
        <p:spPr>
          <a:xfrm>
            <a:off x="11505165"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A33B31F3-50D3-3745-9538-42206500D212}"/>
              </a:ext>
            </a:extLst>
          </p:cNvPr>
          <p:cNvSpPr/>
          <p:nvPr userDrawn="1"/>
        </p:nvSpPr>
        <p:spPr>
          <a:xfrm>
            <a:off x="10921150"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D93741A7-31F0-AD44-9114-8B704EBADEBD}"/>
              </a:ext>
            </a:extLst>
          </p:cNvPr>
          <p:cNvSpPr/>
          <p:nvPr userDrawn="1"/>
        </p:nvSpPr>
        <p:spPr>
          <a:xfrm>
            <a:off x="11310718" y="6248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A404A3F5-D991-9A4D-9337-F40838021D4A}"/>
              </a:ext>
            </a:extLst>
          </p:cNvPr>
          <p:cNvSpPr/>
          <p:nvPr userDrawn="1"/>
        </p:nvSpPr>
        <p:spPr>
          <a:xfrm rot="10800000">
            <a:off x="10921150"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FD4EE2ED-6F5A-B642-A1C2-3E5DD1D5CDBF}"/>
              </a:ext>
            </a:extLst>
          </p:cNvPr>
          <p:cNvSpPr/>
          <p:nvPr userDrawn="1"/>
        </p:nvSpPr>
        <p:spPr>
          <a:xfrm rot="10800000">
            <a:off x="11310718"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8FCEFAA3-987B-D64B-8662-EF31A018DAA7}"/>
              </a:ext>
            </a:extLst>
          </p:cNvPr>
          <p:cNvSpPr/>
          <p:nvPr userDrawn="1"/>
        </p:nvSpPr>
        <p:spPr>
          <a:xfrm rot="10800000">
            <a:off x="11113778" y="6210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B3C702C-6057-294E-A674-D3059B4CD6D2}"/>
              </a:ext>
            </a:extLst>
          </p:cNvPr>
          <p:cNvSpPr/>
          <p:nvPr userDrawn="1"/>
        </p:nvSpPr>
        <p:spPr>
          <a:xfrm rot="10800000">
            <a:off x="11501801" y="620658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05815496-D039-7B4E-8A9A-9D08C55FF0EA}"/>
              </a:ext>
            </a:extLst>
          </p:cNvPr>
          <p:cNvSpPr/>
          <p:nvPr userDrawn="1"/>
        </p:nvSpPr>
        <p:spPr>
          <a:xfrm>
            <a:off x="11698742" y="62443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C1A7EA7C-BDAA-0042-AFDF-72451962C87F}"/>
              </a:ext>
            </a:extLst>
          </p:cNvPr>
          <p:cNvSpPr/>
          <p:nvPr userDrawn="1"/>
        </p:nvSpPr>
        <p:spPr>
          <a:xfrm rot="10800000">
            <a:off x="10725095" y="62073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FBB71A26-C24E-0C49-8504-288A26816A73}"/>
              </a:ext>
            </a:extLst>
          </p:cNvPr>
          <p:cNvSpPr/>
          <p:nvPr userDrawn="1"/>
        </p:nvSpPr>
        <p:spPr>
          <a:xfrm rot="10800000">
            <a:off x="10532467" y="65618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0B5846AE-C3BC-2440-9A4A-4294A813E2C8}"/>
              </a:ext>
            </a:extLst>
          </p:cNvPr>
          <p:cNvSpPr/>
          <p:nvPr userDrawn="1"/>
        </p:nvSpPr>
        <p:spPr>
          <a:xfrm>
            <a:off x="10532467" y="62451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A58C1288-3E11-F74D-A3F1-8715AD5F7D75}"/>
              </a:ext>
            </a:extLst>
          </p:cNvPr>
          <p:cNvSpPr/>
          <p:nvPr userDrawn="1"/>
        </p:nvSpPr>
        <p:spPr>
          <a:xfrm rot="10800000">
            <a:off x="11899734" y="6209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2CBB2F4E-FE64-134F-8F94-2EA70C3A6E29}"/>
              </a:ext>
            </a:extLst>
          </p:cNvPr>
          <p:cNvSpPr/>
          <p:nvPr userDrawn="1"/>
        </p:nvSpPr>
        <p:spPr>
          <a:xfrm>
            <a:off x="6054144" y="660299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B23F76D1-1D04-194D-B393-767305598624}"/>
              </a:ext>
            </a:extLst>
          </p:cNvPr>
          <p:cNvSpPr/>
          <p:nvPr userDrawn="1"/>
        </p:nvSpPr>
        <p:spPr>
          <a:xfrm rot="10800000">
            <a:off x="5859697" y="6565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5222A341-39BC-6443-8382-FC8DACF437D8}"/>
              </a:ext>
            </a:extLst>
          </p:cNvPr>
          <p:cNvSpPr/>
          <p:nvPr userDrawn="1"/>
        </p:nvSpPr>
        <p:spPr>
          <a:xfrm>
            <a:off x="8775027" y="4841933"/>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57E75E43-0DE9-D146-BDDA-90B2D9A9C53C}"/>
              </a:ext>
            </a:extLst>
          </p:cNvPr>
          <p:cNvSpPr/>
          <p:nvPr userDrawn="1"/>
        </p:nvSpPr>
        <p:spPr>
          <a:xfrm rot="10800000">
            <a:off x="9946634" y="6213913"/>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7E8C14ED-563B-D849-9E5B-57147C935902}"/>
              </a:ext>
            </a:extLst>
          </p:cNvPr>
          <p:cNvSpPr/>
          <p:nvPr userDrawn="1"/>
        </p:nvSpPr>
        <p:spPr>
          <a:xfrm>
            <a:off x="7201782" y="6241285"/>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29B07255-1472-6044-A7FC-09EDE358D7AD}"/>
              </a:ext>
            </a:extLst>
          </p:cNvPr>
          <p:cNvSpPr/>
          <p:nvPr userDrawn="1"/>
        </p:nvSpPr>
        <p:spPr>
          <a:xfrm>
            <a:off x="10133050" y="5171243"/>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11DB314E-DBC4-4946-A8B1-7FB10C0C8C0F}"/>
              </a:ext>
            </a:extLst>
          </p:cNvPr>
          <p:cNvSpPr/>
          <p:nvPr userDrawn="1"/>
        </p:nvSpPr>
        <p:spPr>
          <a:xfrm>
            <a:off x="9739397" y="4454939"/>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27B104A9-50EB-CB43-9DB9-6EC25B7C1CFB}"/>
              </a:ext>
            </a:extLst>
          </p:cNvPr>
          <p:cNvSpPr/>
          <p:nvPr userDrawn="1"/>
        </p:nvSpPr>
        <p:spPr>
          <a:xfrm>
            <a:off x="10525919" y="3771715"/>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FBF75A99-E053-7244-8D84-C7742FCC6776}"/>
              </a:ext>
            </a:extLst>
          </p:cNvPr>
          <p:cNvSpPr/>
          <p:nvPr userDrawn="1"/>
        </p:nvSpPr>
        <p:spPr>
          <a:xfrm rot="10800000">
            <a:off x="10146505" y="4433504"/>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E5B00600-B1C9-2341-8943-F660AC37DA42}"/>
              </a:ext>
            </a:extLst>
          </p:cNvPr>
          <p:cNvSpPr/>
          <p:nvPr userDrawn="1"/>
        </p:nvSpPr>
        <p:spPr>
          <a:xfrm rot="10800000">
            <a:off x="10536048" y="5138782"/>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843653D8-921F-7A46-BA30-6FC6912F6071}"/>
              </a:ext>
            </a:extLst>
          </p:cNvPr>
          <p:cNvSpPr/>
          <p:nvPr userDrawn="1"/>
        </p:nvSpPr>
        <p:spPr>
          <a:xfrm rot="10800000">
            <a:off x="10140429" y="3009304"/>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5" name="Group 184">
            <a:extLst>
              <a:ext uri="{FF2B5EF4-FFF2-40B4-BE49-F238E27FC236}">
                <a16:creationId xmlns:a16="http://schemas.microsoft.com/office/drawing/2014/main" id="{E7377868-6486-9C44-8933-2953908932B5}"/>
              </a:ext>
            </a:extLst>
          </p:cNvPr>
          <p:cNvGrpSpPr/>
          <p:nvPr userDrawn="1"/>
        </p:nvGrpSpPr>
        <p:grpSpPr>
          <a:xfrm>
            <a:off x="7392836" y="5388735"/>
            <a:ext cx="4365896" cy="1101845"/>
            <a:chOff x="7392836" y="5388735"/>
            <a:chExt cx="4365896" cy="1101845"/>
          </a:xfrm>
        </p:grpSpPr>
        <p:pic>
          <p:nvPicPr>
            <p:cNvPr id="186" name="Picture 185">
              <a:extLst>
                <a:ext uri="{FF2B5EF4-FFF2-40B4-BE49-F238E27FC236}">
                  <a16:creationId xmlns:a16="http://schemas.microsoft.com/office/drawing/2014/main" id="{A22A5988-FF3F-4544-9676-82B2BFD9C1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1164" y="5514091"/>
              <a:ext cx="723895" cy="634456"/>
            </a:xfrm>
            <a:prstGeom prst="rect">
              <a:avLst/>
            </a:prstGeom>
          </p:spPr>
        </p:pic>
        <p:sp>
          <p:nvSpPr>
            <p:cNvPr id="187" name="TextBox 186">
              <a:extLst>
                <a:ext uri="{FF2B5EF4-FFF2-40B4-BE49-F238E27FC236}">
                  <a16:creationId xmlns:a16="http://schemas.microsoft.com/office/drawing/2014/main" id="{620383CC-33C2-3747-B073-529971451C8D}"/>
                </a:ext>
              </a:extLst>
            </p:cNvPr>
            <p:cNvSpPr txBox="1"/>
            <p:nvPr/>
          </p:nvSpPr>
          <p:spPr>
            <a:xfrm>
              <a:off x="7392836" y="6235654"/>
              <a:ext cx="2002471" cy="246221"/>
            </a:xfrm>
            <a:prstGeom prst="rect">
              <a:avLst/>
            </a:prstGeom>
            <a:noFill/>
          </p:spPr>
          <p:txBody>
            <a:bodyPr wrap="none" rtlCol="0">
              <a:spAutoFit/>
            </a:bodyPr>
            <a:lstStyle/>
            <a:p>
              <a:r>
                <a:rPr lang="en-US" sz="1000" b="1" spc="600" dirty="0">
                  <a:solidFill>
                    <a:schemeClr val="tx2"/>
                  </a:solidFill>
                  <a:latin typeface="Assistant" pitchFamily="2" charset="-79"/>
                  <a:cs typeface="Assistant" pitchFamily="2" charset="-79"/>
                </a:rPr>
                <a:t>ARRIVALIST </a:t>
              </a:r>
              <a:r>
                <a:rPr lang="en-US" sz="1000" b="1" spc="600" dirty="0">
                  <a:solidFill>
                    <a:schemeClr val="accent1"/>
                  </a:solidFill>
                  <a:latin typeface="Assistant" pitchFamily="2" charset="-79"/>
                  <a:cs typeface="Assistant" pitchFamily="2" charset="-79"/>
                </a:rPr>
                <a:t>A4</a:t>
              </a:r>
            </a:p>
          </p:txBody>
        </p:sp>
        <p:grpSp>
          <p:nvGrpSpPr>
            <p:cNvPr id="188" name="Group 187">
              <a:extLst>
                <a:ext uri="{FF2B5EF4-FFF2-40B4-BE49-F238E27FC236}">
                  <a16:creationId xmlns:a16="http://schemas.microsoft.com/office/drawing/2014/main" id="{769A3C60-15F1-9B4A-85E4-A2CA8728770E}"/>
                </a:ext>
              </a:extLst>
            </p:cNvPr>
            <p:cNvGrpSpPr/>
            <p:nvPr/>
          </p:nvGrpSpPr>
          <p:grpSpPr>
            <a:xfrm>
              <a:off x="10134534" y="5606264"/>
              <a:ext cx="1624198" cy="683134"/>
              <a:chOff x="828637" y="755556"/>
              <a:chExt cx="3110096" cy="1308100"/>
            </a:xfrm>
          </p:grpSpPr>
          <p:grpSp>
            <p:nvGrpSpPr>
              <p:cNvPr id="190" name="Group 189">
                <a:extLst>
                  <a:ext uri="{FF2B5EF4-FFF2-40B4-BE49-F238E27FC236}">
                    <a16:creationId xmlns:a16="http://schemas.microsoft.com/office/drawing/2014/main" id="{113277F8-DB5E-CA44-8545-C2ED2497AC5F}"/>
                  </a:ext>
                </a:extLst>
              </p:cNvPr>
              <p:cNvGrpSpPr/>
              <p:nvPr/>
            </p:nvGrpSpPr>
            <p:grpSpPr>
              <a:xfrm>
                <a:off x="828637" y="831756"/>
                <a:ext cx="3040246" cy="1231900"/>
                <a:chOff x="1371146" y="831756"/>
                <a:chExt cx="3040246" cy="1231900"/>
              </a:xfrm>
            </p:grpSpPr>
            <p:pic>
              <p:nvPicPr>
                <p:cNvPr id="192" name="Picture 191">
                  <a:extLst>
                    <a:ext uri="{FF2B5EF4-FFF2-40B4-BE49-F238E27FC236}">
                      <a16:creationId xmlns:a16="http://schemas.microsoft.com/office/drawing/2014/main" id="{C81DAC20-9426-2E48-8A15-D9131C5E6F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9992" y="831756"/>
                  <a:ext cx="1041400" cy="1231900"/>
                </a:xfrm>
                <a:prstGeom prst="rect">
                  <a:avLst/>
                </a:prstGeom>
              </p:spPr>
            </p:pic>
            <p:pic>
              <p:nvPicPr>
                <p:cNvPr id="193" name="Picture 192">
                  <a:extLst>
                    <a:ext uri="{FF2B5EF4-FFF2-40B4-BE49-F238E27FC236}">
                      <a16:creationId xmlns:a16="http://schemas.microsoft.com/office/drawing/2014/main" id="{8F3A1648-1A03-8643-BC8F-E80AEB9ED0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1146" y="1295306"/>
                  <a:ext cx="1727200" cy="304800"/>
                </a:xfrm>
                <a:prstGeom prst="rect">
                  <a:avLst/>
                </a:prstGeom>
              </p:spPr>
            </p:pic>
          </p:grpSp>
          <p:pic>
            <p:nvPicPr>
              <p:cNvPr id="191" name="Picture 190">
                <a:extLst>
                  <a:ext uri="{FF2B5EF4-FFF2-40B4-BE49-F238E27FC236}">
                    <a16:creationId xmlns:a16="http://schemas.microsoft.com/office/drawing/2014/main" id="{3410A92E-ACFD-274D-A652-10705371E0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9033" y="755556"/>
                <a:ext cx="139700" cy="152400"/>
              </a:xfrm>
              <a:prstGeom prst="rect">
                <a:avLst/>
              </a:prstGeom>
            </p:spPr>
          </p:pic>
        </p:grpSp>
        <p:cxnSp>
          <p:nvCxnSpPr>
            <p:cNvPr id="189" name="Straight Connector 188">
              <a:extLst>
                <a:ext uri="{FF2B5EF4-FFF2-40B4-BE49-F238E27FC236}">
                  <a16:creationId xmlns:a16="http://schemas.microsoft.com/office/drawing/2014/main" id="{FF1391AB-5F7F-914F-B680-E417D7525C56}"/>
                </a:ext>
              </a:extLst>
            </p:cNvPr>
            <p:cNvCxnSpPr>
              <a:cxnSpLocks/>
            </p:cNvCxnSpPr>
            <p:nvPr/>
          </p:nvCxnSpPr>
          <p:spPr>
            <a:xfrm flipV="1">
              <a:off x="9653285" y="5388735"/>
              <a:ext cx="1" cy="110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6" name="Text Placeholder 7">
            <a:extLst>
              <a:ext uri="{FF2B5EF4-FFF2-40B4-BE49-F238E27FC236}">
                <a16:creationId xmlns:a16="http://schemas.microsoft.com/office/drawing/2014/main" id="{0E7DF080-36AB-7F40-BCD4-F47377A860F0}"/>
              </a:ext>
            </a:extLst>
          </p:cNvPr>
          <p:cNvSpPr>
            <a:spLocks noGrp="1"/>
          </p:cNvSpPr>
          <p:nvPr>
            <p:ph type="body" sz="quarter" idx="13" hasCustomPrompt="1"/>
          </p:nvPr>
        </p:nvSpPr>
        <p:spPr>
          <a:xfrm>
            <a:off x="993452" y="2567041"/>
            <a:ext cx="7666286"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197" name="Text Placeholder 183">
            <a:extLst>
              <a:ext uri="{FF2B5EF4-FFF2-40B4-BE49-F238E27FC236}">
                <a16:creationId xmlns:a16="http://schemas.microsoft.com/office/drawing/2014/main" id="{8709416F-9FDC-5E4A-AAC7-8A5A4204A903}"/>
              </a:ext>
            </a:extLst>
          </p:cNvPr>
          <p:cNvSpPr>
            <a:spLocks noGrp="1"/>
          </p:cNvSpPr>
          <p:nvPr>
            <p:ph type="body" sz="quarter" idx="14" hasCustomPrompt="1"/>
          </p:nvPr>
        </p:nvSpPr>
        <p:spPr>
          <a:xfrm>
            <a:off x="1006406" y="3068779"/>
            <a:ext cx="7651788" cy="526825"/>
          </a:xfrm>
        </p:spPr>
        <p:txBody>
          <a:bodyPr/>
          <a:lstStyle>
            <a:lvl1pPr marL="0" indent="0">
              <a:buNone/>
              <a:defRPr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64567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50" fill="hold"/>
                                        <p:tgtEl>
                                          <p:spTgt spid="176"/>
                                        </p:tgtEl>
                                        <p:attrNameLst>
                                          <p:attrName>ppt_w</p:attrName>
                                        </p:attrNameLst>
                                      </p:cBhvr>
                                      <p:tavLst>
                                        <p:tav tm="0">
                                          <p:val>
                                            <p:fltVal val="0"/>
                                          </p:val>
                                        </p:tav>
                                        <p:tav tm="100000">
                                          <p:val>
                                            <p:strVal val="#ppt_w"/>
                                          </p:val>
                                        </p:tav>
                                      </p:tavLst>
                                    </p:anim>
                                    <p:anim calcmode="lin" valueType="num">
                                      <p:cBhvr>
                                        <p:cTn id="8" dur="50" fill="hold"/>
                                        <p:tgtEl>
                                          <p:spTgt spid="17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p:cTn id="12" dur="50" fill="hold"/>
                                        <p:tgtEl>
                                          <p:spTgt spid="177"/>
                                        </p:tgtEl>
                                        <p:attrNameLst>
                                          <p:attrName>ppt_w</p:attrName>
                                        </p:attrNameLst>
                                      </p:cBhvr>
                                      <p:tavLst>
                                        <p:tav tm="0">
                                          <p:val>
                                            <p:fltVal val="0"/>
                                          </p:val>
                                        </p:tav>
                                        <p:tav tm="100000">
                                          <p:val>
                                            <p:strVal val="#ppt_w"/>
                                          </p:val>
                                        </p:tav>
                                      </p:tavLst>
                                    </p:anim>
                                    <p:anim calcmode="lin" valueType="num">
                                      <p:cBhvr>
                                        <p:cTn id="13" dur="50" fill="hold"/>
                                        <p:tgtEl>
                                          <p:spTgt spid="17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8"/>
                                        </p:tgtEl>
                                        <p:attrNameLst>
                                          <p:attrName>style.visibility</p:attrName>
                                        </p:attrNameLst>
                                      </p:cBhvr>
                                      <p:to>
                                        <p:strVal val="visible"/>
                                      </p:to>
                                    </p:set>
                                    <p:anim calcmode="lin" valueType="num">
                                      <p:cBhvr>
                                        <p:cTn id="17" dur="50" fill="hold"/>
                                        <p:tgtEl>
                                          <p:spTgt spid="178"/>
                                        </p:tgtEl>
                                        <p:attrNameLst>
                                          <p:attrName>ppt_w</p:attrName>
                                        </p:attrNameLst>
                                      </p:cBhvr>
                                      <p:tavLst>
                                        <p:tav tm="0">
                                          <p:val>
                                            <p:fltVal val="0"/>
                                          </p:val>
                                        </p:tav>
                                        <p:tav tm="100000">
                                          <p:val>
                                            <p:strVal val="#ppt_w"/>
                                          </p:val>
                                        </p:tav>
                                      </p:tavLst>
                                    </p:anim>
                                    <p:anim calcmode="lin" valueType="num">
                                      <p:cBhvr>
                                        <p:cTn id="18" dur="50" fill="hold"/>
                                        <p:tgtEl>
                                          <p:spTgt spid="17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 fill="hold"/>
                                        <p:tgtEl>
                                          <p:spTgt spid="48"/>
                                        </p:tgtEl>
                                        <p:attrNameLst>
                                          <p:attrName>ppt_w</p:attrName>
                                        </p:attrNameLst>
                                      </p:cBhvr>
                                      <p:tavLst>
                                        <p:tav tm="0">
                                          <p:val>
                                            <p:fltVal val="0"/>
                                          </p:val>
                                        </p:tav>
                                        <p:tav tm="100000">
                                          <p:val>
                                            <p:strVal val="#ppt_w"/>
                                          </p:val>
                                        </p:tav>
                                      </p:tavLst>
                                    </p:anim>
                                    <p:anim calcmode="lin" valueType="num">
                                      <p:cBhvr>
                                        <p:cTn id="23" dur="50" fill="hold"/>
                                        <p:tgtEl>
                                          <p:spTgt spid="48"/>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 fill="hold"/>
                                        <p:tgtEl>
                                          <p:spTgt spid="49"/>
                                        </p:tgtEl>
                                        <p:attrNameLst>
                                          <p:attrName>ppt_w</p:attrName>
                                        </p:attrNameLst>
                                      </p:cBhvr>
                                      <p:tavLst>
                                        <p:tav tm="0">
                                          <p:val>
                                            <p:fltVal val="0"/>
                                          </p:val>
                                        </p:tav>
                                        <p:tav tm="100000">
                                          <p:val>
                                            <p:strVal val="#ppt_w"/>
                                          </p:val>
                                        </p:tav>
                                      </p:tavLst>
                                    </p:anim>
                                    <p:anim calcmode="lin" valueType="num">
                                      <p:cBhvr>
                                        <p:cTn id="28" dur="50" fill="hold"/>
                                        <p:tgtEl>
                                          <p:spTgt spid="49"/>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p:cTn id="32" dur="50" fill="hold"/>
                                        <p:tgtEl>
                                          <p:spTgt spid="63"/>
                                        </p:tgtEl>
                                        <p:attrNameLst>
                                          <p:attrName>ppt_w</p:attrName>
                                        </p:attrNameLst>
                                      </p:cBhvr>
                                      <p:tavLst>
                                        <p:tav tm="0">
                                          <p:val>
                                            <p:fltVal val="0"/>
                                          </p:val>
                                        </p:tav>
                                        <p:tav tm="100000">
                                          <p:val>
                                            <p:strVal val="#ppt_w"/>
                                          </p:val>
                                        </p:tav>
                                      </p:tavLst>
                                    </p:anim>
                                    <p:anim calcmode="lin" valueType="num">
                                      <p:cBhvr>
                                        <p:cTn id="33" dur="50" fill="hold"/>
                                        <p:tgtEl>
                                          <p:spTgt spid="63"/>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 fill="hold"/>
                                        <p:tgtEl>
                                          <p:spTgt spid="64"/>
                                        </p:tgtEl>
                                        <p:attrNameLst>
                                          <p:attrName>ppt_w</p:attrName>
                                        </p:attrNameLst>
                                      </p:cBhvr>
                                      <p:tavLst>
                                        <p:tav tm="0">
                                          <p:val>
                                            <p:fltVal val="0"/>
                                          </p:val>
                                        </p:tav>
                                        <p:tav tm="100000">
                                          <p:val>
                                            <p:strVal val="#ppt_w"/>
                                          </p:val>
                                        </p:tav>
                                      </p:tavLst>
                                    </p:anim>
                                    <p:anim calcmode="lin" valueType="num">
                                      <p:cBhvr>
                                        <p:cTn id="38" dur="50" fill="hold"/>
                                        <p:tgtEl>
                                          <p:spTgt spid="64"/>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 fill="hold"/>
                                        <p:tgtEl>
                                          <p:spTgt spid="65"/>
                                        </p:tgtEl>
                                        <p:attrNameLst>
                                          <p:attrName>ppt_w</p:attrName>
                                        </p:attrNameLst>
                                      </p:cBhvr>
                                      <p:tavLst>
                                        <p:tav tm="0">
                                          <p:val>
                                            <p:fltVal val="0"/>
                                          </p:val>
                                        </p:tav>
                                        <p:tav tm="100000">
                                          <p:val>
                                            <p:strVal val="#ppt_w"/>
                                          </p:val>
                                        </p:tav>
                                      </p:tavLst>
                                    </p:anim>
                                    <p:anim calcmode="lin" valueType="num">
                                      <p:cBhvr>
                                        <p:cTn id="43" dur="50" fill="hold"/>
                                        <p:tgtEl>
                                          <p:spTgt spid="65"/>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p:cTn id="47" dur="50" fill="hold"/>
                                        <p:tgtEl>
                                          <p:spTgt spid="66"/>
                                        </p:tgtEl>
                                        <p:attrNameLst>
                                          <p:attrName>ppt_w</p:attrName>
                                        </p:attrNameLst>
                                      </p:cBhvr>
                                      <p:tavLst>
                                        <p:tav tm="0">
                                          <p:val>
                                            <p:fltVal val="0"/>
                                          </p:val>
                                        </p:tav>
                                        <p:tav tm="100000">
                                          <p:val>
                                            <p:strVal val="#ppt_w"/>
                                          </p:val>
                                        </p:tav>
                                      </p:tavLst>
                                    </p:anim>
                                    <p:anim calcmode="lin" valueType="num">
                                      <p:cBhvr>
                                        <p:cTn id="48" dur="50" fill="hold"/>
                                        <p:tgtEl>
                                          <p:spTgt spid="66"/>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50" fill="hold"/>
                                        <p:tgtEl>
                                          <p:spTgt spid="67"/>
                                        </p:tgtEl>
                                        <p:attrNameLst>
                                          <p:attrName>ppt_w</p:attrName>
                                        </p:attrNameLst>
                                      </p:cBhvr>
                                      <p:tavLst>
                                        <p:tav tm="0">
                                          <p:val>
                                            <p:fltVal val="0"/>
                                          </p:val>
                                        </p:tav>
                                        <p:tav tm="100000">
                                          <p:val>
                                            <p:strVal val="#ppt_w"/>
                                          </p:val>
                                        </p:tav>
                                      </p:tavLst>
                                    </p:anim>
                                    <p:anim calcmode="lin" valueType="num">
                                      <p:cBhvr>
                                        <p:cTn id="53" dur="50" fill="hold"/>
                                        <p:tgtEl>
                                          <p:spTgt spid="67"/>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50" fill="hold"/>
                                        <p:tgtEl>
                                          <p:spTgt spid="68"/>
                                        </p:tgtEl>
                                        <p:attrNameLst>
                                          <p:attrName>ppt_w</p:attrName>
                                        </p:attrNameLst>
                                      </p:cBhvr>
                                      <p:tavLst>
                                        <p:tav tm="0">
                                          <p:val>
                                            <p:fltVal val="0"/>
                                          </p:val>
                                        </p:tav>
                                        <p:tav tm="100000">
                                          <p:val>
                                            <p:strVal val="#ppt_w"/>
                                          </p:val>
                                        </p:tav>
                                      </p:tavLst>
                                    </p:anim>
                                    <p:anim calcmode="lin" valueType="num">
                                      <p:cBhvr>
                                        <p:cTn id="58" dur="50" fill="hold"/>
                                        <p:tgtEl>
                                          <p:spTgt spid="68"/>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cBhvr>
                                        <p:cTn id="62" dur="50" fill="hold"/>
                                        <p:tgtEl>
                                          <p:spTgt spid="69"/>
                                        </p:tgtEl>
                                        <p:attrNameLst>
                                          <p:attrName>ppt_w</p:attrName>
                                        </p:attrNameLst>
                                      </p:cBhvr>
                                      <p:tavLst>
                                        <p:tav tm="0">
                                          <p:val>
                                            <p:fltVal val="0"/>
                                          </p:val>
                                        </p:tav>
                                        <p:tav tm="100000">
                                          <p:val>
                                            <p:strVal val="#ppt_w"/>
                                          </p:val>
                                        </p:tav>
                                      </p:tavLst>
                                    </p:anim>
                                    <p:anim calcmode="lin" valueType="num">
                                      <p:cBhvr>
                                        <p:cTn id="63" dur="50" fill="hold"/>
                                        <p:tgtEl>
                                          <p:spTgt spid="69"/>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p:cTn id="67" dur="50" fill="hold"/>
                                        <p:tgtEl>
                                          <p:spTgt spid="70"/>
                                        </p:tgtEl>
                                        <p:attrNameLst>
                                          <p:attrName>ppt_w</p:attrName>
                                        </p:attrNameLst>
                                      </p:cBhvr>
                                      <p:tavLst>
                                        <p:tav tm="0">
                                          <p:val>
                                            <p:fltVal val="0"/>
                                          </p:val>
                                        </p:tav>
                                        <p:tav tm="100000">
                                          <p:val>
                                            <p:strVal val="#ppt_w"/>
                                          </p:val>
                                        </p:tav>
                                      </p:tavLst>
                                    </p:anim>
                                    <p:anim calcmode="lin" valueType="num">
                                      <p:cBhvr>
                                        <p:cTn id="68" dur="50" fill="hold"/>
                                        <p:tgtEl>
                                          <p:spTgt spid="70"/>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71"/>
                                        </p:tgtEl>
                                        <p:attrNameLst>
                                          <p:attrName>style.visibility</p:attrName>
                                        </p:attrNameLst>
                                      </p:cBhvr>
                                      <p:to>
                                        <p:strVal val="visible"/>
                                      </p:to>
                                    </p:set>
                                    <p:anim calcmode="lin" valueType="num">
                                      <p:cBhvr>
                                        <p:cTn id="72" dur="50" fill="hold"/>
                                        <p:tgtEl>
                                          <p:spTgt spid="71"/>
                                        </p:tgtEl>
                                        <p:attrNameLst>
                                          <p:attrName>ppt_w</p:attrName>
                                        </p:attrNameLst>
                                      </p:cBhvr>
                                      <p:tavLst>
                                        <p:tav tm="0">
                                          <p:val>
                                            <p:fltVal val="0"/>
                                          </p:val>
                                        </p:tav>
                                        <p:tav tm="100000">
                                          <p:val>
                                            <p:strVal val="#ppt_w"/>
                                          </p:val>
                                        </p:tav>
                                      </p:tavLst>
                                    </p:anim>
                                    <p:anim calcmode="lin" valueType="num">
                                      <p:cBhvr>
                                        <p:cTn id="73" dur="50" fill="hold"/>
                                        <p:tgtEl>
                                          <p:spTgt spid="71"/>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p:cTn id="77" dur="50" fill="hold"/>
                                        <p:tgtEl>
                                          <p:spTgt spid="74"/>
                                        </p:tgtEl>
                                        <p:attrNameLst>
                                          <p:attrName>ppt_w</p:attrName>
                                        </p:attrNameLst>
                                      </p:cBhvr>
                                      <p:tavLst>
                                        <p:tav tm="0">
                                          <p:val>
                                            <p:fltVal val="0"/>
                                          </p:val>
                                        </p:tav>
                                        <p:tav tm="100000">
                                          <p:val>
                                            <p:strVal val="#ppt_w"/>
                                          </p:val>
                                        </p:tav>
                                      </p:tavLst>
                                    </p:anim>
                                    <p:anim calcmode="lin" valueType="num">
                                      <p:cBhvr>
                                        <p:cTn id="78" dur="50" fill="hold"/>
                                        <p:tgtEl>
                                          <p:spTgt spid="74"/>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75"/>
                                        </p:tgtEl>
                                        <p:attrNameLst>
                                          <p:attrName>style.visibility</p:attrName>
                                        </p:attrNameLst>
                                      </p:cBhvr>
                                      <p:to>
                                        <p:strVal val="visible"/>
                                      </p:to>
                                    </p:set>
                                    <p:anim calcmode="lin" valueType="num">
                                      <p:cBhvr>
                                        <p:cTn id="82" dur="50" fill="hold"/>
                                        <p:tgtEl>
                                          <p:spTgt spid="75"/>
                                        </p:tgtEl>
                                        <p:attrNameLst>
                                          <p:attrName>ppt_w</p:attrName>
                                        </p:attrNameLst>
                                      </p:cBhvr>
                                      <p:tavLst>
                                        <p:tav tm="0">
                                          <p:val>
                                            <p:fltVal val="0"/>
                                          </p:val>
                                        </p:tav>
                                        <p:tav tm="100000">
                                          <p:val>
                                            <p:strVal val="#ppt_w"/>
                                          </p:val>
                                        </p:tav>
                                      </p:tavLst>
                                    </p:anim>
                                    <p:anim calcmode="lin" valueType="num">
                                      <p:cBhvr>
                                        <p:cTn id="83" dur="50" fill="hold"/>
                                        <p:tgtEl>
                                          <p:spTgt spid="75"/>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 fill="hold"/>
                                        <p:tgtEl>
                                          <p:spTgt spid="76"/>
                                        </p:tgtEl>
                                        <p:attrNameLst>
                                          <p:attrName>ppt_w</p:attrName>
                                        </p:attrNameLst>
                                      </p:cBhvr>
                                      <p:tavLst>
                                        <p:tav tm="0">
                                          <p:val>
                                            <p:fltVal val="0"/>
                                          </p:val>
                                        </p:tav>
                                        <p:tav tm="100000">
                                          <p:val>
                                            <p:strVal val="#ppt_w"/>
                                          </p:val>
                                        </p:tav>
                                      </p:tavLst>
                                    </p:anim>
                                    <p:anim calcmode="lin" valueType="num">
                                      <p:cBhvr>
                                        <p:cTn id="88" dur="50" fill="hold"/>
                                        <p:tgtEl>
                                          <p:spTgt spid="76"/>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50" fill="hold"/>
                                        <p:tgtEl>
                                          <p:spTgt spid="92"/>
                                        </p:tgtEl>
                                        <p:attrNameLst>
                                          <p:attrName>ppt_w</p:attrName>
                                        </p:attrNameLst>
                                      </p:cBhvr>
                                      <p:tavLst>
                                        <p:tav tm="0">
                                          <p:val>
                                            <p:fltVal val="0"/>
                                          </p:val>
                                        </p:tav>
                                        <p:tav tm="100000">
                                          <p:val>
                                            <p:strVal val="#ppt_w"/>
                                          </p:val>
                                        </p:tav>
                                      </p:tavLst>
                                    </p:anim>
                                    <p:anim calcmode="lin" valueType="num">
                                      <p:cBhvr>
                                        <p:cTn id="93" dur="50" fill="hold"/>
                                        <p:tgtEl>
                                          <p:spTgt spid="92"/>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95"/>
                                        </p:tgtEl>
                                        <p:attrNameLst>
                                          <p:attrName>style.visibility</p:attrName>
                                        </p:attrNameLst>
                                      </p:cBhvr>
                                      <p:to>
                                        <p:strVal val="visible"/>
                                      </p:to>
                                    </p:set>
                                    <p:anim calcmode="lin" valueType="num">
                                      <p:cBhvr>
                                        <p:cTn id="97" dur="50" fill="hold"/>
                                        <p:tgtEl>
                                          <p:spTgt spid="95"/>
                                        </p:tgtEl>
                                        <p:attrNameLst>
                                          <p:attrName>ppt_w</p:attrName>
                                        </p:attrNameLst>
                                      </p:cBhvr>
                                      <p:tavLst>
                                        <p:tav tm="0">
                                          <p:val>
                                            <p:fltVal val="0"/>
                                          </p:val>
                                        </p:tav>
                                        <p:tav tm="100000">
                                          <p:val>
                                            <p:strVal val="#ppt_w"/>
                                          </p:val>
                                        </p:tav>
                                      </p:tavLst>
                                    </p:anim>
                                    <p:anim calcmode="lin" valueType="num">
                                      <p:cBhvr>
                                        <p:cTn id="98" dur="50" fill="hold"/>
                                        <p:tgtEl>
                                          <p:spTgt spid="95"/>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97"/>
                                        </p:tgtEl>
                                        <p:attrNameLst>
                                          <p:attrName>style.visibility</p:attrName>
                                        </p:attrNameLst>
                                      </p:cBhvr>
                                      <p:to>
                                        <p:strVal val="visible"/>
                                      </p:to>
                                    </p:set>
                                    <p:anim calcmode="lin" valueType="num">
                                      <p:cBhvr>
                                        <p:cTn id="102" dur="50" fill="hold"/>
                                        <p:tgtEl>
                                          <p:spTgt spid="97"/>
                                        </p:tgtEl>
                                        <p:attrNameLst>
                                          <p:attrName>ppt_w</p:attrName>
                                        </p:attrNameLst>
                                      </p:cBhvr>
                                      <p:tavLst>
                                        <p:tav tm="0">
                                          <p:val>
                                            <p:fltVal val="0"/>
                                          </p:val>
                                        </p:tav>
                                        <p:tav tm="100000">
                                          <p:val>
                                            <p:strVal val="#ppt_w"/>
                                          </p:val>
                                        </p:tav>
                                      </p:tavLst>
                                    </p:anim>
                                    <p:anim calcmode="lin" valueType="num">
                                      <p:cBhvr>
                                        <p:cTn id="103" dur="50" fill="hold"/>
                                        <p:tgtEl>
                                          <p:spTgt spid="97"/>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00"/>
                                        </p:tgtEl>
                                        <p:attrNameLst>
                                          <p:attrName>style.visibility</p:attrName>
                                        </p:attrNameLst>
                                      </p:cBhvr>
                                      <p:to>
                                        <p:strVal val="visible"/>
                                      </p:to>
                                    </p:set>
                                    <p:anim calcmode="lin" valueType="num">
                                      <p:cBhvr>
                                        <p:cTn id="107" dur="50" fill="hold"/>
                                        <p:tgtEl>
                                          <p:spTgt spid="100"/>
                                        </p:tgtEl>
                                        <p:attrNameLst>
                                          <p:attrName>ppt_w</p:attrName>
                                        </p:attrNameLst>
                                      </p:cBhvr>
                                      <p:tavLst>
                                        <p:tav tm="0">
                                          <p:val>
                                            <p:fltVal val="0"/>
                                          </p:val>
                                        </p:tav>
                                        <p:tav tm="100000">
                                          <p:val>
                                            <p:strVal val="#ppt_w"/>
                                          </p:val>
                                        </p:tav>
                                      </p:tavLst>
                                    </p:anim>
                                    <p:anim calcmode="lin" valueType="num">
                                      <p:cBhvr>
                                        <p:cTn id="108" dur="50" fill="hold"/>
                                        <p:tgtEl>
                                          <p:spTgt spid="100"/>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01"/>
                                        </p:tgtEl>
                                        <p:attrNameLst>
                                          <p:attrName>style.visibility</p:attrName>
                                        </p:attrNameLst>
                                      </p:cBhvr>
                                      <p:to>
                                        <p:strVal val="visible"/>
                                      </p:to>
                                    </p:set>
                                    <p:anim calcmode="lin" valueType="num">
                                      <p:cBhvr>
                                        <p:cTn id="112" dur="50" fill="hold"/>
                                        <p:tgtEl>
                                          <p:spTgt spid="101"/>
                                        </p:tgtEl>
                                        <p:attrNameLst>
                                          <p:attrName>ppt_w</p:attrName>
                                        </p:attrNameLst>
                                      </p:cBhvr>
                                      <p:tavLst>
                                        <p:tav tm="0">
                                          <p:val>
                                            <p:fltVal val="0"/>
                                          </p:val>
                                        </p:tav>
                                        <p:tav tm="100000">
                                          <p:val>
                                            <p:strVal val="#ppt_w"/>
                                          </p:val>
                                        </p:tav>
                                      </p:tavLst>
                                    </p:anim>
                                    <p:anim calcmode="lin" valueType="num">
                                      <p:cBhvr>
                                        <p:cTn id="113" dur="50" fill="hold"/>
                                        <p:tgtEl>
                                          <p:spTgt spid="101"/>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 fill="hold"/>
                                        <p:tgtEl>
                                          <p:spTgt spid="104"/>
                                        </p:tgtEl>
                                        <p:attrNameLst>
                                          <p:attrName>ppt_w</p:attrName>
                                        </p:attrNameLst>
                                      </p:cBhvr>
                                      <p:tavLst>
                                        <p:tav tm="0">
                                          <p:val>
                                            <p:fltVal val="0"/>
                                          </p:val>
                                        </p:tav>
                                        <p:tav tm="100000">
                                          <p:val>
                                            <p:strVal val="#ppt_w"/>
                                          </p:val>
                                        </p:tav>
                                      </p:tavLst>
                                    </p:anim>
                                    <p:anim calcmode="lin" valueType="num">
                                      <p:cBhvr>
                                        <p:cTn id="118" dur="50" fill="hold"/>
                                        <p:tgtEl>
                                          <p:spTgt spid="104"/>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93"/>
                                        </p:tgtEl>
                                        <p:attrNameLst>
                                          <p:attrName>style.visibility</p:attrName>
                                        </p:attrNameLst>
                                      </p:cBhvr>
                                      <p:to>
                                        <p:strVal val="visible"/>
                                      </p:to>
                                    </p:set>
                                    <p:anim calcmode="lin" valueType="num">
                                      <p:cBhvr>
                                        <p:cTn id="122" dur="50" fill="hold"/>
                                        <p:tgtEl>
                                          <p:spTgt spid="93"/>
                                        </p:tgtEl>
                                        <p:attrNameLst>
                                          <p:attrName>ppt_w</p:attrName>
                                        </p:attrNameLst>
                                      </p:cBhvr>
                                      <p:tavLst>
                                        <p:tav tm="0">
                                          <p:val>
                                            <p:fltVal val="0"/>
                                          </p:val>
                                        </p:tav>
                                        <p:tav tm="100000">
                                          <p:val>
                                            <p:strVal val="#ppt_w"/>
                                          </p:val>
                                        </p:tav>
                                      </p:tavLst>
                                    </p:anim>
                                    <p:anim calcmode="lin" valueType="num">
                                      <p:cBhvr>
                                        <p:cTn id="123" dur="50" fill="hold"/>
                                        <p:tgtEl>
                                          <p:spTgt spid="93"/>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26"/>
                                        </p:tgtEl>
                                        <p:attrNameLst>
                                          <p:attrName>style.visibility</p:attrName>
                                        </p:attrNameLst>
                                      </p:cBhvr>
                                      <p:to>
                                        <p:strVal val="visible"/>
                                      </p:to>
                                    </p:set>
                                    <p:anim calcmode="lin" valueType="num">
                                      <p:cBhvr>
                                        <p:cTn id="127" dur="50" fill="hold"/>
                                        <p:tgtEl>
                                          <p:spTgt spid="126"/>
                                        </p:tgtEl>
                                        <p:attrNameLst>
                                          <p:attrName>ppt_w</p:attrName>
                                        </p:attrNameLst>
                                      </p:cBhvr>
                                      <p:tavLst>
                                        <p:tav tm="0">
                                          <p:val>
                                            <p:fltVal val="0"/>
                                          </p:val>
                                        </p:tav>
                                        <p:tav tm="100000">
                                          <p:val>
                                            <p:strVal val="#ppt_w"/>
                                          </p:val>
                                        </p:tav>
                                      </p:tavLst>
                                    </p:anim>
                                    <p:anim calcmode="lin" valueType="num">
                                      <p:cBhvr>
                                        <p:cTn id="128" dur="50" fill="hold"/>
                                        <p:tgtEl>
                                          <p:spTgt spid="126"/>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8"/>
                                        </p:tgtEl>
                                        <p:attrNameLst>
                                          <p:attrName>style.visibility</p:attrName>
                                        </p:attrNameLst>
                                      </p:cBhvr>
                                      <p:to>
                                        <p:strVal val="visible"/>
                                      </p:to>
                                    </p:set>
                                    <p:anim calcmode="lin" valueType="num">
                                      <p:cBhvr>
                                        <p:cTn id="132" dur="50" fill="hold"/>
                                        <p:tgtEl>
                                          <p:spTgt spid="128"/>
                                        </p:tgtEl>
                                        <p:attrNameLst>
                                          <p:attrName>ppt_w</p:attrName>
                                        </p:attrNameLst>
                                      </p:cBhvr>
                                      <p:tavLst>
                                        <p:tav tm="0">
                                          <p:val>
                                            <p:fltVal val="0"/>
                                          </p:val>
                                        </p:tav>
                                        <p:tav tm="100000">
                                          <p:val>
                                            <p:strVal val="#ppt_w"/>
                                          </p:val>
                                        </p:tav>
                                      </p:tavLst>
                                    </p:anim>
                                    <p:anim calcmode="lin" valueType="num">
                                      <p:cBhvr>
                                        <p:cTn id="133" dur="50" fill="hold"/>
                                        <p:tgtEl>
                                          <p:spTgt spid="128"/>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9"/>
                                        </p:tgtEl>
                                        <p:attrNameLst>
                                          <p:attrName>style.visibility</p:attrName>
                                        </p:attrNameLst>
                                      </p:cBhvr>
                                      <p:to>
                                        <p:strVal val="visible"/>
                                      </p:to>
                                    </p:set>
                                    <p:anim calcmode="lin" valueType="num">
                                      <p:cBhvr>
                                        <p:cTn id="137" dur="50" fill="hold"/>
                                        <p:tgtEl>
                                          <p:spTgt spid="129"/>
                                        </p:tgtEl>
                                        <p:attrNameLst>
                                          <p:attrName>ppt_w</p:attrName>
                                        </p:attrNameLst>
                                      </p:cBhvr>
                                      <p:tavLst>
                                        <p:tav tm="0">
                                          <p:val>
                                            <p:fltVal val="0"/>
                                          </p:val>
                                        </p:tav>
                                        <p:tav tm="100000">
                                          <p:val>
                                            <p:strVal val="#ppt_w"/>
                                          </p:val>
                                        </p:tav>
                                      </p:tavLst>
                                    </p:anim>
                                    <p:anim calcmode="lin" valueType="num">
                                      <p:cBhvr>
                                        <p:cTn id="138" dur="50" fill="hold"/>
                                        <p:tgtEl>
                                          <p:spTgt spid="129"/>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30"/>
                                        </p:tgtEl>
                                        <p:attrNameLst>
                                          <p:attrName>style.visibility</p:attrName>
                                        </p:attrNameLst>
                                      </p:cBhvr>
                                      <p:to>
                                        <p:strVal val="visible"/>
                                      </p:to>
                                    </p:set>
                                    <p:anim calcmode="lin" valueType="num">
                                      <p:cBhvr>
                                        <p:cTn id="142" dur="50" fill="hold"/>
                                        <p:tgtEl>
                                          <p:spTgt spid="130"/>
                                        </p:tgtEl>
                                        <p:attrNameLst>
                                          <p:attrName>ppt_w</p:attrName>
                                        </p:attrNameLst>
                                      </p:cBhvr>
                                      <p:tavLst>
                                        <p:tav tm="0">
                                          <p:val>
                                            <p:fltVal val="0"/>
                                          </p:val>
                                        </p:tav>
                                        <p:tav tm="100000">
                                          <p:val>
                                            <p:strVal val="#ppt_w"/>
                                          </p:val>
                                        </p:tav>
                                      </p:tavLst>
                                    </p:anim>
                                    <p:anim calcmode="lin" valueType="num">
                                      <p:cBhvr>
                                        <p:cTn id="143" dur="50" fill="hold"/>
                                        <p:tgtEl>
                                          <p:spTgt spid="130"/>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31"/>
                                        </p:tgtEl>
                                        <p:attrNameLst>
                                          <p:attrName>style.visibility</p:attrName>
                                        </p:attrNameLst>
                                      </p:cBhvr>
                                      <p:to>
                                        <p:strVal val="visible"/>
                                      </p:to>
                                    </p:set>
                                    <p:anim calcmode="lin" valueType="num">
                                      <p:cBhvr>
                                        <p:cTn id="147" dur="50" fill="hold"/>
                                        <p:tgtEl>
                                          <p:spTgt spid="131"/>
                                        </p:tgtEl>
                                        <p:attrNameLst>
                                          <p:attrName>ppt_w</p:attrName>
                                        </p:attrNameLst>
                                      </p:cBhvr>
                                      <p:tavLst>
                                        <p:tav tm="0">
                                          <p:val>
                                            <p:fltVal val="0"/>
                                          </p:val>
                                        </p:tav>
                                        <p:tav tm="100000">
                                          <p:val>
                                            <p:strVal val="#ppt_w"/>
                                          </p:val>
                                        </p:tav>
                                      </p:tavLst>
                                    </p:anim>
                                    <p:anim calcmode="lin" valueType="num">
                                      <p:cBhvr>
                                        <p:cTn id="148" dur="50" fill="hold"/>
                                        <p:tgtEl>
                                          <p:spTgt spid="131"/>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74"/>
                                        </p:tgtEl>
                                        <p:attrNameLst>
                                          <p:attrName>style.visibility</p:attrName>
                                        </p:attrNameLst>
                                      </p:cBhvr>
                                      <p:to>
                                        <p:strVal val="visible"/>
                                      </p:to>
                                    </p:set>
                                    <p:anim calcmode="lin" valueType="num">
                                      <p:cBhvr>
                                        <p:cTn id="152" dur="50" fill="hold"/>
                                        <p:tgtEl>
                                          <p:spTgt spid="174"/>
                                        </p:tgtEl>
                                        <p:attrNameLst>
                                          <p:attrName>ppt_w</p:attrName>
                                        </p:attrNameLst>
                                      </p:cBhvr>
                                      <p:tavLst>
                                        <p:tav tm="0">
                                          <p:val>
                                            <p:fltVal val="0"/>
                                          </p:val>
                                        </p:tav>
                                        <p:tav tm="100000">
                                          <p:val>
                                            <p:strVal val="#ppt_w"/>
                                          </p:val>
                                        </p:tav>
                                      </p:tavLst>
                                    </p:anim>
                                    <p:anim calcmode="lin" valueType="num">
                                      <p:cBhvr>
                                        <p:cTn id="153" dur="50" fill="hold"/>
                                        <p:tgtEl>
                                          <p:spTgt spid="174"/>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75"/>
                                        </p:tgtEl>
                                        <p:attrNameLst>
                                          <p:attrName>style.visibility</p:attrName>
                                        </p:attrNameLst>
                                      </p:cBhvr>
                                      <p:to>
                                        <p:strVal val="visible"/>
                                      </p:to>
                                    </p:set>
                                    <p:anim calcmode="lin" valueType="num">
                                      <p:cBhvr>
                                        <p:cTn id="157" dur="50" fill="hold"/>
                                        <p:tgtEl>
                                          <p:spTgt spid="175"/>
                                        </p:tgtEl>
                                        <p:attrNameLst>
                                          <p:attrName>ppt_w</p:attrName>
                                        </p:attrNameLst>
                                      </p:cBhvr>
                                      <p:tavLst>
                                        <p:tav tm="0">
                                          <p:val>
                                            <p:fltVal val="0"/>
                                          </p:val>
                                        </p:tav>
                                        <p:tav tm="100000">
                                          <p:val>
                                            <p:strVal val="#ppt_w"/>
                                          </p:val>
                                        </p:tav>
                                      </p:tavLst>
                                    </p:anim>
                                    <p:anim calcmode="lin" valueType="num">
                                      <p:cBhvr>
                                        <p:cTn id="158" dur="50" fill="hold"/>
                                        <p:tgtEl>
                                          <p:spTgt spid="175"/>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20"/>
                                        </p:tgtEl>
                                        <p:attrNameLst>
                                          <p:attrName>style.visibility</p:attrName>
                                        </p:attrNameLst>
                                      </p:cBhvr>
                                      <p:to>
                                        <p:strVal val="visible"/>
                                      </p:to>
                                    </p:set>
                                    <p:anim calcmode="lin" valueType="num">
                                      <p:cBhvr>
                                        <p:cTn id="162" dur="50" fill="hold"/>
                                        <p:tgtEl>
                                          <p:spTgt spid="20"/>
                                        </p:tgtEl>
                                        <p:attrNameLst>
                                          <p:attrName>ppt_w</p:attrName>
                                        </p:attrNameLst>
                                      </p:cBhvr>
                                      <p:tavLst>
                                        <p:tav tm="0">
                                          <p:val>
                                            <p:fltVal val="0"/>
                                          </p:val>
                                        </p:tav>
                                        <p:tav tm="100000">
                                          <p:val>
                                            <p:strVal val="#ppt_w"/>
                                          </p:val>
                                        </p:tav>
                                      </p:tavLst>
                                    </p:anim>
                                    <p:anim calcmode="lin" valueType="num">
                                      <p:cBhvr>
                                        <p:cTn id="163" dur="50" fill="hold"/>
                                        <p:tgtEl>
                                          <p:spTgt spid="20"/>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21"/>
                                        </p:tgtEl>
                                        <p:attrNameLst>
                                          <p:attrName>style.visibility</p:attrName>
                                        </p:attrNameLst>
                                      </p:cBhvr>
                                      <p:to>
                                        <p:strVal val="visible"/>
                                      </p:to>
                                    </p:set>
                                    <p:anim calcmode="lin" valueType="num">
                                      <p:cBhvr>
                                        <p:cTn id="167" dur="50" fill="hold"/>
                                        <p:tgtEl>
                                          <p:spTgt spid="21"/>
                                        </p:tgtEl>
                                        <p:attrNameLst>
                                          <p:attrName>ppt_w</p:attrName>
                                        </p:attrNameLst>
                                      </p:cBhvr>
                                      <p:tavLst>
                                        <p:tav tm="0">
                                          <p:val>
                                            <p:fltVal val="0"/>
                                          </p:val>
                                        </p:tav>
                                        <p:tav tm="100000">
                                          <p:val>
                                            <p:strVal val="#ppt_w"/>
                                          </p:val>
                                        </p:tav>
                                      </p:tavLst>
                                    </p:anim>
                                    <p:anim calcmode="lin" valueType="num">
                                      <p:cBhvr>
                                        <p:cTn id="168" dur="50" fill="hold"/>
                                        <p:tgtEl>
                                          <p:spTgt spid="21"/>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22"/>
                                        </p:tgtEl>
                                        <p:attrNameLst>
                                          <p:attrName>style.visibility</p:attrName>
                                        </p:attrNameLst>
                                      </p:cBhvr>
                                      <p:to>
                                        <p:strVal val="visible"/>
                                      </p:to>
                                    </p:set>
                                    <p:anim calcmode="lin" valueType="num">
                                      <p:cBhvr>
                                        <p:cTn id="172" dur="50" fill="hold"/>
                                        <p:tgtEl>
                                          <p:spTgt spid="22"/>
                                        </p:tgtEl>
                                        <p:attrNameLst>
                                          <p:attrName>ppt_w</p:attrName>
                                        </p:attrNameLst>
                                      </p:cBhvr>
                                      <p:tavLst>
                                        <p:tav tm="0">
                                          <p:val>
                                            <p:fltVal val="0"/>
                                          </p:val>
                                        </p:tav>
                                        <p:tav tm="100000">
                                          <p:val>
                                            <p:strVal val="#ppt_w"/>
                                          </p:val>
                                        </p:tav>
                                      </p:tavLst>
                                    </p:anim>
                                    <p:anim calcmode="lin" valueType="num">
                                      <p:cBhvr>
                                        <p:cTn id="173" dur="50" fill="hold"/>
                                        <p:tgtEl>
                                          <p:spTgt spid="22"/>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23"/>
                                        </p:tgtEl>
                                        <p:attrNameLst>
                                          <p:attrName>style.visibility</p:attrName>
                                        </p:attrNameLst>
                                      </p:cBhvr>
                                      <p:to>
                                        <p:strVal val="visible"/>
                                      </p:to>
                                    </p:set>
                                    <p:anim calcmode="lin" valueType="num">
                                      <p:cBhvr>
                                        <p:cTn id="177" dur="50" fill="hold"/>
                                        <p:tgtEl>
                                          <p:spTgt spid="23"/>
                                        </p:tgtEl>
                                        <p:attrNameLst>
                                          <p:attrName>ppt_w</p:attrName>
                                        </p:attrNameLst>
                                      </p:cBhvr>
                                      <p:tavLst>
                                        <p:tav tm="0">
                                          <p:val>
                                            <p:fltVal val="0"/>
                                          </p:val>
                                        </p:tav>
                                        <p:tav tm="100000">
                                          <p:val>
                                            <p:strVal val="#ppt_w"/>
                                          </p:val>
                                        </p:tav>
                                      </p:tavLst>
                                    </p:anim>
                                    <p:anim calcmode="lin" valueType="num">
                                      <p:cBhvr>
                                        <p:cTn id="178" dur="50" fill="hold"/>
                                        <p:tgtEl>
                                          <p:spTgt spid="23"/>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24"/>
                                        </p:tgtEl>
                                        <p:attrNameLst>
                                          <p:attrName>style.visibility</p:attrName>
                                        </p:attrNameLst>
                                      </p:cBhvr>
                                      <p:to>
                                        <p:strVal val="visible"/>
                                      </p:to>
                                    </p:set>
                                    <p:anim calcmode="lin" valueType="num">
                                      <p:cBhvr>
                                        <p:cTn id="182" dur="50" fill="hold"/>
                                        <p:tgtEl>
                                          <p:spTgt spid="24"/>
                                        </p:tgtEl>
                                        <p:attrNameLst>
                                          <p:attrName>ppt_w</p:attrName>
                                        </p:attrNameLst>
                                      </p:cBhvr>
                                      <p:tavLst>
                                        <p:tav tm="0">
                                          <p:val>
                                            <p:fltVal val="0"/>
                                          </p:val>
                                        </p:tav>
                                        <p:tav tm="100000">
                                          <p:val>
                                            <p:strVal val="#ppt_w"/>
                                          </p:val>
                                        </p:tav>
                                      </p:tavLst>
                                    </p:anim>
                                    <p:anim calcmode="lin" valueType="num">
                                      <p:cBhvr>
                                        <p:cTn id="183" dur="50" fill="hold"/>
                                        <p:tgtEl>
                                          <p:spTgt spid="24"/>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5"/>
                                        </p:tgtEl>
                                        <p:attrNameLst>
                                          <p:attrName>style.visibility</p:attrName>
                                        </p:attrNameLst>
                                      </p:cBhvr>
                                      <p:to>
                                        <p:strVal val="visible"/>
                                      </p:to>
                                    </p:set>
                                    <p:anim calcmode="lin" valueType="num">
                                      <p:cBhvr>
                                        <p:cTn id="187" dur="50" fill="hold"/>
                                        <p:tgtEl>
                                          <p:spTgt spid="35"/>
                                        </p:tgtEl>
                                        <p:attrNameLst>
                                          <p:attrName>ppt_w</p:attrName>
                                        </p:attrNameLst>
                                      </p:cBhvr>
                                      <p:tavLst>
                                        <p:tav tm="0">
                                          <p:val>
                                            <p:fltVal val="0"/>
                                          </p:val>
                                        </p:tav>
                                        <p:tav tm="100000">
                                          <p:val>
                                            <p:strVal val="#ppt_w"/>
                                          </p:val>
                                        </p:tav>
                                      </p:tavLst>
                                    </p:anim>
                                    <p:anim calcmode="lin" valueType="num">
                                      <p:cBhvr>
                                        <p:cTn id="188" dur="50" fill="hold"/>
                                        <p:tgtEl>
                                          <p:spTgt spid="35"/>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6"/>
                                        </p:tgtEl>
                                        <p:attrNameLst>
                                          <p:attrName>style.visibility</p:attrName>
                                        </p:attrNameLst>
                                      </p:cBhvr>
                                      <p:to>
                                        <p:strVal val="visible"/>
                                      </p:to>
                                    </p:set>
                                    <p:anim calcmode="lin" valueType="num">
                                      <p:cBhvr>
                                        <p:cTn id="192" dur="50" fill="hold"/>
                                        <p:tgtEl>
                                          <p:spTgt spid="36"/>
                                        </p:tgtEl>
                                        <p:attrNameLst>
                                          <p:attrName>ppt_w</p:attrName>
                                        </p:attrNameLst>
                                      </p:cBhvr>
                                      <p:tavLst>
                                        <p:tav tm="0">
                                          <p:val>
                                            <p:fltVal val="0"/>
                                          </p:val>
                                        </p:tav>
                                        <p:tav tm="100000">
                                          <p:val>
                                            <p:strVal val="#ppt_w"/>
                                          </p:val>
                                        </p:tav>
                                      </p:tavLst>
                                    </p:anim>
                                    <p:anim calcmode="lin" valueType="num">
                                      <p:cBhvr>
                                        <p:cTn id="193" dur="50" fill="hold"/>
                                        <p:tgtEl>
                                          <p:spTgt spid="36"/>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7"/>
                                        </p:tgtEl>
                                        <p:attrNameLst>
                                          <p:attrName>style.visibility</p:attrName>
                                        </p:attrNameLst>
                                      </p:cBhvr>
                                      <p:to>
                                        <p:strVal val="visible"/>
                                      </p:to>
                                    </p:set>
                                    <p:anim calcmode="lin" valueType="num">
                                      <p:cBhvr>
                                        <p:cTn id="197" dur="50" fill="hold"/>
                                        <p:tgtEl>
                                          <p:spTgt spid="37"/>
                                        </p:tgtEl>
                                        <p:attrNameLst>
                                          <p:attrName>ppt_w</p:attrName>
                                        </p:attrNameLst>
                                      </p:cBhvr>
                                      <p:tavLst>
                                        <p:tav tm="0">
                                          <p:val>
                                            <p:fltVal val="0"/>
                                          </p:val>
                                        </p:tav>
                                        <p:tav tm="100000">
                                          <p:val>
                                            <p:strVal val="#ppt_w"/>
                                          </p:val>
                                        </p:tav>
                                      </p:tavLst>
                                    </p:anim>
                                    <p:anim calcmode="lin" valueType="num">
                                      <p:cBhvr>
                                        <p:cTn id="198" dur="50" fill="hold"/>
                                        <p:tgtEl>
                                          <p:spTgt spid="37"/>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8"/>
                                        </p:tgtEl>
                                        <p:attrNameLst>
                                          <p:attrName>style.visibility</p:attrName>
                                        </p:attrNameLst>
                                      </p:cBhvr>
                                      <p:to>
                                        <p:strVal val="visible"/>
                                      </p:to>
                                    </p:set>
                                    <p:anim calcmode="lin" valueType="num">
                                      <p:cBhvr>
                                        <p:cTn id="202" dur="50" fill="hold"/>
                                        <p:tgtEl>
                                          <p:spTgt spid="38"/>
                                        </p:tgtEl>
                                        <p:attrNameLst>
                                          <p:attrName>ppt_w</p:attrName>
                                        </p:attrNameLst>
                                      </p:cBhvr>
                                      <p:tavLst>
                                        <p:tav tm="0">
                                          <p:val>
                                            <p:fltVal val="0"/>
                                          </p:val>
                                        </p:tav>
                                        <p:tav tm="100000">
                                          <p:val>
                                            <p:strVal val="#ppt_w"/>
                                          </p:val>
                                        </p:tav>
                                      </p:tavLst>
                                    </p:anim>
                                    <p:anim calcmode="lin" valueType="num">
                                      <p:cBhvr>
                                        <p:cTn id="203" dur="50" fill="hold"/>
                                        <p:tgtEl>
                                          <p:spTgt spid="38"/>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9"/>
                                        </p:tgtEl>
                                        <p:attrNameLst>
                                          <p:attrName>style.visibility</p:attrName>
                                        </p:attrNameLst>
                                      </p:cBhvr>
                                      <p:to>
                                        <p:strVal val="visible"/>
                                      </p:to>
                                    </p:set>
                                    <p:anim calcmode="lin" valueType="num">
                                      <p:cBhvr>
                                        <p:cTn id="207" dur="50" fill="hold"/>
                                        <p:tgtEl>
                                          <p:spTgt spid="39"/>
                                        </p:tgtEl>
                                        <p:attrNameLst>
                                          <p:attrName>ppt_w</p:attrName>
                                        </p:attrNameLst>
                                      </p:cBhvr>
                                      <p:tavLst>
                                        <p:tav tm="0">
                                          <p:val>
                                            <p:fltVal val="0"/>
                                          </p:val>
                                        </p:tav>
                                        <p:tav tm="100000">
                                          <p:val>
                                            <p:strVal val="#ppt_w"/>
                                          </p:val>
                                        </p:tav>
                                      </p:tavLst>
                                    </p:anim>
                                    <p:anim calcmode="lin" valueType="num">
                                      <p:cBhvr>
                                        <p:cTn id="208" dur="50" fill="hold"/>
                                        <p:tgtEl>
                                          <p:spTgt spid="39"/>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40"/>
                                        </p:tgtEl>
                                        <p:attrNameLst>
                                          <p:attrName>style.visibility</p:attrName>
                                        </p:attrNameLst>
                                      </p:cBhvr>
                                      <p:to>
                                        <p:strVal val="visible"/>
                                      </p:to>
                                    </p:set>
                                    <p:anim calcmode="lin" valueType="num">
                                      <p:cBhvr>
                                        <p:cTn id="212" dur="50" fill="hold"/>
                                        <p:tgtEl>
                                          <p:spTgt spid="40"/>
                                        </p:tgtEl>
                                        <p:attrNameLst>
                                          <p:attrName>ppt_w</p:attrName>
                                        </p:attrNameLst>
                                      </p:cBhvr>
                                      <p:tavLst>
                                        <p:tav tm="0">
                                          <p:val>
                                            <p:fltVal val="0"/>
                                          </p:val>
                                        </p:tav>
                                        <p:tav tm="100000">
                                          <p:val>
                                            <p:strVal val="#ppt_w"/>
                                          </p:val>
                                        </p:tav>
                                      </p:tavLst>
                                    </p:anim>
                                    <p:anim calcmode="lin" valueType="num">
                                      <p:cBhvr>
                                        <p:cTn id="213" dur="50" fill="hold"/>
                                        <p:tgtEl>
                                          <p:spTgt spid="40"/>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41"/>
                                        </p:tgtEl>
                                        <p:attrNameLst>
                                          <p:attrName>style.visibility</p:attrName>
                                        </p:attrNameLst>
                                      </p:cBhvr>
                                      <p:to>
                                        <p:strVal val="visible"/>
                                      </p:to>
                                    </p:set>
                                    <p:anim calcmode="lin" valueType="num">
                                      <p:cBhvr>
                                        <p:cTn id="217" dur="50" fill="hold"/>
                                        <p:tgtEl>
                                          <p:spTgt spid="41"/>
                                        </p:tgtEl>
                                        <p:attrNameLst>
                                          <p:attrName>ppt_w</p:attrName>
                                        </p:attrNameLst>
                                      </p:cBhvr>
                                      <p:tavLst>
                                        <p:tav tm="0">
                                          <p:val>
                                            <p:fltVal val="0"/>
                                          </p:val>
                                        </p:tav>
                                        <p:tav tm="100000">
                                          <p:val>
                                            <p:strVal val="#ppt_w"/>
                                          </p:val>
                                        </p:tav>
                                      </p:tavLst>
                                    </p:anim>
                                    <p:anim calcmode="lin" valueType="num">
                                      <p:cBhvr>
                                        <p:cTn id="218" dur="50" fill="hold"/>
                                        <p:tgtEl>
                                          <p:spTgt spid="41"/>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52"/>
                                        </p:tgtEl>
                                        <p:attrNameLst>
                                          <p:attrName>style.visibility</p:attrName>
                                        </p:attrNameLst>
                                      </p:cBhvr>
                                      <p:to>
                                        <p:strVal val="visible"/>
                                      </p:to>
                                    </p:set>
                                    <p:anim calcmode="lin" valueType="num">
                                      <p:cBhvr>
                                        <p:cTn id="222" dur="50" fill="hold"/>
                                        <p:tgtEl>
                                          <p:spTgt spid="52"/>
                                        </p:tgtEl>
                                        <p:attrNameLst>
                                          <p:attrName>ppt_w</p:attrName>
                                        </p:attrNameLst>
                                      </p:cBhvr>
                                      <p:tavLst>
                                        <p:tav tm="0">
                                          <p:val>
                                            <p:fltVal val="0"/>
                                          </p:val>
                                        </p:tav>
                                        <p:tav tm="100000">
                                          <p:val>
                                            <p:strVal val="#ppt_w"/>
                                          </p:val>
                                        </p:tav>
                                      </p:tavLst>
                                    </p:anim>
                                    <p:anim calcmode="lin" valueType="num">
                                      <p:cBhvr>
                                        <p:cTn id="223" dur="50" fill="hold"/>
                                        <p:tgtEl>
                                          <p:spTgt spid="52"/>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55"/>
                                        </p:tgtEl>
                                        <p:attrNameLst>
                                          <p:attrName>style.visibility</p:attrName>
                                        </p:attrNameLst>
                                      </p:cBhvr>
                                      <p:to>
                                        <p:strVal val="visible"/>
                                      </p:to>
                                    </p:set>
                                    <p:anim calcmode="lin" valueType="num">
                                      <p:cBhvr>
                                        <p:cTn id="227" dur="50" fill="hold"/>
                                        <p:tgtEl>
                                          <p:spTgt spid="55"/>
                                        </p:tgtEl>
                                        <p:attrNameLst>
                                          <p:attrName>ppt_w</p:attrName>
                                        </p:attrNameLst>
                                      </p:cBhvr>
                                      <p:tavLst>
                                        <p:tav tm="0">
                                          <p:val>
                                            <p:fltVal val="0"/>
                                          </p:val>
                                        </p:tav>
                                        <p:tav tm="100000">
                                          <p:val>
                                            <p:strVal val="#ppt_w"/>
                                          </p:val>
                                        </p:tav>
                                      </p:tavLst>
                                    </p:anim>
                                    <p:anim calcmode="lin" valueType="num">
                                      <p:cBhvr>
                                        <p:cTn id="228" dur="50" fill="hold"/>
                                        <p:tgtEl>
                                          <p:spTgt spid="55"/>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56"/>
                                        </p:tgtEl>
                                        <p:attrNameLst>
                                          <p:attrName>style.visibility</p:attrName>
                                        </p:attrNameLst>
                                      </p:cBhvr>
                                      <p:to>
                                        <p:strVal val="visible"/>
                                      </p:to>
                                    </p:set>
                                    <p:anim calcmode="lin" valueType="num">
                                      <p:cBhvr>
                                        <p:cTn id="232" dur="50" fill="hold"/>
                                        <p:tgtEl>
                                          <p:spTgt spid="56"/>
                                        </p:tgtEl>
                                        <p:attrNameLst>
                                          <p:attrName>ppt_w</p:attrName>
                                        </p:attrNameLst>
                                      </p:cBhvr>
                                      <p:tavLst>
                                        <p:tav tm="0">
                                          <p:val>
                                            <p:fltVal val="0"/>
                                          </p:val>
                                        </p:tav>
                                        <p:tav tm="100000">
                                          <p:val>
                                            <p:strVal val="#ppt_w"/>
                                          </p:val>
                                        </p:tav>
                                      </p:tavLst>
                                    </p:anim>
                                    <p:anim calcmode="lin" valueType="num">
                                      <p:cBhvr>
                                        <p:cTn id="233" dur="50" fill="hold"/>
                                        <p:tgtEl>
                                          <p:spTgt spid="56"/>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57"/>
                                        </p:tgtEl>
                                        <p:attrNameLst>
                                          <p:attrName>style.visibility</p:attrName>
                                        </p:attrNameLst>
                                      </p:cBhvr>
                                      <p:to>
                                        <p:strVal val="visible"/>
                                      </p:to>
                                    </p:set>
                                    <p:anim calcmode="lin" valueType="num">
                                      <p:cBhvr>
                                        <p:cTn id="237" dur="50" fill="hold"/>
                                        <p:tgtEl>
                                          <p:spTgt spid="57"/>
                                        </p:tgtEl>
                                        <p:attrNameLst>
                                          <p:attrName>ppt_w</p:attrName>
                                        </p:attrNameLst>
                                      </p:cBhvr>
                                      <p:tavLst>
                                        <p:tav tm="0">
                                          <p:val>
                                            <p:fltVal val="0"/>
                                          </p:val>
                                        </p:tav>
                                        <p:tav tm="100000">
                                          <p:val>
                                            <p:strVal val="#ppt_w"/>
                                          </p:val>
                                        </p:tav>
                                      </p:tavLst>
                                    </p:anim>
                                    <p:anim calcmode="lin" valueType="num">
                                      <p:cBhvr>
                                        <p:cTn id="238" dur="50" fill="hold"/>
                                        <p:tgtEl>
                                          <p:spTgt spid="57"/>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8"/>
                                        </p:tgtEl>
                                        <p:attrNameLst>
                                          <p:attrName>style.visibility</p:attrName>
                                        </p:attrNameLst>
                                      </p:cBhvr>
                                      <p:to>
                                        <p:strVal val="visible"/>
                                      </p:to>
                                    </p:set>
                                    <p:anim calcmode="lin" valueType="num">
                                      <p:cBhvr>
                                        <p:cTn id="242" dur="50" fill="hold"/>
                                        <p:tgtEl>
                                          <p:spTgt spid="58"/>
                                        </p:tgtEl>
                                        <p:attrNameLst>
                                          <p:attrName>ppt_w</p:attrName>
                                        </p:attrNameLst>
                                      </p:cBhvr>
                                      <p:tavLst>
                                        <p:tav tm="0">
                                          <p:val>
                                            <p:fltVal val="0"/>
                                          </p:val>
                                        </p:tav>
                                        <p:tav tm="100000">
                                          <p:val>
                                            <p:strVal val="#ppt_w"/>
                                          </p:val>
                                        </p:tav>
                                      </p:tavLst>
                                    </p:anim>
                                    <p:anim calcmode="lin" valueType="num">
                                      <p:cBhvr>
                                        <p:cTn id="243" dur="50" fill="hold"/>
                                        <p:tgtEl>
                                          <p:spTgt spid="58"/>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14"/>
                                        </p:tgtEl>
                                        <p:attrNameLst>
                                          <p:attrName>style.visibility</p:attrName>
                                        </p:attrNameLst>
                                      </p:cBhvr>
                                      <p:to>
                                        <p:strVal val="visible"/>
                                      </p:to>
                                    </p:set>
                                    <p:anim calcmode="lin" valueType="num">
                                      <p:cBhvr>
                                        <p:cTn id="247" dur="50" fill="hold"/>
                                        <p:tgtEl>
                                          <p:spTgt spid="14"/>
                                        </p:tgtEl>
                                        <p:attrNameLst>
                                          <p:attrName>ppt_w</p:attrName>
                                        </p:attrNameLst>
                                      </p:cBhvr>
                                      <p:tavLst>
                                        <p:tav tm="0">
                                          <p:val>
                                            <p:fltVal val="0"/>
                                          </p:val>
                                        </p:tav>
                                        <p:tav tm="100000">
                                          <p:val>
                                            <p:strVal val="#ppt_w"/>
                                          </p:val>
                                        </p:tav>
                                      </p:tavLst>
                                    </p:anim>
                                    <p:anim calcmode="lin" valueType="num">
                                      <p:cBhvr>
                                        <p:cTn id="248" dur="50" fill="hold"/>
                                        <p:tgtEl>
                                          <p:spTgt spid="14"/>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15"/>
                                        </p:tgtEl>
                                        <p:attrNameLst>
                                          <p:attrName>style.visibility</p:attrName>
                                        </p:attrNameLst>
                                      </p:cBhvr>
                                      <p:to>
                                        <p:strVal val="visible"/>
                                      </p:to>
                                    </p:set>
                                    <p:anim calcmode="lin" valueType="num">
                                      <p:cBhvr>
                                        <p:cTn id="252" dur="50" fill="hold"/>
                                        <p:tgtEl>
                                          <p:spTgt spid="15"/>
                                        </p:tgtEl>
                                        <p:attrNameLst>
                                          <p:attrName>ppt_w</p:attrName>
                                        </p:attrNameLst>
                                      </p:cBhvr>
                                      <p:tavLst>
                                        <p:tav tm="0">
                                          <p:val>
                                            <p:fltVal val="0"/>
                                          </p:val>
                                        </p:tav>
                                        <p:tav tm="100000">
                                          <p:val>
                                            <p:strVal val="#ppt_w"/>
                                          </p:val>
                                        </p:tav>
                                      </p:tavLst>
                                    </p:anim>
                                    <p:anim calcmode="lin" valueType="num">
                                      <p:cBhvr>
                                        <p:cTn id="253" dur="50" fill="hold"/>
                                        <p:tgtEl>
                                          <p:spTgt spid="15"/>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16"/>
                                        </p:tgtEl>
                                        <p:attrNameLst>
                                          <p:attrName>style.visibility</p:attrName>
                                        </p:attrNameLst>
                                      </p:cBhvr>
                                      <p:to>
                                        <p:strVal val="visible"/>
                                      </p:to>
                                    </p:set>
                                    <p:anim calcmode="lin" valueType="num">
                                      <p:cBhvr>
                                        <p:cTn id="257" dur="50" fill="hold"/>
                                        <p:tgtEl>
                                          <p:spTgt spid="16"/>
                                        </p:tgtEl>
                                        <p:attrNameLst>
                                          <p:attrName>ppt_w</p:attrName>
                                        </p:attrNameLst>
                                      </p:cBhvr>
                                      <p:tavLst>
                                        <p:tav tm="0">
                                          <p:val>
                                            <p:fltVal val="0"/>
                                          </p:val>
                                        </p:tav>
                                        <p:tav tm="100000">
                                          <p:val>
                                            <p:strVal val="#ppt_w"/>
                                          </p:val>
                                        </p:tav>
                                      </p:tavLst>
                                    </p:anim>
                                    <p:anim calcmode="lin" valueType="num">
                                      <p:cBhvr>
                                        <p:cTn id="258" dur="50" fill="hold"/>
                                        <p:tgtEl>
                                          <p:spTgt spid="16"/>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17"/>
                                        </p:tgtEl>
                                        <p:attrNameLst>
                                          <p:attrName>style.visibility</p:attrName>
                                        </p:attrNameLst>
                                      </p:cBhvr>
                                      <p:to>
                                        <p:strVal val="visible"/>
                                      </p:to>
                                    </p:set>
                                    <p:anim calcmode="lin" valueType="num">
                                      <p:cBhvr>
                                        <p:cTn id="262" dur="50" fill="hold"/>
                                        <p:tgtEl>
                                          <p:spTgt spid="17"/>
                                        </p:tgtEl>
                                        <p:attrNameLst>
                                          <p:attrName>ppt_w</p:attrName>
                                        </p:attrNameLst>
                                      </p:cBhvr>
                                      <p:tavLst>
                                        <p:tav tm="0">
                                          <p:val>
                                            <p:fltVal val="0"/>
                                          </p:val>
                                        </p:tav>
                                        <p:tav tm="100000">
                                          <p:val>
                                            <p:strVal val="#ppt_w"/>
                                          </p:val>
                                        </p:tav>
                                      </p:tavLst>
                                    </p:anim>
                                    <p:anim calcmode="lin" valueType="num">
                                      <p:cBhvr>
                                        <p:cTn id="263" dur="50" fill="hold"/>
                                        <p:tgtEl>
                                          <p:spTgt spid="17"/>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8"/>
                                        </p:tgtEl>
                                        <p:attrNameLst>
                                          <p:attrName>style.visibility</p:attrName>
                                        </p:attrNameLst>
                                      </p:cBhvr>
                                      <p:to>
                                        <p:strVal val="visible"/>
                                      </p:to>
                                    </p:set>
                                    <p:anim calcmode="lin" valueType="num">
                                      <p:cBhvr>
                                        <p:cTn id="267" dur="50" fill="hold"/>
                                        <p:tgtEl>
                                          <p:spTgt spid="18"/>
                                        </p:tgtEl>
                                        <p:attrNameLst>
                                          <p:attrName>ppt_w</p:attrName>
                                        </p:attrNameLst>
                                      </p:cBhvr>
                                      <p:tavLst>
                                        <p:tav tm="0">
                                          <p:val>
                                            <p:fltVal val="0"/>
                                          </p:val>
                                        </p:tav>
                                        <p:tav tm="100000">
                                          <p:val>
                                            <p:strVal val="#ppt_w"/>
                                          </p:val>
                                        </p:tav>
                                      </p:tavLst>
                                    </p:anim>
                                    <p:anim calcmode="lin" valueType="num">
                                      <p:cBhvr>
                                        <p:cTn id="268" dur="50" fill="hold"/>
                                        <p:tgtEl>
                                          <p:spTgt spid="18"/>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9"/>
                                        </p:tgtEl>
                                        <p:attrNameLst>
                                          <p:attrName>style.visibility</p:attrName>
                                        </p:attrNameLst>
                                      </p:cBhvr>
                                      <p:to>
                                        <p:strVal val="visible"/>
                                      </p:to>
                                    </p:set>
                                    <p:anim calcmode="lin" valueType="num">
                                      <p:cBhvr>
                                        <p:cTn id="272" dur="50" fill="hold"/>
                                        <p:tgtEl>
                                          <p:spTgt spid="19"/>
                                        </p:tgtEl>
                                        <p:attrNameLst>
                                          <p:attrName>ppt_w</p:attrName>
                                        </p:attrNameLst>
                                      </p:cBhvr>
                                      <p:tavLst>
                                        <p:tav tm="0">
                                          <p:val>
                                            <p:fltVal val="0"/>
                                          </p:val>
                                        </p:tav>
                                        <p:tav tm="100000">
                                          <p:val>
                                            <p:strVal val="#ppt_w"/>
                                          </p:val>
                                        </p:tav>
                                      </p:tavLst>
                                    </p:anim>
                                    <p:anim calcmode="lin" valueType="num">
                                      <p:cBhvr>
                                        <p:cTn id="273" dur="50" fill="hold"/>
                                        <p:tgtEl>
                                          <p:spTgt spid="19"/>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27"/>
                                        </p:tgtEl>
                                        <p:attrNameLst>
                                          <p:attrName>style.visibility</p:attrName>
                                        </p:attrNameLst>
                                      </p:cBhvr>
                                      <p:to>
                                        <p:strVal val="visible"/>
                                      </p:to>
                                    </p:set>
                                    <p:anim calcmode="lin" valueType="num">
                                      <p:cBhvr>
                                        <p:cTn id="277" dur="50" fill="hold"/>
                                        <p:tgtEl>
                                          <p:spTgt spid="27"/>
                                        </p:tgtEl>
                                        <p:attrNameLst>
                                          <p:attrName>ppt_w</p:attrName>
                                        </p:attrNameLst>
                                      </p:cBhvr>
                                      <p:tavLst>
                                        <p:tav tm="0">
                                          <p:val>
                                            <p:fltVal val="0"/>
                                          </p:val>
                                        </p:tav>
                                        <p:tav tm="100000">
                                          <p:val>
                                            <p:strVal val="#ppt_w"/>
                                          </p:val>
                                        </p:tav>
                                      </p:tavLst>
                                    </p:anim>
                                    <p:anim calcmode="lin" valueType="num">
                                      <p:cBhvr>
                                        <p:cTn id="278" dur="50" fill="hold"/>
                                        <p:tgtEl>
                                          <p:spTgt spid="27"/>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8"/>
                                        </p:tgtEl>
                                        <p:attrNameLst>
                                          <p:attrName>style.visibility</p:attrName>
                                        </p:attrNameLst>
                                      </p:cBhvr>
                                      <p:to>
                                        <p:strVal val="visible"/>
                                      </p:to>
                                    </p:set>
                                    <p:anim calcmode="lin" valueType="num">
                                      <p:cBhvr>
                                        <p:cTn id="282" dur="50" fill="hold"/>
                                        <p:tgtEl>
                                          <p:spTgt spid="28"/>
                                        </p:tgtEl>
                                        <p:attrNameLst>
                                          <p:attrName>ppt_w</p:attrName>
                                        </p:attrNameLst>
                                      </p:cBhvr>
                                      <p:tavLst>
                                        <p:tav tm="0">
                                          <p:val>
                                            <p:fltVal val="0"/>
                                          </p:val>
                                        </p:tav>
                                        <p:tav tm="100000">
                                          <p:val>
                                            <p:strVal val="#ppt_w"/>
                                          </p:val>
                                        </p:tav>
                                      </p:tavLst>
                                    </p:anim>
                                    <p:anim calcmode="lin" valueType="num">
                                      <p:cBhvr>
                                        <p:cTn id="283" dur="50" fill="hold"/>
                                        <p:tgtEl>
                                          <p:spTgt spid="28"/>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9"/>
                                        </p:tgtEl>
                                        <p:attrNameLst>
                                          <p:attrName>style.visibility</p:attrName>
                                        </p:attrNameLst>
                                      </p:cBhvr>
                                      <p:to>
                                        <p:strVal val="visible"/>
                                      </p:to>
                                    </p:set>
                                    <p:anim calcmode="lin" valueType="num">
                                      <p:cBhvr>
                                        <p:cTn id="287" dur="50" fill="hold"/>
                                        <p:tgtEl>
                                          <p:spTgt spid="29"/>
                                        </p:tgtEl>
                                        <p:attrNameLst>
                                          <p:attrName>ppt_w</p:attrName>
                                        </p:attrNameLst>
                                      </p:cBhvr>
                                      <p:tavLst>
                                        <p:tav tm="0">
                                          <p:val>
                                            <p:fltVal val="0"/>
                                          </p:val>
                                        </p:tav>
                                        <p:tav tm="100000">
                                          <p:val>
                                            <p:strVal val="#ppt_w"/>
                                          </p:val>
                                        </p:tav>
                                      </p:tavLst>
                                    </p:anim>
                                    <p:anim calcmode="lin" valueType="num">
                                      <p:cBhvr>
                                        <p:cTn id="288" dur="50" fill="hold"/>
                                        <p:tgtEl>
                                          <p:spTgt spid="29"/>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31"/>
                                        </p:tgtEl>
                                        <p:attrNameLst>
                                          <p:attrName>style.visibility</p:attrName>
                                        </p:attrNameLst>
                                      </p:cBhvr>
                                      <p:to>
                                        <p:strVal val="visible"/>
                                      </p:to>
                                    </p:set>
                                    <p:anim calcmode="lin" valueType="num">
                                      <p:cBhvr>
                                        <p:cTn id="292" dur="50" fill="hold"/>
                                        <p:tgtEl>
                                          <p:spTgt spid="31"/>
                                        </p:tgtEl>
                                        <p:attrNameLst>
                                          <p:attrName>ppt_w</p:attrName>
                                        </p:attrNameLst>
                                      </p:cBhvr>
                                      <p:tavLst>
                                        <p:tav tm="0">
                                          <p:val>
                                            <p:fltVal val="0"/>
                                          </p:val>
                                        </p:tav>
                                        <p:tav tm="100000">
                                          <p:val>
                                            <p:strVal val="#ppt_w"/>
                                          </p:val>
                                        </p:tav>
                                      </p:tavLst>
                                    </p:anim>
                                    <p:anim calcmode="lin" valueType="num">
                                      <p:cBhvr>
                                        <p:cTn id="293" dur="50" fill="hold"/>
                                        <p:tgtEl>
                                          <p:spTgt spid="31"/>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32"/>
                                        </p:tgtEl>
                                        <p:attrNameLst>
                                          <p:attrName>style.visibility</p:attrName>
                                        </p:attrNameLst>
                                      </p:cBhvr>
                                      <p:to>
                                        <p:strVal val="visible"/>
                                      </p:to>
                                    </p:set>
                                    <p:anim calcmode="lin" valueType="num">
                                      <p:cBhvr>
                                        <p:cTn id="297" dur="50" fill="hold"/>
                                        <p:tgtEl>
                                          <p:spTgt spid="32"/>
                                        </p:tgtEl>
                                        <p:attrNameLst>
                                          <p:attrName>ppt_w</p:attrName>
                                        </p:attrNameLst>
                                      </p:cBhvr>
                                      <p:tavLst>
                                        <p:tav tm="0">
                                          <p:val>
                                            <p:fltVal val="0"/>
                                          </p:val>
                                        </p:tav>
                                        <p:tav tm="100000">
                                          <p:val>
                                            <p:strVal val="#ppt_w"/>
                                          </p:val>
                                        </p:tav>
                                      </p:tavLst>
                                    </p:anim>
                                    <p:anim calcmode="lin" valueType="num">
                                      <p:cBhvr>
                                        <p:cTn id="298" dur="50" fill="hold"/>
                                        <p:tgtEl>
                                          <p:spTgt spid="32"/>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34"/>
                                        </p:tgtEl>
                                        <p:attrNameLst>
                                          <p:attrName>style.visibility</p:attrName>
                                        </p:attrNameLst>
                                      </p:cBhvr>
                                      <p:to>
                                        <p:strVal val="visible"/>
                                      </p:to>
                                    </p:set>
                                    <p:anim calcmode="lin" valueType="num">
                                      <p:cBhvr>
                                        <p:cTn id="302" dur="50" fill="hold"/>
                                        <p:tgtEl>
                                          <p:spTgt spid="34"/>
                                        </p:tgtEl>
                                        <p:attrNameLst>
                                          <p:attrName>ppt_w</p:attrName>
                                        </p:attrNameLst>
                                      </p:cBhvr>
                                      <p:tavLst>
                                        <p:tav tm="0">
                                          <p:val>
                                            <p:fltVal val="0"/>
                                          </p:val>
                                        </p:tav>
                                        <p:tav tm="100000">
                                          <p:val>
                                            <p:strVal val="#ppt_w"/>
                                          </p:val>
                                        </p:tav>
                                      </p:tavLst>
                                    </p:anim>
                                    <p:anim calcmode="lin" valueType="num">
                                      <p:cBhvr>
                                        <p:cTn id="303" dur="50" fill="hold"/>
                                        <p:tgtEl>
                                          <p:spTgt spid="34"/>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9"/>
                                        </p:tgtEl>
                                        <p:attrNameLst>
                                          <p:attrName>style.visibility</p:attrName>
                                        </p:attrNameLst>
                                      </p:cBhvr>
                                      <p:to>
                                        <p:strVal val="visible"/>
                                      </p:to>
                                    </p:set>
                                    <p:anim calcmode="lin" valueType="num">
                                      <p:cBhvr>
                                        <p:cTn id="307" dur="50" fill="hold"/>
                                        <p:tgtEl>
                                          <p:spTgt spid="179"/>
                                        </p:tgtEl>
                                        <p:attrNameLst>
                                          <p:attrName>ppt_w</p:attrName>
                                        </p:attrNameLst>
                                      </p:cBhvr>
                                      <p:tavLst>
                                        <p:tav tm="0">
                                          <p:val>
                                            <p:fltVal val="0"/>
                                          </p:val>
                                        </p:tav>
                                        <p:tav tm="100000">
                                          <p:val>
                                            <p:strVal val="#ppt_w"/>
                                          </p:val>
                                        </p:tav>
                                      </p:tavLst>
                                    </p:anim>
                                    <p:anim calcmode="lin" valueType="num">
                                      <p:cBhvr>
                                        <p:cTn id="308" dur="50" fill="hold"/>
                                        <p:tgtEl>
                                          <p:spTgt spid="179"/>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80"/>
                                        </p:tgtEl>
                                        <p:attrNameLst>
                                          <p:attrName>style.visibility</p:attrName>
                                        </p:attrNameLst>
                                      </p:cBhvr>
                                      <p:to>
                                        <p:strVal val="visible"/>
                                      </p:to>
                                    </p:set>
                                    <p:anim calcmode="lin" valueType="num">
                                      <p:cBhvr>
                                        <p:cTn id="312" dur="50" fill="hold"/>
                                        <p:tgtEl>
                                          <p:spTgt spid="180"/>
                                        </p:tgtEl>
                                        <p:attrNameLst>
                                          <p:attrName>ppt_w</p:attrName>
                                        </p:attrNameLst>
                                      </p:cBhvr>
                                      <p:tavLst>
                                        <p:tav tm="0">
                                          <p:val>
                                            <p:fltVal val="0"/>
                                          </p:val>
                                        </p:tav>
                                        <p:tav tm="100000">
                                          <p:val>
                                            <p:strVal val="#ppt_w"/>
                                          </p:val>
                                        </p:tav>
                                      </p:tavLst>
                                    </p:anim>
                                    <p:anim calcmode="lin" valueType="num">
                                      <p:cBhvr>
                                        <p:cTn id="313" dur="50" fill="hold"/>
                                        <p:tgtEl>
                                          <p:spTgt spid="180"/>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81"/>
                                        </p:tgtEl>
                                        <p:attrNameLst>
                                          <p:attrName>style.visibility</p:attrName>
                                        </p:attrNameLst>
                                      </p:cBhvr>
                                      <p:to>
                                        <p:strVal val="visible"/>
                                      </p:to>
                                    </p:set>
                                    <p:anim calcmode="lin" valueType="num">
                                      <p:cBhvr>
                                        <p:cTn id="317" dur="50" fill="hold"/>
                                        <p:tgtEl>
                                          <p:spTgt spid="181"/>
                                        </p:tgtEl>
                                        <p:attrNameLst>
                                          <p:attrName>ppt_w</p:attrName>
                                        </p:attrNameLst>
                                      </p:cBhvr>
                                      <p:tavLst>
                                        <p:tav tm="0">
                                          <p:val>
                                            <p:fltVal val="0"/>
                                          </p:val>
                                        </p:tav>
                                        <p:tav tm="100000">
                                          <p:val>
                                            <p:strVal val="#ppt_w"/>
                                          </p:val>
                                        </p:tav>
                                      </p:tavLst>
                                    </p:anim>
                                    <p:anim calcmode="lin" valueType="num">
                                      <p:cBhvr>
                                        <p:cTn id="318" dur="50" fill="hold"/>
                                        <p:tgtEl>
                                          <p:spTgt spid="181"/>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82"/>
                                        </p:tgtEl>
                                        <p:attrNameLst>
                                          <p:attrName>style.visibility</p:attrName>
                                        </p:attrNameLst>
                                      </p:cBhvr>
                                      <p:to>
                                        <p:strVal val="visible"/>
                                      </p:to>
                                    </p:set>
                                    <p:anim calcmode="lin" valueType="num">
                                      <p:cBhvr>
                                        <p:cTn id="322" dur="50" fill="hold"/>
                                        <p:tgtEl>
                                          <p:spTgt spid="182"/>
                                        </p:tgtEl>
                                        <p:attrNameLst>
                                          <p:attrName>ppt_w</p:attrName>
                                        </p:attrNameLst>
                                      </p:cBhvr>
                                      <p:tavLst>
                                        <p:tav tm="0">
                                          <p:val>
                                            <p:fltVal val="0"/>
                                          </p:val>
                                        </p:tav>
                                        <p:tav tm="100000">
                                          <p:val>
                                            <p:strVal val="#ppt_w"/>
                                          </p:val>
                                        </p:tav>
                                      </p:tavLst>
                                    </p:anim>
                                    <p:anim calcmode="lin" valueType="num">
                                      <p:cBhvr>
                                        <p:cTn id="323" dur="50" fill="hold"/>
                                        <p:tgtEl>
                                          <p:spTgt spid="182"/>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83"/>
                                        </p:tgtEl>
                                        <p:attrNameLst>
                                          <p:attrName>style.visibility</p:attrName>
                                        </p:attrNameLst>
                                      </p:cBhvr>
                                      <p:to>
                                        <p:strVal val="visible"/>
                                      </p:to>
                                    </p:set>
                                    <p:anim calcmode="lin" valueType="num">
                                      <p:cBhvr>
                                        <p:cTn id="327" dur="50" fill="hold"/>
                                        <p:tgtEl>
                                          <p:spTgt spid="183"/>
                                        </p:tgtEl>
                                        <p:attrNameLst>
                                          <p:attrName>ppt_w</p:attrName>
                                        </p:attrNameLst>
                                      </p:cBhvr>
                                      <p:tavLst>
                                        <p:tav tm="0">
                                          <p:val>
                                            <p:fltVal val="0"/>
                                          </p:val>
                                        </p:tav>
                                        <p:tav tm="100000">
                                          <p:val>
                                            <p:strVal val="#ppt_w"/>
                                          </p:val>
                                        </p:tav>
                                      </p:tavLst>
                                    </p:anim>
                                    <p:anim calcmode="lin" valueType="num">
                                      <p:cBhvr>
                                        <p:cTn id="328" dur="50" fill="hold"/>
                                        <p:tgtEl>
                                          <p:spTgt spid="183"/>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84"/>
                                        </p:tgtEl>
                                        <p:attrNameLst>
                                          <p:attrName>style.visibility</p:attrName>
                                        </p:attrNameLst>
                                      </p:cBhvr>
                                      <p:to>
                                        <p:strVal val="visible"/>
                                      </p:to>
                                    </p:set>
                                    <p:anim calcmode="lin" valueType="num">
                                      <p:cBhvr>
                                        <p:cTn id="332" dur="50" fill="hold"/>
                                        <p:tgtEl>
                                          <p:spTgt spid="184"/>
                                        </p:tgtEl>
                                        <p:attrNameLst>
                                          <p:attrName>ppt_w</p:attrName>
                                        </p:attrNameLst>
                                      </p:cBhvr>
                                      <p:tavLst>
                                        <p:tav tm="0">
                                          <p:val>
                                            <p:fltVal val="0"/>
                                          </p:val>
                                        </p:tav>
                                        <p:tav tm="100000">
                                          <p:val>
                                            <p:strVal val="#ppt_w"/>
                                          </p:val>
                                        </p:tav>
                                      </p:tavLst>
                                    </p:anim>
                                    <p:anim calcmode="lin" valueType="num">
                                      <p:cBhvr>
                                        <p:cTn id="333" dur="50" fill="hold"/>
                                        <p:tgtEl>
                                          <p:spTgt spid="1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8" grpId="0" animBg="1"/>
      <p:bldP spid="49" grpId="0" animBg="1"/>
      <p:bldP spid="52" grpId="0" animBg="1"/>
      <p:bldP spid="55" grpId="0" animBg="1"/>
      <p:bldP spid="56" grpId="0" animBg="1"/>
      <p:bldP spid="57" grpId="0" animBg="1"/>
      <p:bldP spid="58" grpId="0" animBg="1"/>
      <p:bldP spid="63" grpId="0" animBg="1"/>
      <p:bldP spid="64" grpId="0" animBg="1"/>
      <p:bldP spid="65" grpId="0" animBg="1"/>
      <p:bldP spid="66" grpId="0" animBg="1"/>
      <p:bldP spid="67" grpId="0" animBg="1"/>
      <p:bldP spid="68" grpId="0" animBg="1"/>
      <p:bldP spid="69" grpId="0" animBg="1"/>
      <p:bldP spid="70" grpId="0" animBg="1"/>
      <p:bldP spid="71" grpId="0" animBg="1"/>
      <p:bldP spid="74" grpId="0" animBg="1"/>
      <p:bldP spid="75" grpId="0" animBg="1"/>
      <p:bldP spid="76" grpId="0" animBg="1"/>
      <p:bldP spid="92" grpId="0" animBg="1"/>
      <p:bldP spid="93" grpId="0" animBg="1"/>
      <p:bldP spid="95" grpId="0" animBg="1"/>
      <p:bldP spid="97" grpId="0" animBg="1"/>
      <p:bldP spid="100" grpId="0" animBg="1"/>
      <p:bldP spid="101" grpId="0" animBg="1"/>
      <p:bldP spid="104" grpId="0" animBg="1"/>
      <p:bldP spid="126" grpId="0" animBg="1"/>
      <p:bldP spid="128" grpId="0" animBg="1"/>
      <p:bldP spid="129" grpId="0" animBg="1"/>
      <p:bldP spid="130" grpId="0" animBg="1"/>
      <p:bldP spid="131"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2b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12CD20-6D56-FD4C-9EAC-216C79D01FF4}"/>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4B52F064-A836-9345-98F4-045C54DC0D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F000AA-E0E7-884E-B171-D1772901E193}"/>
              </a:ext>
            </a:extLst>
          </p:cNvPr>
          <p:cNvSpPr>
            <a:spLocks noGrp="1"/>
          </p:cNvSpPr>
          <p:nvPr>
            <p:ph type="sldNum" sz="quarter" idx="12"/>
          </p:nvPr>
        </p:nvSpPr>
        <p:spPr/>
        <p:txBody>
          <a:bodyPr/>
          <a:lstStyle/>
          <a:p>
            <a:fld id="{2FCB43A2-4995-CA40-BA5F-05A2FC129A30}" type="slidenum">
              <a:rPr lang="en-US" smtClean="0"/>
              <a:pPr/>
              <a:t>‹#›</a:t>
            </a:fld>
            <a:endParaRPr lang="en-US" dirty="0"/>
          </a:p>
        </p:txBody>
      </p:sp>
      <p:pic>
        <p:nvPicPr>
          <p:cNvPr id="6" name="Picture 5">
            <a:extLst>
              <a:ext uri="{FF2B5EF4-FFF2-40B4-BE49-F238E27FC236}">
                <a16:creationId xmlns:a16="http://schemas.microsoft.com/office/drawing/2014/main" id="{634E3DF3-5598-F54D-B8AD-75F5F2E95D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6097" y="3906335"/>
            <a:ext cx="114300" cy="88900"/>
          </a:xfrm>
          <a:prstGeom prst="rect">
            <a:avLst/>
          </a:prstGeom>
        </p:spPr>
      </p:pic>
      <p:pic>
        <p:nvPicPr>
          <p:cNvPr id="7" name="Picture 6">
            <a:extLst>
              <a:ext uri="{FF2B5EF4-FFF2-40B4-BE49-F238E27FC236}">
                <a16:creationId xmlns:a16="http://schemas.microsoft.com/office/drawing/2014/main" id="{CAE10026-24E1-6E48-8E7A-2D319790568C}"/>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tretch>
            <a:fillRect/>
          </a:stretch>
        </p:blipFill>
        <p:spPr>
          <a:xfrm>
            <a:off x="4969598" y="4711459"/>
            <a:ext cx="622300" cy="215900"/>
          </a:xfrm>
          <a:prstGeom prst="rect">
            <a:avLst/>
          </a:prstGeom>
        </p:spPr>
      </p:pic>
      <p:pic>
        <p:nvPicPr>
          <p:cNvPr id="8" name="Picture 7">
            <a:extLst>
              <a:ext uri="{FF2B5EF4-FFF2-40B4-BE49-F238E27FC236}">
                <a16:creationId xmlns:a16="http://schemas.microsoft.com/office/drawing/2014/main" id="{9E9A7668-B3D2-C44E-BD1F-0FE24B14EA8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235700" y="4857509"/>
            <a:ext cx="342900" cy="215900"/>
          </a:xfrm>
          <a:prstGeom prst="rect">
            <a:avLst/>
          </a:prstGeom>
        </p:spPr>
      </p:pic>
      <p:pic>
        <p:nvPicPr>
          <p:cNvPr id="9" name="Picture 8">
            <a:extLst>
              <a:ext uri="{FF2B5EF4-FFF2-40B4-BE49-F238E27FC236}">
                <a16:creationId xmlns:a16="http://schemas.microsoft.com/office/drawing/2014/main" id="{CDD9A229-178A-034C-953F-DD6C5C98C7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135816" y="5547944"/>
            <a:ext cx="127000" cy="50800"/>
          </a:xfrm>
          <a:prstGeom prst="rect">
            <a:avLst/>
          </a:prstGeom>
        </p:spPr>
      </p:pic>
      <p:pic>
        <p:nvPicPr>
          <p:cNvPr id="10" name="Picture 9">
            <a:extLst>
              <a:ext uri="{FF2B5EF4-FFF2-40B4-BE49-F238E27FC236}">
                <a16:creationId xmlns:a16="http://schemas.microsoft.com/office/drawing/2014/main" id="{E95DD678-F1D1-8E44-8525-B95E8D0F2C2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634486" y="5541594"/>
            <a:ext cx="76200" cy="50800"/>
          </a:xfrm>
          <a:prstGeom prst="rect">
            <a:avLst/>
          </a:prstGeom>
        </p:spPr>
      </p:pic>
      <p:sp>
        <p:nvSpPr>
          <p:cNvPr id="11" name="Rectangle 10">
            <a:extLst>
              <a:ext uri="{FF2B5EF4-FFF2-40B4-BE49-F238E27FC236}">
                <a16:creationId xmlns:a16="http://schemas.microsoft.com/office/drawing/2014/main" id="{967D6B16-4794-6C4F-A729-9F9944BF7952}"/>
              </a:ext>
            </a:extLst>
          </p:cNvPr>
          <p:cNvSpPr/>
          <p:nvPr userDrawn="1"/>
        </p:nvSpPr>
        <p:spPr>
          <a:xfrm>
            <a:off x="0" y="5230665"/>
            <a:ext cx="12177131" cy="1627335"/>
          </a:xfrm>
          <a:prstGeom prst="rect">
            <a:avLst/>
          </a:prstGeom>
          <a:gradFill>
            <a:gsLst>
              <a:gs pos="0">
                <a:srgbClr val="1B2121">
                  <a:alpha val="0"/>
                </a:srgbClr>
              </a:gs>
              <a:gs pos="100000">
                <a:schemeClr val="bg1">
                  <a:lumMod val="10000"/>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0FE14A-2ABD-564A-B921-D437C80CBFAA}"/>
              </a:ext>
            </a:extLst>
          </p:cNvPr>
          <p:cNvSpPr/>
          <p:nvPr userDrawn="1"/>
        </p:nvSpPr>
        <p:spPr>
          <a:xfrm>
            <a:off x="0" y="0"/>
            <a:ext cx="7962325" cy="6858000"/>
          </a:xfrm>
          <a:prstGeom prst="rect">
            <a:avLst/>
          </a:prstGeom>
          <a:gradFill>
            <a:gsLst>
              <a:gs pos="91000">
                <a:schemeClr val="bg2">
                  <a:alpha val="0"/>
                </a:schemeClr>
              </a:gs>
              <a:gs pos="0">
                <a:srgbClr val="1B2121">
                  <a:alpha val="8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79B30B5-100D-A24F-8F1F-10ACBE2DAACD}"/>
              </a:ext>
            </a:extLst>
          </p:cNvPr>
          <p:cNvSpPr/>
          <p:nvPr userDrawn="1"/>
        </p:nvSpPr>
        <p:spPr>
          <a:xfrm>
            <a:off x="7308546"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AEA41C12-0081-3844-988A-B7D08BF82844}"/>
              </a:ext>
            </a:extLst>
          </p:cNvPr>
          <p:cNvSpPr/>
          <p:nvPr userDrawn="1"/>
        </p:nvSpPr>
        <p:spPr>
          <a:xfrm rot="10800000">
            <a:off x="7503330"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0AF13DAB-3DA2-A245-9F63-C63ED51427F1}"/>
              </a:ext>
            </a:extLst>
          </p:cNvPr>
          <p:cNvSpPr/>
          <p:nvPr userDrawn="1"/>
        </p:nvSpPr>
        <p:spPr>
          <a:xfrm rot="10800000">
            <a:off x="7892898"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91E1E553-76FD-524E-AC3D-DECC22CA42DD}"/>
              </a:ext>
            </a:extLst>
          </p:cNvPr>
          <p:cNvSpPr/>
          <p:nvPr userDrawn="1"/>
        </p:nvSpPr>
        <p:spPr>
          <a:xfrm rot="10800000">
            <a:off x="8280922" y="15663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EA73483B-33F0-BC4B-84AE-DF02CB9A5C5B}"/>
              </a:ext>
            </a:extLst>
          </p:cNvPr>
          <p:cNvSpPr/>
          <p:nvPr userDrawn="1"/>
        </p:nvSpPr>
        <p:spPr>
          <a:xfrm>
            <a:off x="8478213" y="16070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CCCF6CFE-DC9A-6243-9B37-3AA5678BB25A}"/>
              </a:ext>
            </a:extLst>
          </p:cNvPr>
          <p:cNvSpPr/>
          <p:nvPr userDrawn="1"/>
        </p:nvSpPr>
        <p:spPr>
          <a:xfrm rot="10800000">
            <a:off x="8481914" y="12147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646716E-862C-5E4B-B54D-E27C0931F2E4}"/>
              </a:ext>
            </a:extLst>
          </p:cNvPr>
          <p:cNvSpPr/>
          <p:nvPr userDrawn="1"/>
        </p:nvSpPr>
        <p:spPr>
          <a:xfrm>
            <a:off x="6135455"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CF30A903-32CC-924E-9CE7-51535CAC42CC}"/>
              </a:ext>
            </a:extLst>
          </p:cNvPr>
          <p:cNvSpPr/>
          <p:nvPr userDrawn="1"/>
        </p:nvSpPr>
        <p:spPr>
          <a:xfrm>
            <a:off x="6526842"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EA1CA59D-24D6-DD48-8EB2-6B3452A4E23E}"/>
              </a:ext>
            </a:extLst>
          </p:cNvPr>
          <p:cNvSpPr/>
          <p:nvPr userDrawn="1"/>
        </p:nvSpPr>
        <p:spPr>
          <a:xfrm>
            <a:off x="6332395"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F63899DB-E3D0-9946-B7E6-4E3F302D2096}"/>
              </a:ext>
            </a:extLst>
          </p:cNvPr>
          <p:cNvSpPr/>
          <p:nvPr userDrawn="1"/>
        </p:nvSpPr>
        <p:spPr>
          <a:xfrm rot="10800000">
            <a:off x="5942827" y="228069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3E503BAC-C7DE-1E41-8BDA-DECD05F2D8A4}"/>
              </a:ext>
            </a:extLst>
          </p:cNvPr>
          <p:cNvSpPr/>
          <p:nvPr userDrawn="1"/>
        </p:nvSpPr>
        <p:spPr>
          <a:xfrm>
            <a:off x="6720419" y="195990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E034BCC7-EDC3-8E4F-86DB-9BA65EC31A4E}"/>
              </a:ext>
            </a:extLst>
          </p:cNvPr>
          <p:cNvSpPr/>
          <p:nvPr userDrawn="1"/>
        </p:nvSpPr>
        <p:spPr>
          <a:xfrm>
            <a:off x="6917710" y="23172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B8A34A29-B0EA-CB46-9E62-DDAE8BBEE3E9}"/>
              </a:ext>
            </a:extLst>
          </p:cNvPr>
          <p:cNvSpPr/>
          <p:nvPr userDrawn="1"/>
        </p:nvSpPr>
        <p:spPr>
          <a:xfrm rot="10800000">
            <a:off x="6921411" y="19249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079A5B2C-30AC-F549-B099-44D70A324010}"/>
              </a:ext>
            </a:extLst>
          </p:cNvPr>
          <p:cNvSpPr/>
          <p:nvPr userDrawn="1"/>
        </p:nvSpPr>
        <p:spPr>
          <a:xfrm>
            <a:off x="7308546"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441D3E33-3742-6E43-B4D6-F6FF8845002D}"/>
              </a:ext>
            </a:extLst>
          </p:cNvPr>
          <p:cNvSpPr/>
          <p:nvPr userDrawn="1"/>
        </p:nvSpPr>
        <p:spPr>
          <a:xfrm>
            <a:off x="7695958"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30E41FCC-41F7-5440-B068-1A6923BA55AD}"/>
              </a:ext>
            </a:extLst>
          </p:cNvPr>
          <p:cNvSpPr/>
          <p:nvPr userDrawn="1"/>
        </p:nvSpPr>
        <p:spPr>
          <a:xfrm>
            <a:off x="8087345"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98B3B083-2286-BF40-B3BD-D1E5E02425B3}"/>
              </a:ext>
            </a:extLst>
          </p:cNvPr>
          <p:cNvSpPr/>
          <p:nvPr userDrawn="1"/>
        </p:nvSpPr>
        <p:spPr>
          <a:xfrm>
            <a:off x="7503330"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7CC5B912-1E85-C345-9105-B67A7F6FCD9D}"/>
              </a:ext>
            </a:extLst>
          </p:cNvPr>
          <p:cNvSpPr/>
          <p:nvPr userDrawn="1"/>
        </p:nvSpPr>
        <p:spPr>
          <a:xfrm>
            <a:off x="7892898"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7BFE6717-2EDF-C14E-994E-77CA6AA75C31}"/>
              </a:ext>
            </a:extLst>
          </p:cNvPr>
          <p:cNvSpPr/>
          <p:nvPr userDrawn="1"/>
        </p:nvSpPr>
        <p:spPr>
          <a:xfrm rot="10800000">
            <a:off x="7503330" y="228069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62FC3C26-99E9-2240-9541-669857639EEF}"/>
              </a:ext>
            </a:extLst>
          </p:cNvPr>
          <p:cNvSpPr/>
          <p:nvPr userDrawn="1"/>
        </p:nvSpPr>
        <p:spPr>
          <a:xfrm rot="10800000">
            <a:off x="8083981" y="19220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86998242-5507-B242-B198-EE7AEDCDB256}"/>
              </a:ext>
            </a:extLst>
          </p:cNvPr>
          <p:cNvSpPr/>
          <p:nvPr userDrawn="1"/>
        </p:nvSpPr>
        <p:spPr>
          <a:xfrm rot="10800000">
            <a:off x="8280922" y="227657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521B7D1B-1346-F84B-AE66-D6D9C3D518ED}"/>
              </a:ext>
            </a:extLst>
          </p:cNvPr>
          <p:cNvSpPr/>
          <p:nvPr userDrawn="1"/>
        </p:nvSpPr>
        <p:spPr>
          <a:xfrm>
            <a:off x="8280922" y="195990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EE3B15CF-191E-1D4E-9CA9-B5EBAB72A279}"/>
              </a:ext>
            </a:extLst>
          </p:cNvPr>
          <p:cNvSpPr/>
          <p:nvPr userDrawn="1"/>
        </p:nvSpPr>
        <p:spPr>
          <a:xfrm rot="10800000">
            <a:off x="7307275" y="192290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D1F675A5-04A8-E648-89DA-9D18A115ACAE}"/>
              </a:ext>
            </a:extLst>
          </p:cNvPr>
          <p:cNvSpPr/>
          <p:nvPr userDrawn="1"/>
        </p:nvSpPr>
        <p:spPr>
          <a:xfrm>
            <a:off x="8478213" y="23172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C8C60DFE-4C94-984E-ADE3-FCF3138B22B3}"/>
              </a:ext>
            </a:extLst>
          </p:cNvPr>
          <p:cNvSpPr/>
          <p:nvPr userDrawn="1"/>
        </p:nvSpPr>
        <p:spPr>
          <a:xfrm rot="10800000">
            <a:off x="8481914" y="19249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B30D7194-CC64-D443-A039-D64E2098A54A}"/>
              </a:ext>
            </a:extLst>
          </p:cNvPr>
          <p:cNvSpPr/>
          <p:nvPr userDrawn="1"/>
        </p:nvSpPr>
        <p:spPr>
          <a:xfrm>
            <a:off x="8876917"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F321FDE5-E5CA-9F41-ABAB-5006E6D1634A}"/>
              </a:ext>
            </a:extLst>
          </p:cNvPr>
          <p:cNvSpPr/>
          <p:nvPr userDrawn="1"/>
        </p:nvSpPr>
        <p:spPr>
          <a:xfrm>
            <a:off x="9264329"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7204316F-E767-3C4F-8DF8-3A6CB99E7C03}"/>
              </a:ext>
            </a:extLst>
          </p:cNvPr>
          <p:cNvSpPr/>
          <p:nvPr userDrawn="1"/>
        </p:nvSpPr>
        <p:spPr>
          <a:xfrm>
            <a:off x="9655716"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4C034BD8-CFCA-2D40-8CD2-DED0BEFD977D}"/>
              </a:ext>
            </a:extLst>
          </p:cNvPr>
          <p:cNvSpPr/>
          <p:nvPr userDrawn="1"/>
        </p:nvSpPr>
        <p:spPr>
          <a:xfrm>
            <a:off x="9071701" y="12538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1B7D2BCB-1845-494A-A7FC-9E10A75D7945}"/>
              </a:ext>
            </a:extLst>
          </p:cNvPr>
          <p:cNvSpPr/>
          <p:nvPr userDrawn="1"/>
        </p:nvSpPr>
        <p:spPr>
          <a:xfrm rot="10800000">
            <a:off x="9071701"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4B551083-C553-CC4C-B0B6-EC97D67EEA71}"/>
              </a:ext>
            </a:extLst>
          </p:cNvPr>
          <p:cNvSpPr/>
          <p:nvPr userDrawn="1"/>
        </p:nvSpPr>
        <p:spPr>
          <a:xfrm rot="10800000">
            <a:off x="9461269"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C0561EF8-287E-8A47-BAFA-55910FB276B7}"/>
              </a:ext>
            </a:extLst>
          </p:cNvPr>
          <p:cNvSpPr/>
          <p:nvPr userDrawn="1"/>
        </p:nvSpPr>
        <p:spPr>
          <a:xfrm>
            <a:off x="9849293" y="12496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FA9B1A0C-5599-6642-9FF3-132D73F84BB9}"/>
              </a:ext>
            </a:extLst>
          </p:cNvPr>
          <p:cNvSpPr/>
          <p:nvPr userDrawn="1"/>
        </p:nvSpPr>
        <p:spPr>
          <a:xfrm>
            <a:off x="8683018" y="12504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F0B8DCA8-69E3-2743-BECA-5AB0CE074C6D}"/>
              </a:ext>
            </a:extLst>
          </p:cNvPr>
          <p:cNvSpPr/>
          <p:nvPr userDrawn="1"/>
        </p:nvSpPr>
        <p:spPr>
          <a:xfrm>
            <a:off x="10046584" y="16070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235C12A3-1801-684D-9EEA-BF61BE46602C}"/>
              </a:ext>
            </a:extLst>
          </p:cNvPr>
          <p:cNvSpPr/>
          <p:nvPr userDrawn="1"/>
        </p:nvSpPr>
        <p:spPr>
          <a:xfrm rot="10800000">
            <a:off x="10050285" y="12147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1E79321A-C1A2-E04C-878B-828049C96186}"/>
              </a:ext>
            </a:extLst>
          </p:cNvPr>
          <p:cNvSpPr/>
          <p:nvPr userDrawn="1"/>
        </p:nvSpPr>
        <p:spPr>
          <a:xfrm>
            <a:off x="10437420"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D1D2298C-A593-6D4B-AB6C-220BC2420FC9}"/>
              </a:ext>
            </a:extLst>
          </p:cNvPr>
          <p:cNvSpPr/>
          <p:nvPr userDrawn="1"/>
        </p:nvSpPr>
        <p:spPr>
          <a:xfrm>
            <a:off x="10824832"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3FAEB318-E57E-CB4F-B674-9E58C7279F9F}"/>
              </a:ext>
            </a:extLst>
          </p:cNvPr>
          <p:cNvSpPr/>
          <p:nvPr userDrawn="1"/>
        </p:nvSpPr>
        <p:spPr>
          <a:xfrm>
            <a:off x="11216219" y="16082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1003B893-4B98-144E-A7D7-0AC6564584A9}"/>
              </a:ext>
            </a:extLst>
          </p:cNvPr>
          <p:cNvSpPr/>
          <p:nvPr userDrawn="1"/>
        </p:nvSpPr>
        <p:spPr>
          <a:xfrm>
            <a:off x="10632204" y="12538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74AC7F0A-00DB-4E47-AA34-F348914D36A4}"/>
              </a:ext>
            </a:extLst>
          </p:cNvPr>
          <p:cNvSpPr/>
          <p:nvPr userDrawn="1"/>
        </p:nvSpPr>
        <p:spPr>
          <a:xfrm rot="10800000">
            <a:off x="10632204"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BA10DAC5-04E7-FD42-843F-E783947E5205}"/>
              </a:ext>
            </a:extLst>
          </p:cNvPr>
          <p:cNvSpPr/>
          <p:nvPr userDrawn="1"/>
        </p:nvSpPr>
        <p:spPr>
          <a:xfrm rot="10800000">
            <a:off x="11021772" y="15704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312B880C-AB25-5D40-B473-0BA18D3C81FF}"/>
              </a:ext>
            </a:extLst>
          </p:cNvPr>
          <p:cNvSpPr/>
          <p:nvPr userDrawn="1"/>
        </p:nvSpPr>
        <p:spPr>
          <a:xfrm rot="10800000">
            <a:off x="10824832" y="12160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58636BF2-24B2-934C-8215-11F44B6D2002}"/>
              </a:ext>
            </a:extLst>
          </p:cNvPr>
          <p:cNvSpPr/>
          <p:nvPr userDrawn="1"/>
        </p:nvSpPr>
        <p:spPr>
          <a:xfrm rot="10800000">
            <a:off x="11212855" y="12118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73EA7ACC-8C3B-D94C-A729-09B522F0AB6F}"/>
              </a:ext>
            </a:extLst>
          </p:cNvPr>
          <p:cNvSpPr/>
          <p:nvPr userDrawn="1"/>
        </p:nvSpPr>
        <p:spPr>
          <a:xfrm rot="10800000">
            <a:off x="11409796" y="15663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64B540AE-1816-344A-B1D4-D8C2986B3DB2}"/>
              </a:ext>
            </a:extLst>
          </p:cNvPr>
          <p:cNvSpPr/>
          <p:nvPr userDrawn="1"/>
        </p:nvSpPr>
        <p:spPr>
          <a:xfrm rot="10800000">
            <a:off x="10243521" y="15671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944B5935-F56A-9547-90B1-4EC87B601B3F}"/>
              </a:ext>
            </a:extLst>
          </p:cNvPr>
          <p:cNvSpPr/>
          <p:nvPr userDrawn="1"/>
        </p:nvSpPr>
        <p:spPr>
          <a:xfrm>
            <a:off x="10243521" y="12504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3A08A856-F26B-F54E-8646-8EC2995DA46F}"/>
              </a:ext>
            </a:extLst>
          </p:cNvPr>
          <p:cNvSpPr/>
          <p:nvPr userDrawn="1"/>
        </p:nvSpPr>
        <p:spPr>
          <a:xfrm>
            <a:off x="11607087" y="16070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A1819C47-60BF-1346-A578-7C32C7BC6DA8}"/>
              </a:ext>
            </a:extLst>
          </p:cNvPr>
          <p:cNvSpPr/>
          <p:nvPr userDrawn="1"/>
        </p:nvSpPr>
        <p:spPr>
          <a:xfrm rot="10800000">
            <a:off x="11804024" y="15671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9D05B4DB-58BD-4D43-9EBA-86144DCF1917}"/>
              </a:ext>
            </a:extLst>
          </p:cNvPr>
          <p:cNvSpPr/>
          <p:nvPr userDrawn="1"/>
        </p:nvSpPr>
        <p:spPr>
          <a:xfrm>
            <a:off x="8876917"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4EAA0CD5-19D1-524A-8A3C-35992C64B92E}"/>
              </a:ext>
            </a:extLst>
          </p:cNvPr>
          <p:cNvSpPr/>
          <p:nvPr userDrawn="1"/>
        </p:nvSpPr>
        <p:spPr>
          <a:xfrm>
            <a:off x="9264329"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6B03C1E4-BEEA-F143-B3A3-F38DDF9BB119}"/>
              </a:ext>
            </a:extLst>
          </p:cNvPr>
          <p:cNvSpPr/>
          <p:nvPr userDrawn="1"/>
        </p:nvSpPr>
        <p:spPr>
          <a:xfrm>
            <a:off x="9655716"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4E2A56C8-99E4-AB45-BA26-E17B595F560C}"/>
              </a:ext>
            </a:extLst>
          </p:cNvPr>
          <p:cNvSpPr/>
          <p:nvPr userDrawn="1"/>
        </p:nvSpPr>
        <p:spPr>
          <a:xfrm>
            <a:off x="9071701"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48681B44-84CE-FA45-B3B4-FFBCEC99B6A5}"/>
              </a:ext>
            </a:extLst>
          </p:cNvPr>
          <p:cNvSpPr/>
          <p:nvPr userDrawn="1"/>
        </p:nvSpPr>
        <p:spPr>
          <a:xfrm>
            <a:off x="9461269"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2E584502-BE69-F24B-8441-E6B64CB4541B}"/>
              </a:ext>
            </a:extLst>
          </p:cNvPr>
          <p:cNvSpPr/>
          <p:nvPr userDrawn="1"/>
        </p:nvSpPr>
        <p:spPr>
          <a:xfrm rot="10800000">
            <a:off x="9071701" y="228069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E49ED755-813C-DA4D-8526-4A9DE0B72720}"/>
              </a:ext>
            </a:extLst>
          </p:cNvPr>
          <p:cNvSpPr/>
          <p:nvPr userDrawn="1"/>
        </p:nvSpPr>
        <p:spPr>
          <a:xfrm rot="10800000">
            <a:off x="9264329" y="192622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63008F6F-CFA2-A64E-9AF6-B490108309AB}"/>
              </a:ext>
            </a:extLst>
          </p:cNvPr>
          <p:cNvSpPr/>
          <p:nvPr userDrawn="1"/>
        </p:nvSpPr>
        <p:spPr>
          <a:xfrm rot="10800000">
            <a:off x="9849293" y="227657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13E75784-8195-7445-9AB2-A6CD00E399A7}"/>
              </a:ext>
            </a:extLst>
          </p:cNvPr>
          <p:cNvSpPr/>
          <p:nvPr userDrawn="1"/>
        </p:nvSpPr>
        <p:spPr>
          <a:xfrm>
            <a:off x="9849293" y="195990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23514AB3-3EA8-FE44-A32C-91D2151CB3BC}"/>
              </a:ext>
            </a:extLst>
          </p:cNvPr>
          <p:cNvSpPr/>
          <p:nvPr userDrawn="1"/>
        </p:nvSpPr>
        <p:spPr>
          <a:xfrm rot="10800000">
            <a:off x="8875646" y="192290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89568618-CD12-0441-B322-017CAF3CD82F}"/>
              </a:ext>
            </a:extLst>
          </p:cNvPr>
          <p:cNvSpPr/>
          <p:nvPr userDrawn="1"/>
        </p:nvSpPr>
        <p:spPr>
          <a:xfrm rot="10800000">
            <a:off x="8683018" y="227737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2B39C538-9A9D-E845-92A5-08162AA18A7C}"/>
              </a:ext>
            </a:extLst>
          </p:cNvPr>
          <p:cNvSpPr/>
          <p:nvPr userDrawn="1"/>
        </p:nvSpPr>
        <p:spPr>
          <a:xfrm>
            <a:off x="10046584" y="23172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75E13F47-C29B-4F4E-8E2A-F109979ECAA3}"/>
              </a:ext>
            </a:extLst>
          </p:cNvPr>
          <p:cNvSpPr/>
          <p:nvPr userDrawn="1"/>
        </p:nvSpPr>
        <p:spPr>
          <a:xfrm rot="10800000">
            <a:off x="10050285" y="19249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EA66AF1D-D1EB-AE43-9B73-C768E9D5CF65}"/>
              </a:ext>
            </a:extLst>
          </p:cNvPr>
          <p:cNvSpPr/>
          <p:nvPr userDrawn="1"/>
        </p:nvSpPr>
        <p:spPr>
          <a:xfrm>
            <a:off x="10437420"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AB5262E1-F7E0-C24E-807C-C7A590B3B69D}"/>
              </a:ext>
            </a:extLst>
          </p:cNvPr>
          <p:cNvSpPr/>
          <p:nvPr userDrawn="1"/>
        </p:nvSpPr>
        <p:spPr>
          <a:xfrm>
            <a:off x="10824832"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E3746B5F-A954-9142-91DD-546E70CE7665}"/>
              </a:ext>
            </a:extLst>
          </p:cNvPr>
          <p:cNvSpPr/>
          <p:nvPr userDrawn="1"/>
        </p:nvSpPr>
        <p:spPr>
          <a:xfrm>
            <a:off x="11216219" y="231850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F2638F91-4DE2-6142-994B-27144EB70B28}"/>
              </a:ext>
            </a:extLst>
          </p:cNvPr>
          <p:cNvSpPr/>
          <p:nvPr userDrawn="1"/>
        </p:nvSpPr>
        <p:spPr>
          <a:xfrm>
            <a:off x="10632204"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5B708F91-A650-1F45-A128-0B52F4C224F4}"/>
              </a:ext>
            </a:extLst>
          </p:cNvPr>
          <p:cNvSpPr/>
          <p:nvPr userDrawn="1"/>
        </p:nvSpPr>
        <p:spPr>
          <a:xfrm>
            <a:off x="11021772" y="196403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D80A91DA-2DC8-094A-8963-AF96B7C45128}"/>
              </a:ext>
            </a:extLst>
          </p:cNvPr>
          <p:cNvSpPr/>
          <p:nvPr userDrawn="1"/>
        </p:nvSpPr>
        <p:spPr>
          <a:xfrm rot="10800000">
            <a:off x="10632204" y="228069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3ACEEDFF-280D-7644-90DA-C3F24FA51658}"/>
              </a:ext>
            </a:extLst>
          </p:cNvPr>
          <p:cNvSpPr/>
          <p:nvPr userDrawn="1"/>
        </p:nvSpPr>
        <p:spPr>
          <a:xfrm rot="10800000">
            <a:off x="11021772" y="228069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8B0E7B7B-11CE-7749-A224-60109C126956}"/>
              </a:ext>
            </a:extLst>
          </p:cNvPr>
          <p:cNvSpPr/>
          <p:nvPr userDrawn="1"/>
        </p:nvSpPr>
        <p:spPr>
          <a:xfrm rot="10800000">
            <a:off x="11212855" y="19220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0B72568A-4E71-4E45-9009-4E92059670BD}"/>
              </a:ext>
            </a:extLst>
          </p:cNvPr>
          <p:cNvSpPr/>
          <p:nvPr userDrawn="1"/>
        </p:nvSpPr>
        <p:spPr>
          <a:xfrm rot="10800000">
            <a:off x="11409796" y="227657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71B05638-91E8-884E-AC1F-45F2D3D7C135}"/>
              </a:ext>
            </a:extLst>
          </p:cNvPr>
          <p:cNvSpPr/>
          <p:nvPr userDrawn="1"/>
        </p:nvSpPr>
        <p:spPr>
          <a:xfrm>
            <a:off x="11409796" y="195990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B397029F-FF24-0A41-BFFD-04B42E56C597}"/>
              </a:ext>
            </a:extLst>
          </p:cNvPr>
          <p:cNvSpPr/>
          <p:nvPr userDrawn="1"/>
        </p:nvSpPr>
        <p:spPr>
          <a:xfrm rot="10800000">
            <a:off x="10436149" y="192290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C199C540-2B15-7547-B9B2-EE825987B0CC}"/>
              </a:ext>
            </a:extLst>
          </p:cNvPr>
          <p:cNvSpPr/>
          <p:nvPr userDrawn="1"/>
        </p:nvSpPr>
        <p:spPr>
          <a:xfrm rot="10800000">
            <a:off x="10243521" y="227737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4A913067-DC16-6847-B85A-3942EF807F50}"/>
              </a:ext>
            </a:extLst>
          </p:cNvPr>
          <p:cNvSpPr/>
          <p:nvPr userDrawn="1"/>
        </p:nvSpPr>
        <p:spPr>
          <a:xfrm>
            <a:off x="10243521" y="19607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335339EE-D001-484A-B386-BA540FE80945}"/>
              </a:ext>
            </a:extLst>
          </p:cNvPr>
          <p:cNvSpPr/>
          <p:nvPr userDrawn="1"/>
        </p:nvSpPr>
        <p:spPr>
          <a:xfrm>
            <a:off x="11607087" y="23172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ACB23719-22BA-1149-8B39-F870921005B0}"/>
              </a:ext>
            </a:extLst>
          </p:cNvPr>
          <p:cNvSpPr/>
          <p:nvPr userDrawn="1"/>
        </p:nvSpPr>
        <p:spPr>
          <a:xfrm rot="10800000">
            <a:off x="11610788" y="19249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353F6C33-0EF3-3945-829A-78C2EB6DCF14}"/>
              </a:ext>
            </a:extLst>
          </p:cNvPr>
          <p:cNvSpPr/>
          <p:nvPr userDrawn="1"/>
        </p:nvSpPr>
        <p:spPr>
          <a:xfrm rot="10800000">
            <a:off x="11804024" y="227737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D4C59A1E-107C-B349-B686-1E5629F36E81}"/>
              </a:ext>
            </a:extLst>
          </p:cNvPr>
          <p:cNvSpPr/>
          <p:nvPr userDrawn="1"/>
        </p:nvSpPr>
        <p:spPr>
          <a:xfrm>
            <a:off x="11804024" y="19607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6669956F-29B3-0E4C-8ED5-B40479190C15}"/>
              </a:ext>
            </a:extLst>
          </p:cNvPr>
          <p:cNvSpPr/>
          <p:nvPr userDrawn="1"/>
        </p:nvSpPr>
        <p:spPr>
          <a:xfrm>
            <a:off x="6135455"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AB053EFF-DC30-E444-8B85-8594AC2309EF}"/>
              </a:ext>
            </a:extLst>
          </p:cNvPr>
          <p:cNvSpPr/>
          <p:nvPr userDrawn="1"/>
        </p:nvSpPr>
        <p:spPr>
          <a:xfrm>
            <a:off x="6526842"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ABBFF69F-9FF6-E24E-9D94-5E0D5AAC5DF8}"/>
              </a:ext>
            </a:extLst>
          </p:cNvPr>
          <p:cNvSpPr/>
          <p:nvPr userDrawn="1"/>
        </p:nvSpPr>
        <p:spPr>
          <a:xfrm>
            <a:off x="5942827"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3CE2BA03-7D91-CB4D-9A1E-3513CAF30A3D}"/>
              </a:ext>
            </a:extLst>
          </p:cNvPr>
          <p:cNvSpPr/>
          <p:nvPr userDrawn="1"/>
        </p:nvSpPr>
        <p:spPr>
          <a:xfrm>
            <a:off x="6332395"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63B0DA77-9459-9A46-9D67-83C84A71D1A3}"/>
              </a:ext>
            </a:extLst>
          </p:cNvPr>
          <p:cNvSpPr/>
          <p:nvPr userDrawn="1"/>
        </p:nvSpPr>
        <p:spPr>
          <a:xfrm rot="10800000">
            <a:off x="6135455" y="26400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8D29102B-65E6-6043-B8D2-25C522F0AF7B}"/>
              </a:ext>
            </a:extLst>
          </p:cNvPr>
          <p:cNvSpPr/>
          <p:nvPr userDrawn="1"/>
        </p:nvSpPr>
        <p:spPr>
          <a:xfrm rot="10800000">
            <a:off x="6720419" y="29904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06934AB2-7087-704F-9BCC-7AD7012186A8}"/>
              </a:ext>
            </a:extLst>
          </p:cNvPr>
          <p:cNvSpPr/>
          <p:nvPr userDrawn="1"/>
        </p:nvSpPr>
        <p:spPr>
          <a:xfrm>
            <a:off x="6720419" y="26737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75B34EB1-11AD-9A40-83BA-A5BEBD83B94F}"/>
              </a:ext>
            </a:extLst>
          </p:cNvPr>
          <p:cNvSpPr/>
          <p:nvPr userDrawn="1"/>
        </p:nvSpPr>
        <p:spPr>
          <a:xfrm>
            <a:off x="6917710" y="3031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C64F58FE-4ADC-764C-815C-FCDDC34938D1}"/>
              </a:ext>
            </a:extLst>
          </p:cNvPr>
          <p:cNvSpPr/>
          <p:nvPr userDrawn="1"/>
        </p:nvSpPr>
        <p:spPr>
          <a:xfrm rot="10800000">
            <a:off x="6921410" y="2638804"/>
            <a:ext cx="667597" cy="596743"/>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454805B6-7E0E-7C4E-B7D4-E642E8874BAC}"/>
              </a:ext>
            </a:extLst>
          </p:cNvPr>
          <p:cNvSpPr/>
          <p:nvPr userDrawn="1"/>
        </p:nvSpPr>
        <p:spPr>
          <a:xfrm>
            <a:off x="7308546"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5040E192-4FA8-734C-931C-91A3E71E4EDD}"/>
              </a:ext>
            </a:extLst>
          </p:cNvPr>
          <p:cNvSpPr/>
          <p:nvPr userDrawn="1"/>
        </p:nvSpPr>
        <p:spPr>
          <a:xfrm>
            <a:off x="7295399" y="3031092"/>
            <a:ext cx="1071938" cy="958171"/>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D027FF2E-7C93-7C4F-AA26-61A3215583FB}"/>
              </a:ext>
            </a:extLst>
          </p:cNvPr>
          <p:cNvSpPr/>
          <p:nvPr userDrawn="1"/>
        </p:nvSpPr>
        <p:spPr>
          <a:xfrm>
            <a:off x="8087345"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28E3906C-905B-9649-8D31-B74A453AB5B4}"/>
              </a:ext>
            </a:extLst>
          </p:cNvPr>
          <p:cNvSpPr/>
          <p:nvPr userDrawn="1"/>
        </p:nvSpPr>
        <p:spPr>
          <a:xfrm>
            <a:off x="7503330"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2D2F1C80-F825-5142-BB65-836BAA380C44}"/>
              </a:ext>
            </a:extLst>
          </p:cNvPr>
          <p:cNvSpPr/>
          <p:nvPr userDrawn="1"/>
        </p:nvSpPr>
        <p:spPr>
          <a:xfrm>
            <a:off x="7892898"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83DD0F4E-C0D6-174E-9F1D-ACD8DE19D9CB}"/>
              </a:ext>
            </a:extLst>
          </p:cNvPr>
          <p:cNvSpPr/>
          <p:nvPr userDrawn="1"/>
        </p:nvSpPr>
        <p:spPr>
          <a:xfrm rot="10800000">
            <a:off x="7503330" y="29945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6471F8A7-D425-F645-B898-E1AFBA0298DF}"/>
              </a:ext>
            </a:extLst>
          </p:cNvPr>
          <p:cNvSpPr/>
          <p:nvPr userDrawn="1"/>
        </p:nvSpPr>
        <p:spPr>
          <a:xfrm rot="10800000">
            <a:off x="7695958" y="26400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773E19CC-FC37-4243-B5EE-6D12263628A6}"/>
              </a:ext>
            </a:extLst>
          </p:cNvPr>
          <p:cNvSpPr/>
          <p:nvPr userDrawn="1"/>
        </p:nvSpPr>
        <p:spPr>
          <a:xfrm rot="10800000">
            <a:off x="8083981" y="26359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274210C2-F8B9-EC4B-A755-ADB72DB121F1}"/>
              </a:ext>
            </a:extLst>
          </p:cNvPr>
          <p:cNvSpPr/>
          <p:nvPr userDrawn="1"/>
        </p:nvSpPr>
        <p:spPr>
          <a:xfrm rot="10800000">
            <a:off x="8280922" y="29904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6150B75E-53D2-AB47-85A2-E68D075B48F4}"/>
              </a:ext>
            </a:extLst>
          </p:cNvPr>
          <p:cNvSpPr/>
          <p:nvPr userDrawn="1"/>
        </p:nvSpPr>
        <p:spPr>
          <a:xfrm>
            <a:off x="8272938" y="3018392"/>
            <a:ext cx="689940" cy="616715"/>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A3C5AABC-3728-654B-B05B-4C16B26EEFBD}"/>
              </a:ext>
            </a:extLst>
          </p:cNvPr>
          <p:cNvSpPr/>
          <p:nvPr userDrawn="1"/>
        </p:nvSpPr>
        <p:spPr>
          <a:xfrm rot="10800000">
            <a:off x="8481914" y="26388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FA0FCC9D-16D6-864C-96E7-3E69F253AB88}"/>
              </a:ext>
            </a:extLst>
          </p:cNvPr>
          <p:cNvSpPr/>
          <p:nvPr userDrawn="1"/>
        </p:nvSpPr>
        <p:spPr>
          <a:xfrm>
            <a:off x="3796704" y="3741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E99935E8-6440-7D45-9562-C9B27D0D657A}"/>
              </a:ext>
            </a:extLst>
          </p:cNvPr>
          <p:cNvSpPr/>
          <p:nvPr userDrawn="1"/>
        </p:nvSpPr>
        <p:spPr>
          <a:xfrm rot="10800000">
            <a:off x="3800405" y="334901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ADB38F30-DDA9-CF43-ABC8-B409C89D8E79}"/>
              </a:ext>
            </a:extLst>
          </p:cNvPr>
          <p:cNvSpPr/>
          <p:nvPr userDrawn="1"/>
        </p:nvSpPr>
        <p:spPr>
          <a:xfrm>
            <a:off x="5357207" y="3741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CF3FC885-AF9B-BE41-90B2-7CE49149B399}"/>
              </a:ext>
            </a:extLst>
          </p:cNvPr>
          <p:cNvSpPr/>
          <p:nvPr userDrawn="1"/>
        </p:nvSpPr>
        <p:spPr>
          <a:xfrm>
            <a:off x="6135455"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0BC7DA97-467D-284A-B64B-FEE1CBA10526}"/>
              </a:ext>
            </a:extLst>
          </p:cNvPr>
          <p:cNvSpPr/>
          <p:nvPr userDrawn="1"/>
        </p:nvSpPr>
        <p:spPr>
          <a:xfrm>
            <a:off x="6526842"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221A1896-7E10-BA4A-82C1-6341CA7CC5F1}"/>
              </a:ext>
            </a:extLst>
          </p:cNvPr>
          <p:cNvSpPr/>
          <p:nvPr userDrawn="1"/>
        </p:nvSpPr>
        <p:spPr>
          <a:xfrm>
            <a:off x="5942827" y="338809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D6A2613B-AC50-B442-A02D-36A757753105}"/>
              </a:ext>
            </a:extLst>
          </p:cNvPr>
          <p:cNvSpPr/>
          <p:nvPr userDrawn="1"/>
        </p:nvSpPr>
        <p:spPr>
          <a:xfrm rot="10800000">
            <a:off x="5942827"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458282F4-4657-CA40-8BC5-AC6C618A37D9}"/>
              </a:ext>
            </a:extLst>
          </p:cNvPr>
          <p:cNvSpPr/>
          <p:nvPr userDrawn="1"/>
        </p:nvSpPr>
        <p:spPr>
          <a:xfrm rot="10800000">
            <a:off x="6332395"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9405F2EE-AE81-B143-A1C5-60033716714E}"/>
              </a:ext>
            </a:extLst>
          </p:cNvPr>
          <p:cNvSpPr/>
          <p:nvPr userDrawn="1"/>
        </p:nvSpPr>
        <p:spPr>
          <a:xfrm rot="10800000">
            <a:off x="6135455" y="335028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26534C6E-4892-624E-AE0C-CB7FAC227CDE}"/>
              </a:ext>
            </a:extLst>
          </p:cNvPr>
          <p:cNvSpPr/>
          <p:nvPr userDrawn="1"/>
        </p:nvSpPr>
        <p:spPr>
          <a:xfrm rot="10800000">
            <a:off x="6523478" y="33461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A2C7F70D-679B-4A47-997E-C20809E6B14B}"/>
              </a:ext>
            </a:extLst>
          </p:cNvPr>
          <p:cNvSpPr/>
          <p:nvPr userDrawn="1"/>
        </p:nvSpPr>
        <p:spPr>
          <a:xfrm rot="10800000">
            <a:off x="6720419" y="37006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11685DB9-BC97-1047-AB25-B1F69EA7C3D7}"/>
              </a:ext>
            </a:extLst>
          </p:cNvPr>
          <p:cNvSpPr/>
          <p:nvPr userDrawn="1"/>
        </p:nvSpPr>
        <p:spPr>
          <a:xfrm>
            <a:off x="6720419" y="338397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DFB810EE-FFF2-234F-865E-BDE3C16D8263}"/>
              </a:ext>
            </a:extLst>
          </p:cNvPr>
          <p:cNvSpPr/>
          <p:nvPr userDrawn="1"/>
        </p:nvSpPr>
        <p:spPr>
          <a:xfrm rot="10800000">
            <a:off x="5746772" y="334696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00C726A9-8263-9149-96EE-239AA1EB3179}"/>
              </a:ext>
            </a:extLst>
          </p:cNvPr>
          <p:cNvSpPr/>
          <p:nvPr userDrawn="1"/>
        </p:nvSpPr>
        <p:spPr>
          <a:xfrm rot="10800000">
            <a:off x="5554144" y="370144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45DB7C13-0CF8-9E43-9406-D72D9C76A1F2}"/>
              </a:ext>
            </a:extLst>
          </p:cNvPr>
          <p:cNvSpPr/>
          <p:nvPr userDrawn="1"/>
        </p:nvSpPr>
        <p:spPr>
          <a:xfrm>
            <a:off x="6917710" y="3741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B053865D-839B-FB44-AC86-4DCEB967F461}"/>
              </a:ext>
            </a:extLst>
          </p:cNvPr>
          <p:cNvSpPr/>
          <p:nvPr userDrawn="1"/>
        </p:nvSpPr>
        <p:spPr>
          <a:xfrm rot="10800000">
            <a:off x="8083981" y="33461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FCA48C9A-31AA-1943-AACC-5D24D99AD422}"/>
              </a:ext>
            </a:extLst>
          </p:cNvPr>
          <p:cNvSpPr/>
          <p:nvPr userDrawn="1"/>
        </p:nvSpPr>
        <p:spPr>
          <a:xfrm rot="10800000">
            <a:off x="8280922" y="37006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B2903C1D-9612-6B4B-A138-A5973602F56B}"/>
              </a:ext>
            </a:extLst>
          </p:cNvPr>
          <p:cNvSpPr/>
          <p:nvPr userDrawn="1"/>
        </p:nvSpPr>
        <p:spPr>
          <a:xfrm rot="10800000">
            <a:off x="7307275" y="334696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2DB6F0C4-28B2-2B45-AFB5-0BB1FC0248AE}"/>
              </a:ext>
            </a:extLst>
          </p:cNvPr>
          <p:cNvSpPr/>
          <p:nvPr userDrawn="1"/>
        </p:nvSpPr>
        <p:spPr>
          <a:xfrm rot="10800000">
            <a:off x="7114647" y="370144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96E7398-CD91-9049-A43B-0FC703850B7D}"/>
              </a:ext>
            </a:extLst>
          </p:cNvPr>
          <p:cNvSpPr/>
          <p:nvPr userDrawn="1"/>
        </p:nvSpPr>
        <p:spPr>
          <a:xfrm>
            <a:off x="8478213" y="3741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697A7CD8-1847-5A4E-BDBA-03222AFFC919}"/>
              </a:ext>
            </a:extLst>
          </p:cNvPr>
          <p:cNvSpPr/>
          <p:nvPr userDrawn="1"/>
        </p:nvSpPr>
        <p:spPr>
          <a:xfrm>
            <a:off x="8876917"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AC737240-ADBC-134F-98EE-E6E53EA1BEFA}"/>
              </a:ext>
            </a:extLst>
          </p:cNvPr>
          <p:cNvSpPr/>
          <p:nvPr userDrawn="1"/>
        </p:nvSpPr>
        <p:spPr>
          <a:xfrm>
            <a:off x="9264329"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0D483F5E-2773-9D42-A05F-61BFDC1F9FAB}"/>
              </a:ext>
            </a:extLst>
          </p:cNvPr>
          <p:cNvSpPr/>
          <p:nvPr userDrawn="1"/>
        </p:nvSpPr>
        <p:spPr>
          <a:xfrm>
            <a:off x="9655716"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D596E07A-C8E4-3747-A3FC-2DF225CD1382}"/>
              </a:ext>
            </a:extLst>
          </p:cNvPr>
          <p:cNvSpPr/>
          <p:nvPr userDrawn="1"/>
        </p:nvSpPr>
        <p:spPr>
          <a:xfrm>
            <a:off x="9071701"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6F15ED3C-E4C6-1A44-B301-852B052FEAF4}"/>
              </a:ext>
            </a:extLst>
          </p:cNvPr>
          <p:cNvSpPr/>
          <p:nvPr userDrawn="1"/>
        </p:nvSpPr>
        <p:spPr>
          <a:xfrm>
            <a:off x="9461269"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35A8B06B-6E9E-9F4B-97E3-68B3700DBDEF}"/>
              </a:ext>
            </a:extLst>
          </p:cNvPr>
          <p:cNvSpPr/>
          <p:nvPr userDrawn="1"/>
        </p:nvSpPr>
        <p:spPr>
          <a:xfrm rot="10800000">
            <a:off x="9071701" y="29945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BB15671C-8AE1-EA46-9A97-4C6B508CADBD}"/>
              </a:ext>
            </a:extLst>
          </p:cNvPr>
          <p:cNvSpPr/>
          <p:nvPr userDrawn="1"/>
        </p:nvSpPr>
        <p:spPr>
          <a:xfrm rot="10800000">
            <a:off x="9461269" y="29945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E0FF8D1E-A879-9B40-B4EB-51F04E013915}"/>
              </a:ext>
            </a:extLst>
          </p:cNvPr>
          <p:cNvSpPr/>
          <p:nvPr userDrawn="1"/>
        </p:nvSpPr>
        <p:spPr>
          <a:xfrm rot="10800000">
            <a:off x="9264329" y="26400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461B52E2-20AC-C04E-BDD2-75EA50AA2AFE}"/>
              </a:ext>
            </a:extLst>
          </p:cNvPr>
          <p:cNvSpPr/>
          <p:nvPr userDrawn="1"/>
        </p:nvSpPr>
        <p:spPr>
          <a:xfrm rot="10800000">
            <a:off x="9652352" y="26359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476C3EFA-CBD2-F741-BD03-AE52DC98BDED}"/>
              </a:ext>
            </a:extLst>
          </p:cNvPr>
          <p:cNvSpPr/>
          <p:nvPr userDrawn="1"/>
        </p:nvSpPr>
        <p:spPr>
          <a:xfrm rot="10800000">
            <a:off x="9849293" y="29904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5ADD5986-B719-1A4D-BB9A-85C0B0E32CB3}"/>
              </a:ext>
            </a:extLst>
          </p:cNvPr>
          <p:cNvSpPr/>
          <p:nvPr userDrawn="1"/>
        </p:nvSpPr>
        <p:spPr>
          <a:xfrm>
            <a:off x="9849293" y="26737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71E7715A-3E67-704E-9F34-B21A2AD34BE5}"/>
              </a:ext>
            </a:extLst>
          </p:cNvPr>
          <p:cNvSpPr/>
          <p:nvPr userDrawn="1"/>
        </p:nvSpPr>
        <p:spPr>
          <a:xfrm rot="10800000">
            <a:off x="8683018" y="29912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89688688-BD1E-8849-A79E-414A4996E8FF}"/>
              </a:ext>
            </a:extLst>
          </p:cNvPr>
          <p:cNvSpPr/>
          <p:nvPr userDrawn="1"/>
        </p:nvSpPr>
        <p:spPr>
          <a:xfrm>
            <a:off x="8683018" y="26745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1875B22E-424D-9340-9143-D3C85B897292}"/>
              </a:ext>
            </a:extLst>
          </p:cNvPr>
          <p:cNvSpPr/>
          <p:nvPr userDrawn="1"/>
        </p:nvSpPr>
        <p:spPr>
          <a:xfrm>
            <a:off x="10046584" y="3031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45064726-CD6B-9B4B-A14D-7713166A354D}"/>
              </a:ext>
            </a:extLst>
          </p:cNvPr>
          <p:cNvSpPr/>
          <p:nvPr userDrawn="1"/>
        </p:nvSpPr>
        <p:spPr>
          <a:xfrm rot="10800000">
            <a:off x="10050285" y="26388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9DDA5A00-8C73-B44C-9498-DBFD53E8C9C4}"/>
              </a:ext>
            </a:extLst>
          </p:cNvPr>
          <p:cNvSpPr/>
          <p:nvPr userDrawn="1"/>
        </p:nvSpPr>
        <p:spPr>
          <a:xfrm>
            <a:off x="11216219" y="30323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4F955A85-09D7-F44D-820C-1D925D58C7C5}"/>
              </a:ext>
            </a:extLst>
          </p:cNvPr>
          <p:cNvSpPr/>
          <p:nvPr userDrawn="1"/>
        </p:nvSpPr>
        <p:spPr>
          <a:xfrm>
            <a:off x="11021772" y="26778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62AD4448-4A23-AF4E-B26B-72319713EE61}"/>
              </a:ext>
            </a:extLst>
          </p:cNvPr>
          <p:cNvSpPr/>
          <p:nvPr userDrawn="1"/>
        </p:nvSpPr>
        <p:spPr>
          <a:xfrm rot="10800000">
            <a:off x="11021772" y="29945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BB7B3482-E9EA-BA4A-8435-C1474B48EA6A}"/>
              </a:ext>
            </a:extLst>
          </p:cNvPr>
          <p:cNvSpPr/>
          <p:nvPr userDrawn="1"/>
        </p:nvSpPr>
        <p:spPr>
          <a:xfrm rot="10800000">
            <a:off x="10824832" y="26400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7EC67D3F-BE37-344A-9254-4C624D92EAD7}"/>
              </a:ext>
            </a:extLst>
          </p:cNvPr>
          <p:cNvSpPr/>
          <p:nvPr userDrawn="1"/>
        </p:nvSpPr>
        <p:spPr>
          <a:xfrm rot="10800000">
            <a:off x="11212855" y="26359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CEAC8CE8-C84F-1147-95C6-5550FD038A11}"/>
              </a:ext>
            </a:extLst>
          </p:cNvPr>
          <p:cNvSpPr/>
          <p:nvPr userDrawn="1"/>
        </p:nvSpPr>
        <p:spPr>
          <a:xfrm rot="10800000">
            <a:off x="11409796" y="29904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1FE765A2-86D3-3D4E-951C-53E406F9C781}"/>
              </a:ext>
            </a:extLst>
          </p:cNvPr>
          <p:cNvSpPr/>
          <p:nvPr userDrawn="1"/>
        </p:nvSpPr>
        <p:spPr>
          <a:xfrm>
            <a:off x="11409796" y="26737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FA6E1B6-0011-5644-B963-9ACEB19EFC97}"/>
              </a:ext>
            </a:extLst>
          </p:cNvPr>
          <p:cNvSpPr/>
          <p:nvPr userDrawn="1"/>
        </p:nvSpPr>
        <p:spPr>
          <a:xfrm rot="10800000">
            <a:off x="10436149" y="26367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698A8363-0345-F445-9623-386486A48782}"/>
              </a:ext>
            </a:extLst>
          </p:cNvPr>
          <p:cNvSpPr/>
          <p:nvPr userDrawn="1"/>
        </p:nvSpPr>
        <p:spPr>
          <a:xfrm rot="10800000">
            <a:off x="10243521" y="29912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DF70295D-9E5C-A24B-9F52-9D99B38FBC7F}"/>
              </a:ext>
            </a:extLst>
          </p:cNvPr>
          <p:cNvSpPr/>
          <p:nvPr userDrawn="1"/>
        </p:nvSpPr>
        <p:spPr>
          <a:xfrm>
            <a:off x="10243521" y="26745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524E297D-A1B2-0441-9513-EA30E179A523}"/>
              </a:ext>
            </a:extLst>
          </p:cNvPr>
          <p:cNvSpPr/>
          <p:nvPr userDrawn="1"/>
        </p:nvSpPr>
        <p:spPr>
          <a:xfrm>
            <a:off x="11607087" y="3031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9EE017F5-27F5-9B42-8560-56B1FEA3F83A}"/>
              </a:ext>
            </a:extLst>
          </p:cNvPr>
          <p:cNvSpPr/>
          <p:nvPr userDrawn="1"/>
        </p:nvSpPr>
        <p:spPr>
          <a:xfrm rot="10800000">
            <a:off x="11610788" y="26388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5A5EFBDA-7F75-DD40-8787-3D65017D2C75}"/>
              </a:ext>
            </a:extLst>
          </p:cNvPr>
          <p:cNvSpPr/>
          <p:nvPr userDrawn="1"/>
        </p:nvSpPr>
        <p:spPr>
          <a:xfrm rot="10800000">
            <a:off x="11804024" y="29912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A1562C22-5823-8348-8DF4-E759D7B80653}"/>
              </a:ext>
            </a:extLst>
          </p:cNvPr>
          <p:cNvSpPr/>
          <p:nvPr userDrawn="1"/>
        </p:nvSpPr>
        <p:spPr>
          <a:xfrm>
            <a:off x="11804024" y="26745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5D20F7D4-06AF-A044-B0D8-B34FEF7E301C}"/>
              </a:ext>
            </a:extLst>
          </p:cNvPr>
          <p:cNvSpPr/>
          <p:nvPr userDrawn="1"/>
        </p:nvSpPr>
        <p:spPr>
          <a:xfrm>
            <a:off x="8876917"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A367EA3B-CB8F-2243-9541-0A8CE74C1383}"/>
              </a:ext>
            </a:extLst>
          </p:cNvPr>
          <p:cNvSpPr/>
          <p:nvPr userDrawn="1"/>
        </p:nvSpPr>
        <p:spPr>
          <a:xfrm>
            <a:off x="9264329"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04C8492A-A0FE-F842-98C5-38736C7AF704}"/>
              </a:ext>
            </a:extLst>
          </p:cNvPr>
          <p:cNvSpPr/>
          <p:nvPr userDrawn="1"/>
        </p:nvSpPr>
        <p:spPr>
          <a:xfrm>
            <a:off x="9655716"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AAA79C7E-34EB-534B-A888-8D479D0057E0}"/>
              </a:ext>
            </a:extLst>
          </p:cNvPr>
          <p:cNvSpPr/>
          <p:nvPr userDrawn="1"/>
        </p:nvSpPr>
        <p:spPr>
          <a:xfrm>
            <a:off x="9071701" y="338809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A73638D9-7A15-B141-A0F8-16C994A3C1C7}"/>
              </a:ext>
            </a:extLst>
          </p:cNvPr>
          <p:cNvSpPr/>
          <p:nvPr userDrawn="1"/>
        </p:nvSpPr>
        <p:spPr>
          <a:xfrm>
            <a:off x="9461269" y="338809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295344E8-9A1F-A448-B970-254D29CCFB5A}"/>
              </a:ext>
            </a:extLst>
          </p:cNvPr>
          <p:cNvSpPr/>
          <p:nvPr userDrawn="1"/>
        </p:nvSpPr>
        <p:spPr>
          <a:xfrm rot="10800000">
            <a:off x="9071701"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10AED54C-6A06-0F47-9BFC-FAB2C154790A}"/>
              </a:ext>
            </a:extLst>
          </p:cNvPr>
          <p:cNvSpPr/>
          <p:nvPr userDrawn="1"/>
        </p:nvSpPr>
        <p:spPr>
          <a:xfrm rot="10800000">
            <a:off x="9461269"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07E155C2-2D6A-7043-BA2B-218B9DE0E3F6}"/>
              </a:ext>
            </a:extLst>
          </p:cNvPr>
          <p:cNvSpPr/>
          <p:nvPr userDrawn="1"/>
        </p:nvSpPr>
        <p:spPr>
          <a:xfrm rot="10800000">
            <a:off x="9264329" y="335028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9A169DFD-032A-8745-8F59-B8A48FFC1B9F}"/>
              </a:ext>
            </a:extLst>
          </p:cNvPr>
          <p:cNvSpPr/>
          <p:nvPr userDrawn="1"/>
        </p:nvSpPr>
        <p:spPr>
          <a:xfrm rot="10800000">
            <a:off x="9652352" y="33461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9B203E97-9527-D24C-8DA3-396D6A2BCEBE}"/>
              </a:ext>
            </a:extLst>
          </p:cNvPr>
          <p:cNvSpPr/>
          <p:nvPr userDrawn="1"/>
        </p:nvSpPr>
        <p:spPr>
          <a:xfrm rot="10800000">
            <a:off x="9849293" y="370064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D612FFA0-3299-EA4E-9A43-E9B3CDE59479}"/>
              </a:ext>
            </a:extLst>
          </p:cNvPr>
          <p:cNvSpPr/>
          <p:nvPr userDrawn="1"/>
        </p:nvSpPr>
        <p:spPr>
          <a:xfrm>
            <a:off x="9849293" y="338397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DD922E19-15C5-A342-A85D-7DA3B91CEF2C}"/>
              </a:ext>
            </a:extLst>
          </p:cNvPr>
          <p:cNvSpPr/>
          <p:nvPr userDrawn="1"/>
        </p:nvSpPr>
        <p:spPr>
          <a:xfrm rot="10800000">
            <a:off x="8875646" y="334696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8ABD6303-7B35-8742-9FA7-AD472882192D}"/>
              </a:ext>
            </a:extLst>
          </p:cNvPr>
          <p:cNvSpPr/>
          <p:nvPr userDrawn="1"/>
        </p:nvSpPr>
        <p:spPr>
          <a:xfrm rot="10800000">
            <a:off x="8683018" y="370144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4C227598-2378-C94C-B635-CFEDC49E0E27}"/>
              </a:ext>
            </a:extLst>
          </p:cNvPr>
          <p:cNvSpPr/>
          <p:nvPr userDrawn="1"/>
        </p:nvSpPr>
        <p:spPr>
          <a:xfrm>
            <a:off x="10046584" y="3741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B32577BE-67D9-BF45-9F08-A3941BCBC66D}"/>
              </a:ext>
            </a:extLst>
          </p:cNvPr>
          <p:cNvSpPr/>
          <p:nvPr userDrawn="1"/>
        </p:nvSpPr>
        <p:spPr>
          <a:xfrm rot="10800000">
            <a:off x="10050285" y="334901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695C7121-F238-1D49-B799-203DC4537A55}"/>
              </a:ext>
            </a:extLst>
          </p:cNvPr>
          <p:cNvSpPr/>
          <p:nvPr userDrawn="1"/>
        </p:nvSpPr>
        <p:spPr>
          <a:xfrm>
            <a:off x="10437420"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D7FD9F34-0638-6B4C-A8B5-0EB7224C39ED}"/>
              </a:ext>
            </a:extLst>
          </p:cNvPr>
          <p:cNvSpPr/>
          <p:nvPr userDrawn="1"/>
        </p:nvSpPr>
        <p:spPr>
          <a:xfrm>
            <a:off x="10824832"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F3D7DBE7-884A-EB41-B3EB-457F84A4FE96}"/>
              </a:ext>
            </a:extLst>
          </p:cNvPr>
          <p:cNvSpPr/>
          <p:nvPr userDrawn="1"/>
        </p:nvSpPr>
        <p:spPr>
          <a:xfrm>
            <a:off x="11216219" y="37425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D1AE4703-99ED-CD4F-95F1-17E52A7D32F2}"/>
              </a:ext>
            </a:extLst>
          </p:cNvPr>
          <p:cNvSpPr/>
          <p:nvPr userDrawn="1"/>
        </p:nvSpPr>
        <p:spPr>
          <a:xfrm>
            <a:off x="10632204" y="338809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79AFA27A-13C8-FB4E-9D6C-2B55E8318C44}"/>
              </a:ext>
            </a:extLst>
          </p:cNvPr>
          <p:cNvSpPr/>
          <p:nvPr userDrawn="1"/>
        </p:nvSpPr>
        <p:spPr>
          <a:xfrm>
            <a:off x="11021772" y="338809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A966A22C-F804-1A41-971D-6A055899BAF2}"/>
              </a:ext>
            </a:extLst>
          </p:cNvPr>
          <p:cNvSpPr/>
          <p:nvPr userDrawn="1"/>
        </p:nvSpPr>
        <p:spPr>
          <a:xfrm rot="10800000">
            <a:off x="10632204"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53BAE6D9-1BAC-AE43-A0F4-8698326AE913}"/>
              </a:ext>
            </a:extLst>
          </p:cNvPr>
          <p:cNvSpPr/>
          <p:nvPr userDrawn="1"/>
        </p:nvSpPr>
        <p:spPr>
          <a:xfrm rot="10800000">
            <a:off x="11021772" y="370476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281B67EB-2E25-2E49-A2E9-E1DD95CBD1FC}"/>
              </a:ext>
            </a:extLst>
          </p:cNvPr>
          <p:cNvSpPr/>
          <p:nvPr userDrawn="1"/>
        </p:nvSpPr>
        <p:spPr>
          <a:xfrm rot="10800000">
            <a:off x="10824832" y="335028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6496F17B-75FF-1C49-B3D4-FA66BC6533E5}"/>
              </a:ext>
            </a:extLst>
          </p:cNvPr>
          <p:cNvSpPr/>
          <p:nvPr userDrawn="1"/>
        </p:nvSpPr>
        <p:spPr>
          <a:xfrm rot="10800000">
            <a:off x="11212855" y="33461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8BA380E1-8248-F048-AB4A-30710D9AF084}"/>
              </a:ext>
            </a:extLst>
          </p:cNvPr>
          <p:cNvSpPr/>
          <p:nvPr userDrawn="1"/>
        </p:nvSpPr>
        <p:spPr>
          <a:xfrm>
            <a:off x="11409796" y="338397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B4956DE0-D7D9-3245-AB23-3827EE314455}"/>
              </a:ext>
            </a:extLst>
          </p:cNvPr>
          <p:cNvSpPr/>
          <p:nvPr userDrawn="1"/>
        </p:nvSpPr>
        <p:spPr>
          <a:xfrm rot="10800000">
            <a:off x="10436149" y="334696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5A782357-84DD-6948-BDFA-671DCD037FE9}"/>
              </a:ext>
            </a:extLst>
          </p:cNvPr>
          <p:cNvSpPr/>
          <p:nvPr userDrawn="1"/>
        </p:nvSpPr>
        <p:spPr>
          <a:xfrm rot="10800000">
            <a:off x="10243521" y="370144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38634845-63E4-FF49-9109-CF5416C95306}"/>
              </a:ext>
            </a:extLst>
          </p:cNvPr>
          <p:cNvSpPr/>
          <p:nvPr userDrawn="1"/>
        </p:nvSpPr>
        <p:spPr>
          <a:xfrm>
            <a:off x="10243521" y="33847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E820CC9C-FC1A-174A-908E-CD035A6BC84B}"/>
              </a:ext>
            </a:extLst>
          </p:cNvPr>
          <p:cNvSpPr/>
          <p:nvPr userDrawn="1"/>
        </p:nvSpPr>
        <p:spPr>
          <a:xfrm rot="10800000">
            <a:off x="11610788" y="334901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927D792E-358A-BB43-BE06-CE639D68DD48}"/>
              </a:ext>
            </a:extLst>
          </p:cNvPr>
          <p:cNvSpPr/>
          <p:nvPr userDrawn="1"/>
        </p:nvSpPr>
        <p:spPr>
          <a:xfrm>
            <a:off x="11804024" y="33847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C846B3D0-4748-3F42-9DBC-8A28EC2A40BB}"/>
              </a:ext>
            </a:extLst>
          </p:cNvPr>
          <p:cNvSpPr/>
          <p:nvPr userDrawn="1"/>
        </p:nvSpPr>
        <p:spPr>
          <a:xfrm>
            <a:off x="3405836"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FEA75A3A-0DC8-C247-9667-881DF1BC51DA}"/>
              </a:ext>
            </a:extLst>
          </p:cNvPr>
          <p:cNvSpPr/>
          <p:nvPr userDrawn="1"/>
        </p:nvSpPr>
        <p:spPr>
          <a:xfrm rot="10800000">
            <a:off x="3402472" y="405497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4C616C99-0F31-B64E-8192-F3C3BFBCDFBC}"/>
              </a:ext>
            </a:extLst>
          </p:cNvPr>
          <p:cNvSpPr/>
          <p:nvPr userDrawn="1"/>
        </p:nvSpPr>
        <p:spPr>
          <a:xfrm rot="10800000">
            <a:off x="3599413"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AA332E0A-F259-E44A-95DE-26D5CC05FC6C}"/>
              </a:ext>
            </a:extLst>
          </p:cNvPr>
          <p:cNvSpPr/>
          <p:nvPr userDrawn="1"/>
        </p:nvSpPr>
        <p:spPr>
          <a:xfrm>
            <a:off x="3599413"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21116375-E1D9-2444-9048-0D37F5C99887}"/>
              </a:ext>
            </a:extLst>
          </p:cNvPr>
          <p:cNvSpPr/>
          <p:nvPr userDrawn="1"/>
        </p:nvSpPr>
        <p:spPr>
          <a:xfrm>
            <a:off x="4574952"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CF3D2F60-8FE6-5E48-AB41-CCBA808FEC57}"/>
              </a:ext>
            </a:extLst>
          </p:cNvPr>
          <p:cNvSpPr/>
          <p:nvPr userDrawn="1"/>
        </p:nvSpPr>
        <p:spPr>
          <a:xfrm>
            <a:off x="4966339"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1A2FC0A6-E8E2-E845-98C3-181E9F96CB2B}"/>
              </a:ext>
            </a:extLst>
          </p:cNvPr>
          <p:cNvSpPr/>
          <p:nvPr userDrawn="1"/>
        </p:nvSpPr>
        <p:spPr>
          <a:xfrm>
            <a:off x="4382324"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32EE10E9-DF77-C544-8DCB-FE13D9D5863F}"/>
              </a:ext>
            </a:extLst>
          </p:cNvPr>
          <p:cNvSpPr/>
          <p:nvPr userDrawn="1"/>
        </p:nvSpPr>
        <p:spPr>
          <a:xfrm>
            <a:off x="4771892"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2EB718B4-EF59-0146-9ACA-DCD3959E1D51}"/>
              </a:ext>
            </a:extLst>
          </p:cNvPr>
          <p:cNvSpPr/>
          <p:nvPr userDrawn="1"/>
        </p:nvSpPr>
        <p:spPr>
          <a:xfrm rot="10800000">
            <a:off x="4382324"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8C6DFA99-F226-A24C-B94A-A896A000DE35}"/>
              </a:ext>
            </a:extLst>
          </p:cNvPr>
          <p:cNvSpPr/>
          <p:nvPr userDrawn="1"/>
        </p:nvSpPr>
        <p:spPr>
          <a:xfrm rot="10800000">
            <a:off x="5159916"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78FA10D1-2760-2149-8785-DF7D33B27C4D}"/>
              </a:ext>
            </a:extLst>
          </p:cNvPr>
          <p:cNvSpPr/>
          <p:nvPr userDrawn="1"/>
        </p:nvSpPr>
        <p:spPr>
          <a:xfrm>
            <a:off x="5159916"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D5B22B5B-FA2F-9344-8CAA-7073ECF0124E}"/>
              </a:ext>
            </a:extLst>
          </p:cNvPr>
          <p:cNvSpPr/>
          <p:nvPr userDrawn="1"/>
        </p:nvSpPr>
        <p:spPr>
          <a:xfrm rot="10800000">
            <a:off x="4186269" y="40557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7353DCF2-F568-BE40-97CE-ED7E259539D2}"/>
              </a:ext>
            </a:extLst>
          </p:cNvPr>
          <p:cNvSpPr/>
          <p:nvPr userDrawn="1"/>
        </p:nvSpPr>
        <p:spPr>
          <a:xfrm rot="10800000">
            <a:off x="3993641"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29663AD3-7349-4740-AE85-B13F76D0B6E4}"/>
              </a:ext>
            </a:extLst>
          </p:cNvPr>
          <p:cNvSpPr/>
          <p:nvPr userDrawn="1"/>
        </p:nvSpPr>
        <p:spPr>
          <a:xfrm>
            <a:off x="3993641"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74E6CD0F-B0DF-C245-9B70-47343812328E}"/>
              </a:ext>
            </a:extLst>
          </p:cNvPr>
          <p:cNvSpPr/>
          <p:nvPr userDrawn="1"/>
        </p:nvSpPr>
        <p:spPr>
          <a:xfrm>
            <a:off x="5357207" y="44501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501103D6-B80D-8445-B5C3-137F01021693}"/>
              </a:ext>
            </a:extLst>
          </p:cNvPr>
          <p:cNvSpPr/>
          <p:nvPr userDrawn="1"/>
        </p:nvSpPr>
        <p:spPr>
          <a:xfrm>
            <a:off x="5748043"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84ABA183-B049-7E48-B5BD-9B0EA0BB393D}"/>
              </a:ext>
            </a:extLst>
          </p:cNvPr>
          <p:cNvSpPr/>
          <p:nvPr userDrawn="1"/>
        </p:nvSpPr>
        <p:spPr>
          <a:xfrm>
            <a:off x="6526842"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B70D404E-2BC0-8C4D-B63D-DD7DE6CAC0F6}"/>
              </a:ext>
            </a:extLst>
          </p:cNvPr>
          <p:cNvSpPr/>
          <p:nvPr userDrawn="1"/>
        </p:nvSpPr>
        <p:spPr>
          <a:xfrm>
            <a:off x="5942827"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D4FE2FA0-0B18-CD4F-8530-F267B20FEEEA}"/>
              </a:ext>
            </a:extLst>
          </p:cNvPr>
          <p:cNvSpPr/>
          <p:nvPr userDrawn="1"/>
        </p:nvSpPr>
        <p:spPr>
          <a:xfrm rot="10800000">
            <a:off x="6332395"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6AAC4F7B-7E00-824B-A430-9D577D55B265}"/>
              </a:ext>
            </a:extLst>
          </p:cNvPr>
          <p:cNvSpPr/>
          <p:nvPr userDrawn="1"/>
        </p:nvSpPr>
        <p:spPr>
          <a:xfrm rot="10800000">
            <a:off x="6135455" y="4059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82FAC34D-839D-5843-B4A1-DA5F37DB9784}"/>
              </a:ext>
            </a:extLst>
          </p:cNvPr>
          <p:cNvSpPr/>
          <p:nvPr userDrawn="1"/>
        </p:nvSpPr>
        <p:spPr>
          <a:xfrm rot="10800000">
            <a:off x="6523478" y="405497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23E4F8E6-A159-AD4A-90E0-DC86CE2BB3EA}"/>
              </a:ext>
            </a:extLst>
          </p:cNvPr>
          <p:cNvSpPr/>
          <p:nvPr userDrawn="1"/>
        </p:nvSpPr>
        <p:spPr>
          <a:xfrm rot="10800000">
            <a:off x="6720419"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5D7F2266-ECD8-5940-BFEF-DBECC24F14E8}"/>
              </a:ext>
            </a:extLst>
          </p:cNvPr>
          <p:cNvSpPr/>
          <p:nvPr userDrawn="1"/>
        </p:nvSpPr>
        <p:spPr>
          <a:xfrm>
            <a:off x="6720419"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99A50771-F07D-5E4E-8FB3-7FE02D782BE4}"/>
              </a:ext>
            </a:extLst>
          </p:cNvPr>
          <p:cNvSpPr/>
          <p:nvPr userDrawn="1"/>
        </p:nvSpPr>
        <p:spPr>
          <a:xfrm rot="10800000">
            <a:off x="5746772" y="40557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52CC0033-8B7E-8A47-B38D-BD365544F5DC}"/>
              </a:ext>
            </a:extLst>
          </p:cNvPr>
          <p:cNvSpPr/>
          <p:nvPr userDrawn="1"/>
        </p:nvSpPr>
        <p:spPr>
          <a:xfrm rot="10800000">
            <a:off x="5554144"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8E7FF004-A662-0E4B-A6BC-5796D523ABD4}"/>
              </a:ext>
            </a:extLst>
          </p:cNvPr>
          <p:cNvSpPr/>
          <p:nvPr userDrawn="1"/>
        </p:nvSpPr>
        <p:spPr>
          <a:xfrm>
            <a:off x="5554144"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2EAB0D95-AFF8-6F42-8FC9-656F27877DD8}"/>
              </a:ext>
            </a:extLst>
          </p:cNvPr>
          <p:cNvSpPr/>
          <p:nvPr userDrawn="1"/>
        </p:nvSpPr>
        <p:spPr>
          <a:xfrm>
            <a:off x="6917710" y="44501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3B63F4D9-F611-224F-A040-F298FACA928D}"/>
              </a:ext>
            </a:extLst>
          </p:cNvPr>
          <p:cNvSpPr/>
          <p:nvPr userDrawn="1"/>
        </p:nvSpPr>
        <p:spPr>
          <a:xfrm>
            <a:off x="7308546"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827ECECA-68E7-3C4B-9A51-08E0CDDD043F}"/>
              </a:ext>
            </a:extLst>
          </p:cNvPr>
          <p:cNvSpPr/>
          <p:nvPr userDrawn="1"/>
        </p:nvSpPr>
        <p:spPr>
          <a:xfrm>
            <a:off x="7695958"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916C398B-4C3A-4F4C-9597-CFECC3113836}"/>
              </a:ext>
            </a:extLst>
          </p:cNvPr>
          <p:cNvSpPr/>
          <p:nvPr userDrawn="1"/>
        </p:nvSpPr>
        <p:spPr>
          <a:xfrm>
            <a:off x="8087345"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BA17782E-9594-2041-93F8-BEFE198AAE08}"/>
              </a:ext>
            </a:extLst>
          </p:cNvPr>
          <p:cNvSpPr/>
          <p:nvPr userDrawn="1"/>
        </p:nvSpPr>
        <p:spPr>
          <a:xfrm>
            <a:off x="7503330"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1342259F-8821-B946-8ED0-D017D4CF5AEF}"/>
              </a:ext>
            </a:extLst>
          </p:cNvPr>
          <p:cNvSpPr/>
          <p:nvPr userDrawn="1"/>
        </p:nvSpPr>
        <p:spPr>
          <a:xfrm rot="10800000">
            <a:off x="7503330"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054FDD0F-B05B-CA4D-ABD0-A3BDCA9051A6}"/>
              </a:ext>
            </a:extLst>
          </p:cNvPr>
          <p:cNvSpPr/>
          <p:nvPr userDrawn="1"/>
        </p:nvSpPr>
        <p:spPr>
          <a:xfrm rot="10800000">
            <a:off x="7892898"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4D1F0C3A-5B15-5F41-8B0A-AA58A43A4FF6}"/>
              </a:ext>
            </a:extLst>
          </p:cNvPr>
          <p:cNvSpPr/>
          <p:nvPr userDrawn="1"/>
        </p:nvSpPr>
        <p:spPr>
          <a:xfrm rot="10800000">
            <a:off x="7695958" y="4059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BFC0BAF0-E4B3-D843-BF5D-E520BA4B06EE}"/>
              </a:ext>
            </a:extLst>
          </p:cNvPr>
          <p:cNvSpPr/>
          <p:nvPr userDrawn="1"/>
        </p:nvSpPr>
        <p:spPr>
          <a:xfrm rot="10800000">
            <a:off x="8083981" y="405497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2A9221E4-D06D-4147-8FDD-3CFE3E55B6C5}"/>
              </a:ext>
            </a:extLst>
          </p:cNvPr>
          <p:cNvSpPr/>
          <p:nvPr userDrawn="1"/>
        </p:nvSpPr>
        <p:spPr>
          <a:xfrm rot="10800000">
            <a:off x="8280922"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D0491C37-DC93-EC44-B1E8-96BEDE9AFE04}"/>
              </a:ext>
            </a:extLst>
          </p:cNvPr>
          <p:cNvSpPr/>
          <p:nvPr userDrawn="1"/>
        </p:nvSpPr>
        <p:spPr>
          <a:xfrm>
            <a:off x="8280922"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00CB0F36-1680-9247-BCF7-0B10728344F4}"/>
              </a:ext>
            </a:extLst>
          </p:cNvPr>
          <p:cNvSpPr/>
          <p:nvPr userDrawn="1"/>
        </p:nvSpPr>
        <p:spPr>
          <a:xfrm rot="10800000">
            <a:off x="7307275" y="40557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9B51ABEF-C5E8-4E43-A99C-4DD72D53BC9C}"/>
              </a:ext>
            </a:extLst>
          </p:cNvPr>
          <p:cNvSpPr/>
          <p:nvPr userDrawn="1"/>
        </p:nvSpPr>
        <p:spPr>
          <a:xfrm rot="10800000">
            <a:off x="7114647"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9F689CC8-8F09-BA42-AC43-C57030AEF6C3}"/>
              </a:ext>
            </a:extLst>
          </p:cNvPr>
          <p:cNvSpPr/>
          <p:nvPr userDrawn="1"/>
        </p:nvSpPr>
        <p:spPr>
          <a:xfrm>
            <a:off x="7114647"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CBEBB4BC-2609-A64D-AA55-149416504DED}"/>
              </a:ext>
            </a:extLst>
          </p:cNvPr>
          <p:cNvSpPr/>
          <p:nvPr userDrawn="1"/>
        </p:nvSpPr>
        <p:spPr>
          <a:xfrm>
            <a:off x="8478213" y="44501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53CFE682-3729-3A4E-9C1D-F5C516116FBD}"/>
              </a:ext>
            </a:extLst>
          </p:cNvPr>
          <p:cNvSpPr/>
          <p:nvPr userDrawn="1"/>
        </p:nvSpPr>
        <p:spPr>
          <a:xfrm rot="10800000">
            <a:off x="8481914" y="405782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E4E75EC8-6153-C049-B6C3-9CBF8EDEAADB}"/>
              </a:ext>
            </a:extLst>
          </p:cNvPr>
          <p:cNvSpPr/>
          <p:nvPr userDrawn="1"/>
        </p:nvSpPr>
        <p:spPr>
          <a:xfrm>
            <a:off x="3405836"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CD9FED9B-B9FB-C941-96D0-CAF43C9A3E79}"/>
              </a:ext>
            </a:extLst>
          </p:cNvPr>
          <p:cNvSpPr/>
          <p:nvPr userDrawn="1"/>
        </p:nvSpPr>
        <p:spPr>
          <a:xfrm>
            <a:off x="3211389"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7EF2F3E3-91E1-B944-85C1-2A8620E2A3D1}"/>
              </a:ext>
            </a:extLst>
          </p:cNvPr>
          <p:cNvSpPr/>
          <p:nvPr userDrawn="1"/>
        </p:nvSpPr>
        <p:spPr>
          <a:xfrm rot="10800000">
            <a:off x="3211389"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6844D93C-53ED-E44B-A094-6354DA47F3DB}"/>
              </a:ext>
            </a:extLst>
          </p:cNvPr>
          <p:cNvSpPr/>
          <p:nvPr userDrawn="1"/>
        </p:nvSpPr>
        <p:spPr>
          <a:xfrm rot="10800000">
            <a:off x="3599413" y="51196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C1AB57B7-F657-AA49-9B08-636E086C38B9}"/>
              </a:ext>
            </a:extLst>
          </p:cNvPr>
          <p:cNvSpPr/>
          <p:nvPr userDrawn="1"/>
        </p:nvSpPr>
        <p:spPr>
          <a:xfrm>
            <a:off x="3599413" y="48029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6AB58BE0-1DC0-3D40-8531-C4E67CCCCEAF}"/>
              </a:ext>
            </a:extLst>
          </p:cNvPr>
          <p:cNvSpPr/>
          <p:nvPr userDrawn="1"/>
        </p:nvSpPr>
        <p:spPr>
          <a:xfrm>
            <a:off x="3796704"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41AA83D3-11A7-8E4E-BF66-895BC7C38BBE}"/>
              </a:ext>
            </a:extLst>
          </p:cNvPr>
          <p:cNvSpPr/>
          <p:nvPr userDrawn="1"/>
        </p:nvSpPr>
        <p:spPr>
          <a:xfrm rot="10800000">
            <a:off x="3800405" y="47680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79C133A3-72B7-1540-8D10-2CBB41161937}"/>
              </a:ext>
            </a:extLst>
          </p:cNvPr>
          <p:cNvSpPr/>
          <p:nvPr userDrawn="1"/>
        </p:nvSpPr>
        <p:spPr>
          <a:xfrm>
            <a:off x="4187540"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C4AAC6A2-BF59-C049-81E9-66DCEB067E82}"/>
              </a:ext>
            </a:extLst>
          </p:cNvPr>
          <p:cNvSpPr/>
          <p:nvPr userDrawn="1"/>
        </p:nvSpPr>
        <p:spPr>
          <a:xfrm>
            <a:off x="4966339"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95281137-869F-E141-ABFB-DF61F3071B7B}"/>
              </a:ext>
            </a:extLst>
          </p:cNvPr>
          <p:cNvSpPr/>
          <p:nvPr userDrawn="1"/>
        </p:nvSpPr>
        <p:spPr>
          <a:xfrm>
            <a:off x="4382324"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D404FFA0-E29B-CB41-97A3-EB0CF9E8D642}"/>
              </a:ext>
            </a:extLst>
          </p:cNvPr>
          <p:cNvSpPr/>
          <p:nvPr userDrawn="1"/>
        </p:nvSpPr>
        <p:spPr>
          <a:xfrm>
            <a:off x="4771892"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B9EB4A35-1570-BE4F-A851-4A1C0450F284}"/>
              </a:ext>
            </a:extLst>
          </p:cNvPr>
          <p:cNvSpPr/>
          <p:nvPr userDrawn="1"/>
        </p:nvSpPr>
        <p:spPr>
          <a:xfrm rot="10800000">
            <a:off x="4382324"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22908C7C-71AC-A94C-8552-2103DA56E67C}"/>
              </a:ext>
            </a:extLst>
          </p:cNvPr>
          <p:cNvSpPr/>
          <p:nvPr userDrawn="1"/>
        </p:nvSpPr>
        <p:spPr>
          <a:xfrm rot="10800000">
            <a:off x="4771892"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8FF2087A-399D-B44A-9859-E1DA3634744F}"/>
              </a:ext>
            </a:extLst>
          </p:cNvPr>
          <p:cNvSpPr/>
          <p:nvPr userDrawn="1"/>
        </p:nvSpPr>
        <p:spPr>
          <a:xfrm rot="10800000">
            <a:off x="4574952" y="4769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AEA6B6F0-6BE4-3049-997D-A945C38C05CC}"/>
              </a:ext>
            </a:extLst>
          </p:cNvPr>
          <p:cNvSpPr/>
          <p:nvPr userDrawn="1"/>
        </p:nvSpPr>
        <p:spPr>
          <a:xfrm rot="10800000">
            <a:off x="5159916" y="51196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43DFEFDD-D174-5641-9DB5-18D341AAE13F}"/>
              </a:ext>
            </a:extLst>
          </p:cNvPr>
          <p:cNvSpPr/>
          <p:nvPr userDrawn="1"/>
        </p:nvSpPr>
        <p:spPr>
          <a:xfrm>
            <a:off x="5159916" y="48029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A25A1466-5766-4F48-82E5-018722230DC0}"/>
              </a:ext>
            </a:extLst>
          </p:cNvPr>
          <p:cNvSpPr/>
          <p:nvPr userDrawn="1"/>
        </p:nvSpPr>
        <p:spPr>
          <a:xfrm rot="10800000">
            <a:off x="3993641" y="51204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67ED073B-0510-1F4C-90CF-82252F493A17}"/>
              </a:ext>
            </a:extLst>
          </p:cNvPr>
          <p:cNvSpPr/>
          <p:nvPr userDrawn="1"/>
        </p:nvSpPr>
        <p:spPr>
          <a:xfrm>
            <a:off x="5357207"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4658BAE7-9EB2-E34D-959C-E338283D3470}"/>
              </a:ext>
            </a:extLst>
          </p:cNvPr>
          <p:cNvSpPr/>
          <p:nvPr userDrawn="1"/>
        </p:nvSpPr>
        <p:spPr>
          <a:xfrm rot="10800000">
            <a:off x="5360908" y="47680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5AB5A061-5633-E34F-9B42-A6668B97F805}"/>
              </a:ext>
            </a:extLst>
          </p:cNvPr>
          <p:cNvSpPr/>
          <p:nvPr userDrawn="1"/>
        </p:nvSpPr>
        <p:spPr>
          <a:xfrm rot="10800000">
            <a:off x="6523478" y="47651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C83DFF01-B735-EC4E-AC9C-570B88436F24}"/>
              </a:ext>
            </a:extLst>
          </p:cNvPr>
          <p:cNvSpPr/>
          <p:nvPr userDrawn="1"/>
        </p:nvSpPr>
        <p:spPr>
          <a:xfrm rot="10800000">
            <a:off x="6720419" y="51196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5AD0CEF0-1084-B44B-BB3F-5F73572850F2}"/>
              </a:ext>
            </a:extLst>
          </p:cNvPr>
          <p:cNvSpPr/>
          <p:nvPr userDrawn="1"/>
        </p:nvSpPr>
        <p:spPr>
          <a:xfrm>
            <a:off x="6720419" y="48029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DEF8B2CE-F5E5-934E-BA93-147A9D151D80}"/>
              </a:ext>
            </a:extLst>
          </p:cNvPr>
          <p:cNvSpPr/>
          <p:nvPr userDrawn="1"/>
        </p:nvSpPr>
        <p:spPr>
          <a:xfrm rot="10800000">
            <a:off x="5746772" y="476598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6A7B5D48-48F0-C549-AD4A-D3ACF2335D9E}"/>
              </a:ext>
            </a:extLst>
          </p:cNvPr>
          <p:cNvSpPr/>
          <p:nvPr userDrawn="1"/>
        </p:nvSpPr>
        <p:spPr>
          <a:xfrm rot="10800000">
            <a:off x="5554144" y="51204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CE3E9BD2-AD67-EC47-A4C5-A06005F69037}"/>
              </a:ext>
            </a:extLst>
          </p:cNvPr>
          <p:cNvSpPr/>
          <p:nvPr userDrawn="1"/>
        </p:nvSpPr>
        <p:spPr>
          <a:xfrm>
            <a:off x="6917710"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75CA5C64-5815-9A47-8B72-641271081ED8}"/>
              </a:ext>
            </a:extLst>
          </p:cNvPr>
          <p:cNvSpPr/>
          <p:nvPr userDrawn="1"/>
        </p:nvSpPr>
        <p:spPr>
          <a:xfrm rot="10800000">
            <a:off x="6921411" y="47680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3974421C-A6AB-F446-9F55-AEFA3452B5F8}"/>
              </a:ext>
            </a:extLst>
          </p:cNvPr>
          <p:cNvSpPr/>
          <p:nvPr userDrawn="1"/>
        </p:nvSpPr>
        <p:spPr>
          <a:xfrm>
            <a:off x="7308546"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A8677644-4163-5846-AE3E-AF14ED58F415}"/>
              </a:ext>
            </a:extLst>
          </p:cNvPr>
          <p:cNvSpPr/>
          <p:nvPr userDrawn="1"/>
        </p:nvSpPr>
        <p:spPr>
          <a:xfrm>
            <a:off x="7695958"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E9898789-685F-4842-94C4-D41B96632ED6}"/>
              </a:ext>
            </a:extLst>
          </p:cNvPr>
          <p:cNvSpPr/>
          <p:nvPr userDrawn="1"/>
        </p:nvSpPr>
        <p:spPr>
          <a:xfrm>
            <a:off x="8087345"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DC68820E-C23B-2A4A-B02F-5B077F6849CE}"/>
              </a:ext>
            </a:extLst>
          </p:cNvPr>
          <p:cNvSpPr/>
          <p:nvPr userDrawn="1"/>
        </p:nvSpPr>
        <p:spPr>
          <a:xfrm>
            <a:off x="7503330"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7F848A85-4465-1E4B-9AA8-6E0F882639F0}"/>
              </a:ext>
            </a:extLst>
          </p:cNvPr>
          <p:cNvSpPr/>
          <p:nvPr userDrawn="1"/>
        </p:nvSpPr>
        <p:spPr>
          <a:xfrm>
            <a:off x="7892898"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FB92F235-858F-7443-AE96-D8101B4DE9F8}"/>
              </a:ext>
            </a:extLst>
          </p:cNvPr>
          <p:cNvSpPr/>
          <p:nvPr userDrawn="1"/>
        </p:nvSpPr>
        <p:spPr>
          <a:xfrm rot="10800000">
            <a:off x="7503330"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29FB6030-3357-CE4E-940E-E425293802E7}"/>
              </a:ext>
            </a:extLst>
          </p:cNvPr>
          <p:cNvSpPr/>
          <p:nvPr userDrawn="1"/>
        </p:nvSpPr>
        <p:spPr>
          <a:xfrm rot="10800000">
            <a:off x="7892898"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B7DF8147-CEB3-CF4D-AEF5-206FD7BFD045}"/>
              </a:ext>
            </a:extLst>
          </p:cNvPr>
          <p:cNvSpPr/>
          <p:nvPr userDrawn="1"/>
        </p:nvSpPr>
        <p:spPr>
          <a:xfrm rot="10800000">
            <a:off x="7695958" y="4769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36AC68AC-B2F8-9E4D-8893-DC728AA18C24}"/>
              </a:ext>
            </a:extLst>
          </p:cNvPr>
          <p:cNvSpPr/>
          <p:nvPr userDrawn="1"/>
        </p:nvSpPr>
        <p:spPr>
          <a:xfrm rot="10800000">
            <a:off x="8083981" y="47651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35B87A86-E49D-E444-BA68-EF3BE3B0150B}"/>
              </a:ext>
            </a:extLst>
          </p:cNvPr>
          <p:cNvSpPr/>
          <p:nvPr userDrawn="1"/>
        </p:nvSpPr>
        <p:spPr>
          <a:xfrm rot="10800000">
            <a:off x="8280922" y="51196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DCFD4071-CE87-8B47-A66B-884CB57D71E0}"/>
              </a:ext>
            </a:extLst>
          </p:cNvPr>
          <p:cNvSpPr/>
          <p:nvPr userDrawn="1"/>
        </p:nvSpPr>
        <p:spPr>
          <a:xfrm>
            <a:off x="8280922" y="48029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C97EDE13-7FCB-5E42-89DE-1E54B7A8F8D9}"/>
              </a:ext>
            </a:extLst>
          </p:cNvPr>
          <p:cNvSpPr/>
          <p:nvPr userDrawn="1"/>
        </p:nvSpPr>
        <p:spPr>
          <a:xfrm rot="10800000">
            <a:off x="7307275" y="476598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F9A5289C-765C-BB47-B08F-981E419E25A3}"/>
              </a:ext>
            </a:extLst>
          </p:cNvPr>
          <p:cNvSpPr/>
          <p:nvPr userDrawn="1"/>
        </p:nvSpPr>
        <p:spPr>
          <a:xfrm rot="10800000">
            <a:off x="7114647" y="51204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C02037C4-8CBE-8D41-93C3-C0BA9AB98516}"/>
              </a:ext>
            </a:extLst>
          </p:cNvPr>
          <p:cNvSpPr/>
          <p:nvPr userDrawn="1"/>
        </p:nvSpPr>
        <p:spPr>
          <a:xfrm>
            <a:off x="7114647" y="48037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E3E9A839-01A4-C044-8420-CC8271CB852D}"/>
              </a:ext>
            </a:extLst>
          </p:cNvPr>
          <p:cNvSpPr/>
          <p:nvPr userDrawn="1"/>
        </p:nvSpPr>
        <p:spPr>
          <a:xfrm>
            <a:off x="8478213"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F0A80A08-69F8-9B42-A244-1CBC9197FC2E}"/>
              </a:ext>
            </a:extLst>
          </p:cNvPr>
          <p:cNvSpPr/>
          <p:nvPr userDrawn="1"/>
        </p:nvSpPr>
        <p:spPr>
          <a:xfrm rot="10800000">
            <a:off x="8481914" y="47680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A025D21F-AB26-594A-8A3E-15F98FE073F8}"/>
              </a:ext>
            </a:extLst>
          </p:cNvPr>
          <p:cNvSpPr/>
          <p:nvPr userDrawn="1"/>
        </p:nvSpPr>
        <p:spPr>
          <a:xfrm>
            <a:off x="8876917"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60A68AB6-B643-334E-85D3-C5AE6541947C}"/>
              </a:ext>
            </a:extLst>
          </p:cNvPr>
          <p:cNvSpPr/>
          <p:nvPr userDrawn="1"/>
        </p:nvSpPr>
        <p:spPr>
          <a:xfrm>
            <a:off x="9264329"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3707C15E-F52A-CC44-B27D-BAA55EAFCAF4}"/>
              </a:ext>
            </a:extLst>
          </p:cNvPr>
          <p:cNvSpPr/>
          <p:nvPr userDrawn="1"/>
        </p:nvSpPr>
        <p:spPr>
          <a:xfrm>
            <a:off x="9655716"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752E5DED-C57D-084F-8964-26FCDA1E6641}"/>
              </a:ext>
            </a:extLst>
          </p:cNvPr>
          <p:cNvSpPr/>
          <p:nvPr userDrawn="1"/>
        </p:nvSpPr>
        <p:spPr>
          <a:xfrm>
            <a:off x="9071701"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C562FD5F-D167-5D41-8A9F-B84AB910A95C}"/>
              </a:ext>
            </a:extLst>
          </p:cNvPr>
          <p:cNvSpPr/>
          <p:nvPr userDrawn="1"/>
        </p:nvSpPr>
        <p:spPr>
          <a:xfrm>
            <a:off x="9461269"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B568DF54-D9C0-1046-AB50-13280D5F3101}"/>
              </a:ext>
            </a:extLst>
          </p:cNvPr>
          <p:cNvSpPr/>
          <p:nvPr userDrawn="1"/>
        </p:nvSpPr>
        <p:spPr>
          <a:xfrm rot="10800000">
            <a:off x="9071701"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15223742-9D22-2A4A-8D45-5EB75619DC8D}"/>
              </a:ext>
            </a:extLst>
          </p:cNvPr>
          <p:cNvSpPr/>
          <p:nvPr userDrawn="1"/>
        </p:nvSpPr>
        <p:spPr>
          <a:xfrm rot="10800000">
            <a:off x="9461269"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D978FF1D-B9E2-1B48-8EA8-B899C56B5851}"/>
              </a:ext>
            </a:extLst>
          </p:cNvPr>
          <p:cNvSpPr/>
          <p:nvPr userDrawn="1"/>
        </p:nvSpPr>
        <p:spPr>
          <a:xfrm rot="10800000">
            <a:off x="9264329" y="4059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AEC9E044-E0FA-9D4D-B316-CA44D0597D82}"/>
              </a:ext>
            </a:extLst>
          </p:cNvPr>
          <p:cNvSpPr/>
          <p:nvPr userDrawn="1"/>
        </p:nvSpPr>
        <p:spPr>
          <a:xfrm rot="10800000">
            <a:off x="9652352" y="405497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6FFEA0BE-DCC1-F949-BDA4-96DC3700D646}"/>
              </a:ext>
            </a:extLst>
          </p:cNvPr>
          <p:cNvSpPr/>
          <p:nvPr userDrawn="1"/>
        </p:nvSpPr>
        <p:spPr>
          <a:xfrm rot="10800000">
            <a:off x="9849293"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2C0FEB08-0D02-2240-AFB6-2A27A4A86493}"/>
              </a:ext>
            </a:extLst>
          </p:cNvPr>
          <p:cNvSpPr/>
          <p:nvPr userDrawn="1"/>
        </p:nvSpPr>
        <p:spPr>
          <a:xfrm>
            <a:off x="9849293"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8044595C-A71E-944B-AB30-50E5C315051E}"/>
              </a:ext>
            </a:extLst>
          </p:cNvPr>
          <p:cNvSpPr/>
          <p:nvPr userDrawn="1"/>
        </p:nvSpPr>
        <p:spPr>
          <a:xfrm rot="10800000">
            <a:off x="8875646" y="40557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53D19206-EF67-1F40-BF12-A4BC9C5D56C7}"/>
              </a:ext>
            </a:extLst>
          </p:cNvPr>
          <p:cNvSpPr/>
          <p:nvPr userDrawn="1"/>
        </p:nvSpPr>
        <p:spPr>
          <a:xfrm rot="10800000">
            <a:off x="8683018"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6458CFD0-4AB1-AD4B-A0A1-E6C3700791B3}"/>
              </a:ext>
            </a:extLst>
          </p:cNvPr>
          <p:cNvSpPr/>
          <p:nvPr userDrawn="1"/>
        </p:nvSpPr>
        <p:spPr>
          <a:xfrm>
            <a:off x="8683018"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88762545-7DC3-A64B-94A2-EA5EA3D9C393}"/>
              </a:ext>
            </a:extLst>
          </p:cNvPr>
          <p:cNvSpPr/>
          <p:nvPr userDrawn="1"/>
        </p:nvSpPr>
        <p:spPr>
          <a:xfrm rot="10800000">
            <a:off x="10050285" y="405782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088A6F69-D8C3-0546-8F12-FC13C8D8BDEE}"/>
              </a:ext>
            </a:extLst>
          </p:cNvPr>
          <p:cNvSpPr/>
          <p:nvPr userDrawn="1"/>
        </p:nvSpPr>
        <p:spPr>
          <a:xfrm>
            <a:off x="10437420"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0154567D-39F9-7E41-8F98-8E915BCFFFE3}"/>
              </a:ext>
            </a:extLst>
          </p:cNvPr>
          <p:cNvSpPr/>
          <p:nvPr userDrawn="1"/>
        </p:nvSpPr>
        <p:spPr>
          <a:xfrm>
            <a:off x="10824832"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71F6255B-D382-C849-8544-F1D5BB315D92}"/>
              </a:ext>
            </a:extLst>
          </p:cNvPr>
          <p:cNvSpPr/>
          <p:nvPr userDrawn="1"/>
        </p:nvSpPr>
        <p:spPr>
          <a:xfrm>
            <a:off x="11216219" y="445137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8CAA30EF-93C5-3445-9CE0-E8388957E3EE}"/>
              </a:ext>
            </a:extLst>
          </p:cNvPr>
          <p:cNvSpPr/>
          <p:nvPr userDrawn="1"/>
        </p:nvSpPr>
        <p:spPr>
          <a:xfrm>
            <a:off x="10632204"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8625A9E2-E2E6-F24F-B70D-B1C64B5537E0}"/>
              </a:ext>
            </a:extLst>
          </p:cNvPr>
          <p:cNvSpPr/>
          <p:nvPr userDrawn="1"/>
        </p:nvSpPr>
        <p:spPr>
          <a:xfrm>
            <a:off x="11021772" y="409690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1D3D990F-2E77-2F40-A67C-9ED43B1FC8FA}"/>
              </a:ext>
            </a:extLst>
          </p:cNvPr>
          <p:cNvSpPr/>
          <p:nvPr userDrawn="1"/>
        </p:nvSpPr>
        <p:spPr>
          <a:xfrm rot="10800000">
            <a:off x="10632204"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F9F80D4F-FC35-A949-9143-A6C6F4022D03}"/>
              </a:ext>
            </a:extLst>
          </p:cNvPr>
          <p:cNvSpPr/>
          <p:nvPr userDrawn="1"/>
        </p:nvSpPr>
        <p:spPr>
          <a:xfrm rot="10800000">
            <a:off x="11021772" y="441356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32039576-3C7C-F14C-BAD5-10CC49EFDF37}"/>
              </a:ext>
            </a:extLst>
          </p:cNvPr>
          <p:cNvSpPr/>
          <p:nvPr userDrawn="1"/>
        </p:nvSpPr>
        <p:spPr>
          <a:xfrm rot="10800000">
            <a:off x="10824832" y="40590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C29700FC-B5E2-6042-82A6-86E3C4348948}"/>
              </a:ext>
            </a:extLst>
          </p:cNvPr>
          <p:cNvSpPr/>
          <p:nvPr userDrawn="1"/>
        </p:nvSpPr>
        <p:spPr>
          <a:xfrm rot="10800000">
            <a:off x="11212855" y="405497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9ADF51E2-EAD7-7A45-830E-E2ADEBDA92CD}"/>
              </a:ext>
            </a:extLst>
          </p:cNvPr>
          <p:cNvSpPr/>
          <p:nvPr userDrawn="1"/>
        </p:nvSpPr>
        <p:spPr>
          <a:xfrm rot="10800000">
            <a:off x="11409796" y="440944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6114279F-9922-434E-A09C-6A1A877C6F35}"/>
              </a:ext>
            </a:extLst>
          </p:cNvPr>
          <p:cNvSpPr/>
          <p:nvPr userDrawn="1"/>
        </p:nvSpPr>
        <p:spPr>
          <a:xfrm>
            <a:off x="11409796" y="409278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A7187714-619B-8049-814D-D962C98D8EA9}"/>
              </a:ext>
            </a:extLst>
          </p:cNvPr>
          <p:cNvSpPr/>
          <p:nvPr userDrawn="1"/>
        </p:nvSpPr>
        <p:spPr>
          <a:xfrm rot="10800000">
            <a:off x="10436149" y="405577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C4E9AE5A-81E8-084F-BFB1-A5B8F97C4317}"/>
              </a:ext>
            </a:extLst>
          </p:cNvPr>
          <p:cNvSpPr/>
          <p:nvPr userDrawn="1"/>
        </p:nvSpPr>
        <p:spPr>
          <a:xfrm rot="10800000">
            <a:off x="10243521"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16089AA6-D5EB-1E4F-86C3-D13DA46665AA}"/>
              </a:ext>
            </a:extLst>
          </p:cNvPr>
          <p:cNvSpPr/>
          <p:nvPr userDrawn="1"/>
        </p:nvSpPr>
        <p:spPr>
          <a:xfrm>
            <a:off x="10243521"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BCEB8A0E-9EA1-9546-A6A6-05B9B15250B8}"/>
              </a:ext>
            </a:extLst>
          </p:cNvPr>
          <p:cNvSpPr/>
          <p:nvPr userDrawn="1"/>
        </p:nvSpPr>
        <p:spPr>
          <a:xfrm>
            <a:off x="11607087" y="44501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0EF91D50-9576-BC4E-8D36-FBE927967CE3}"/>
              </a:ext>
            </a:extLst>
          </p:cNvPr>
          <p:cNvSpPr/>
          <p:nvPr userDrawn="1"/>
        </p:nvSpPr>
        <p:spPr>
          <a:xfrm rot="10800000">
            <a:off x="11804024" y="441024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C3E48FF3-31F7-914B-B7A7-341D0013F1A5}"/>
              </a:ext>
            </a:extLst>
          </p:cNvPr>
          <p:cNvSpPr/>
          <p:nvPr userDrawn="1"/>
        </p:nvSpPr>
        <p:spPr>
          <a:xfrm>
            <a:off x="11804024" y="40935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7C101DFF-CE43-2749-A9E3-B288D3618A57}"/>
              </a:ext>
            </a:extLst>
          </p:cNvPr>
          <p:cNvSpPr/>
          <p:nvPr userDrawn="1"/>
        </p:nvSpPr>
        <p:spPr>
          <a:xfrm>
            <a:off x="8876917"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ABD4987A-F8DB-2641-8E1A-F8C3F17B7E33}"/>
              </a:ext>
            </a:extLst>
          </p:cNvPr>
          <p:cNvSpPr/>
          <p:nvPr userDrawn="1"/>
        </p:nvSpPr>
        <p:spPr>
          <a:xfrm>
            <a:off x="9264329"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6202E2C1-5B90-B24D-AB50-A01A9E66FFD7}"/>
              </a:ext>
            </a:extLst>
          </p:cNvPr>
          <p:cNvSpPr/>
          <p:nvPr userDrawn="1"/>
        </p:nvSpPr>
        <p:spPr>
          <a:xfrm>
            <a:off x="9071701"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70A6C509-DF6F-454F-850B-46C6E8C41792}"/>
              </a:ext>
            </a:extLst>
          </p:cNvPr>
          <p:cNvSpPr/>
          <p:nvPr userDrawn="1"/>
        </p:nvSpPr>
        <p:spPr>
          <a:xfrm>
            <a:off x="9461269"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7915369F-E2D9-BB43-B777-066A0FE30746}"/>
              </a:ext>
            </a:extLst>
          </p:cNvPr>
          <p:cNvSpPr/>
          <p:nvPr userDrawn="1"/>
        </p:nvSpPr>
        <p:spPr>
          <a:xfrm rot="10800000">
            <a:off x="9071701" y="512378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CC7C58EE-2F44-EF4A-BF28-F4C49C8C3B5E}"/>
              </a:ext>
            </a:extLst>
          </p:cNvPr>
          <p:cNvSpPr/>
          <p:nvPr userDrawn="1"/>
        </p:nvSpPr>
        <p:spPr>
          <a:xfrm rot="10800000">
            <a:off x="9264329" y="4769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B0527DE7-B9D0-EB42-9D80-0CA14700CB0E}"/>
              </a:ext>
            </a:extLst>
          </p:cNvPr>
          <p:cNvSpPr/>
          <p:nvPr userDrawn="1"/>
        </p:nvSpPr>
        <p:spPr>
          <a:xfrm rot="10800000">
            <a:off x="9652352" y="47651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AD5516D3-018E-824A-AF87-921F432EB813}"/>
              </a:ext>
            </a:extLst>
          </p:cNvPr>
          <p:cNvSpPr/>
          <p:nvPr userDrawn="1"/>
        </p:nvSpPr>
        <p:spPr>
          <a:xfrm rot="10800000">
            <a:off x="8875646" y="476598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2DD45CE1-3526-DA47-B4B6-0705876BA66C}"/>
              </a:ext>
            </a:extLst>
          </p:cNvPr>
          <p:cNvSpPr/>
          <p:nvPr userDrawn="1"/>
        </p:nvSpPr>
        <p:spPr>
          <a:xfrm rot="10800000">
            <a:off x="8683018" y="51204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C30B68F5-EE1B-0444-9F8D-6838F5F6BE26}"/>
              </a:ext>
            </a:extLst>
          </p:cNvPr>
          <p:cNvSpPr/>
          <p:nvPr userDrawn="1"/>
        </p:nvSpPr>
        <p:spPr>
          <a:xfrm>
            <a:off x="8683018" y="48037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2428A832-5741-BE49-9A5A-A37CD6A7862B}"/>
              </a:ext>
            </a:extLst>
          </p:cNvPr>
          <p:cNvSpPr/>
          <p:nvPr userDrawn="1"/>
        </p:nvSpPr>
        <p:spPr>
          <a:xfrm>
            <a:off x="10046584"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E5DAA021-F131-5E4E-AEAF-DF88C81A87D0}"/>
              </a:ext>
            </a:extLst>
          </p:cNvPr>
          <p:cNvSpPr/>
          <p:nvPr userDrawn="1"/>
        </p:nvSpPr>
        <p:spPr>
          <a:xfrm>
            <a:off x="11216219" y="516159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FB008584-D368-4B4D-ACA6-AAB7262F49AE}"/>
              </a:ext>
            </a:extLst>
          </p:cNvPr>
          <p:cNvSpPr/>
          <p:nvPr userDrawn="1"/>
        </p:nvSpPr>
        <p:spPr>
          <a:xfrm>
            <a:off x="10632204"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F51B6320-E2AF-6140-96B6-BCF23CC1AA46}"/>
              </a:ext>
            </a:extLst>
          </p:cNvPr>
          <p:cNvSpPr/>
          <p:nvPr userDrawn="1"/>
        </p:nvSpPr>
        <p:spPr>
          <a:xfrm>
            <a:off x="11021772" y="480711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394ED0FD-5154-0F42-96BD-34B55F0FA98A}"/>
              </a:ext>
            </a:extLst>
          </p:cNvPr>
          <p:cNvSpPr/>
          <p:nvPr userDrawn="1"/>
        </p:nvSpPr>
        <p:spPr>
          <a:xfrm rot="10800000">
            <a:off x="10824832" y="476930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2EB63A28-B7E0-7244-8C2C-70CDDF086958}"/>
              </a:ext>
            </a:extLst>
          </p:cNvPr>
          <p:cNvSpPr/>
          <p:nvPr userDrawn="1"/>
        </p:nvSpPr>
        <p:spPr>
          <a:xfrm rot="10800000">
            <a:off x="11212855" y="476518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F5E22CB6-243A-F343-9D0A-F9927EB94007}"/>
              </a:ext>
            </a:extLst>
          </p:cNvPr>
          <p:cNvSpPr/>
          <p:nvPr userDrawn="1"/>
        </p:nvSpPr>
        <p:spPr>
          <a:xfrm rot="10800000">
            <a:off x="11409796" y="511966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CD9844B1-BD7E-2B45-A6D2-4F891A21C209}"/>
              </a:ext>
            </a:extLst>
          </p:cNvPr>
          <p:cNvSpPr/>
          <p:nvPr userDrawn="1"/>
        </p:nvSpPr>
        <p:spPr>
          <a:xfrm>
            <a:off x="11409796" y="480299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F2D6052A-FDD7-A64C-AC3D-F44E278E786D}"/>
              </a:ext>
            </a:extLst>
          </p:cNvPr>
          <p:cNvSpPr/>
          <p:nvPr userDrawn="1"/>
        </p:nvSpPr>
        <p:spPr>
          <a:xfrm rot="10800000">
            <a:off x="10436149" y="476598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5AB0B8FC-9572-474F-AD1F-C920BF13C548}"/>
              </a:ext>
            </a:extLst>
          </p:cNvPr>
          <p:cNvSpPr/>
          <p:nvPr userDrawn="1"/>
        </p:nvSpPr>
        <p:spPr>
          <a:xfrm>
            <a:off x="11607087" y="51603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DF5A1FA8-AF44-DD42-B3EF-A78D27F6EA08}"/>
              </a:ext>
            </a:extLst>
          </p:cNvPr>
          <p:cNvSpPr/>
          <p:nvPr userDrawn="1"/>
        </p:nvSpPr>
        <p:spPr>
          <a:xfrm rot="10800000">
            <a:off x="11610788" y="47680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A67B1B81-3550-7D47-918A-43D9B55E8D70}"/>
              </a:ext>
            </a:extLst>
          </p:cNvPr>
          <p:cNvSpPr/>
          <p:nvPr userDrawn="1"/>
        </p:nvSpPr>
        <p:spPr>
          <a:xfrm rot="10800000">
            <a:off x="11804024" y="512046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51590985-047E-BE4E-B8D8-1DE97C8A93F8}"/>
              </a:ext>
            </a:extLst>
          </p:cNvPr>
          <p:cNvSpPr/>
          <p:nvPr userDrawn="1"/>
        </p:nvSpPr>
        <p:spPr>
          <a:xfrm>
            <a:off x="11804024" y="480379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D8538EB4-8A24-EB41-BD5A-00036B18D8B1}"/>
              </a:ext>
            </a:extLst>
          </p:cNvPr>
          <p:cNvSpPr/>
          <p:nvPr userDrawn="1"/>
        </p:nvSpPr>
        <p:spPr>
          <a:xfrm>
            <a:off x="3014449"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A904B7CA-7922-E146-8745-C25B0AADD9D0}"/>
              </a:ext>
            </a:extLst>
          </p:cNvPr>
          <p:cNvSpPr/>
          <p:nvPr userDrawn="1"/>
        </p:nvSpPr>
        <p:spPr>
          <a:xfrm>
            <a:off x="3405836"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84B61611-86E9-6346-ADAD-5388C8B46183}"/>
              </a:ext>
            </a:extLst>
          </p:cNvPr>
          <p:cNvSpPr/>
          <p:nvPr userDrawn="1"/>
        </p:nvSpPr>
        <p:spPr>
          <a:xfrm>
            <a:off x="3211389"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ECC1EAEF-7E96-9846-A560-72DDC2627470}"/>
              </a:ext>
            </a:extLst>
          </p:cNvPr>
          <p:cNvSpPr/>
          <p:nvPr userDrawn="1"/>
        </p:nvSpPr>
        <p:spPr>
          <a:xfrm rot="10800000">
            <a:off x="2821821"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CA415FCB-5AD5-D847-A0A2-BEE57FB200CD}"/>
              </a:ext>
            </a:extLst>
          </p:cNvPr>
          <p:cNvSpPr/>
          <p:nvPr userDrawn="1"/>
        </p:nvSpPr>
        <p:spPr>
          <a:xfrm rot="10800000">
            <a:off x="3211389"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80673847-1DF6-384C-A5D7-2C183FCF7278}"/>
              </a:ext>
            </a:extLst>
          </p:cNvPr>
          <p:cNvSpPr/>
          <p:nvPr userDrawn="1"/>
        </p:nvSpPr>
        <p:spPr>
          <a:xfrm rot="10800000">
            <a:off x="3014449" y="548315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498DF371-2EEA-8546-868C-53DE999F95A8}"/>
              </a:ext>
            </a:extLst>
          </p:cNvPr>
          <p:cNvSpPr/>
          <p:nvPr userDrawn="1"/>
        </p:nvSpPr>
        <p:spPr>
          <a:xfrm rot="10800000">
            <a:off x="3402472" y="547903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1CC7EB66-7579-C944-8650-F8F4EE5FC17D}"/>
              </a:ext>
            </a:extLst>
          </p:cNvPr>
          <p:cNvSpPr/>
          <p:nvPr userDrawn="1"/>
        </p:nvSpPr>
        <p:spPr>
          <a:xfrm rot="10800000">
            <a:off x="3599413" y="58335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88605429-B450-3B49-9DE4-8A5FACA5974C}"/>
              </a:ext>
            </a:extLst>
          </p:cNvPr>
          <p:cNvSpPr/>
          <p:nvPr userDrawn="1"/>
        </p:nvSpPr>
        <p:spPr>
          <a:xfrm rot="10800000">
            <a:off x="3800405" y="548189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F1D44EC2-A59C-974A-BEC7-94F553CD5A45}"/>
              </a:ext>
            </a:extLst>
          </p:cNvPr>
          <p:cNvSpPr/>
          <p:nvPr userDrawn="1"/>
        </p:nvSpPr>
        <p:spPr>
          <a:xfrm>
            <a:off x="4574952"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4705B0C9-27F3-3B4A-A56B-F5CAC126A288}"/>
              </a:ext>
            </a:extLst>
          </p:cNvPr>
          <p:cNvSpPr/>
          <p:nvPr userDrawn="1"/>
        </p:nvSpPr>
        <p:spPr>
          <a:xfrm>
            <a:off x="4966339"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9ADD692E-561E-7D4D-8CBE-D7663C612E75}"/>
              </a:ext>
            </a:extLst>
          </p:cNvPr>
          <p:cNvSpPr/>
          <p:nvPr userDrawn="1"/>
        </p:nvSpPr>
        <p:spPr>
          <a:xfrm>
            <a:off x="4382324"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3728AC5B-F66C-5847-8EBA-06560FA59009}"/>
              </a:ext>
            </a:extLst>
          </p:cNvPr>
          <p:cNvSpPr/>
          <p:nvPr userDrawn="1"/>
        </p:nvSpPr>
        <p:spPr>
          <a:xfrm>
            <a:off x="4771892"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81A2AB80-F50E-2841-AFB7-BA9A284C4568}"/>
              </a:ext>
            </a:extLst>
          </p:cNvPr>
          <p:cNvSpPr/>
          <p:nvPr userDrawn="1"/>
        </p:nvSpPr>
        <p:spPr>
          <a:xfrm rot="10800000">
            <a:off x="4382324"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01908F44-7666-3946-AC10-50AC5B32965E}"/>
              </a:ext>
            </a:extLst>
          </p:cNvPr>
          <p:cNvSpPr/>
          <p:nvPr userDrawn="1"/>
        </p:nvSpPr>
        <p:spPr>
          <a:xfrm rot="10800000">
            <a:off x="4771892"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C0E112CF-65F0-D849-A795-4D4D03813F72}"/>
              </a:ext>
            </a:extLst>
          </p:cNvPr>
          <p:cNvSpPr/>
          <p:nvPr userDrawn="1"/>
        </p:nvSpPr>
        <p:spPr>
          <a:xfrm rot="10800000">
            <a:off x="4574952" y="548315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F17FDAAF-3C38-374D-A082-5C10E6390F88}"/>
              </a:ext>
            </a:extLst>
          </p:cNvPr>
          <p:cNvSpPr/>
          <p:nvPr userDrawn="1"/>
        </p:nvSpPr>
        <p:spPr>
          <a:xfrm rot="10800000">
            <a:off x="4962975" y="547903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ADC05415-86E7-5741-9906-7CE2E2A9F015}"/>
              </a:ext>
            </a:extLst>
          </p:cNvPr>
          <p:cNvSpPr/>
          <p:nvPr userDrawn="1"/>
        </p:nvSpPr>
        <p:spPr>
          <a:xfrm rot="10800000">
            <a:off x="5159916" y="58335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0CDC05E8-479D-014E-AE16-2B4ABDE885B3}"/>
              </a:ext>
            </a:extLst>
          </p:cNvPr>
          <p:cNvSpPr/>
          <p:nvPr userDrawn="1"/>
        </p:nvSpPr>
        <p:spPr>
          <a:xfrm>
            <a:off x="5159916" y="551684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F1200A40-4C98-494A-AE0D-9F98AECD6F46}"/>
              </a:ext>
            </a:extLst>
          </p:cNvPr>
          <p:cNvSpPr/>
          <p:nvPr userDrawn="1"/>
        </p:nvSpPr>
        <p:spPr>
          <a:xfrm rot="10800000">
            <a:off x="4186269" y="54798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0E0293AE-0F83-0D41-80D9-3E738B61BA20}"/>
              </a:ext>
            </a:extLst>
          </p:cNvPr>
          <p:cNvSpPr/>
          <p:nvPr userDrawn="1"/>
        </p:nvSpPr>
        <p:spPr>
          <a:xfrm>
            <a:off x="5357207" y="58741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56C98EF8-A0CF-AE44-86C7-4EA1FA6ECC59}"/>
              </a:ext>
            </a:extLst>
          </p:cNvPr>
          <p:cNvSpPr/>
          <p:nvPr userDrawn="1"/>
        </p:nvSpPr>
        <p:spPr>
          <a:xfrm rot="10800000">
            <a:off x="5360908" y="548189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A2B781F2-33E2-CC4C-9E26-BB416D6CE549}"/>
              </a:ext>
            </a:extLst>
          </p:cNvPr>
          <p:cNvSpPr/>
          <p:nvPr userDrawn="1"/>
        </p:nvSpPr>
        <p:spPr>
          <a:xfrm>
            <a:off x="5748043"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70EA93FB-BA6A-7D4F-BED9-F5F8C46D210F}"/>
              </a:ext>
            </a:extLst>
          </p:cNvPr>
          <p:cNvSpPr/>
          <p:nvPr userDrawn="1"/>
        </p:nvSpPr>
        <p:spPr>
          <a:xfrm>
            <a:off x="6135455"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39DE5E38-B33A-B64E-8A1B-21993C935F2B}"/>
              </a:ext>
            </a:extLst>
          </p:cNvPr>
          <p:cNvSpPr/>
          <p:nvPr userDrawn="1"/>
        </p:nvSpPr>
        <p:spPr>
          <a:xfrm>
            <a:off x="6526842"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4990B2A7-84CC-1149-AC34-570419E40902}"/>
              </a:ext>
            </a:extLst>
          </p:cNvPr>
          <p:cNvSpPr/>
          <p:nvPr userDrawn="1"/>
        </p:nvSpPr>
        <p:spPr>
          <a:xfrm>
            <a:off x="5942827"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2327BDD4-26FD-1446-904C-27B2681B99A7}"/>
              </a:ext>
            </a:extLst>
          </p:cNvPr>
          <p:cNvSpPr/>
          <p:nvPr userDrawn="1"/>
        </p:nvSpPr>
        <p:spPr>
          <a:xfrm>
            <a:off x="6332395"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518B8D57-3CB0-DD43-AB34-4A38C303F37E}"/>
              </a:ext>
            </a:extLst>
          </p:cNvPr>
          <p:cNvSpPr/>
          <p:nvPr userDrawn="1"/>
        </p:nvSpPr>
        <p:spPr>
          <a:xfrm rot="10800000">
            <a:off x="5942827"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8DFE37A3-9DBD-A147-9822-1EA00D151528}"/>
              </a:ext>
            </a:extLst>
          </p:cNvPr>
          <p:cNvSpPr/>
          <p:nvPr userDrawn="1"/>
        </p:nvSpPr>
        <p:spPr>
          <a:xfrm rot="10800000">
            <a:off x="6332395"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576D2A93-BD0B-6E4B-954A-851FDBC20DE1}"/>
              </a:ext>
            </a:extLst>
          </p:cNvPr>
          <p:cNvSpPr/>
          <p:nvPr userDrawn="1"/>
        </p:nvSpPr>
        <p:spPr>
          <a:xfrm rot="10800000">
            <a:off x="6135455" y="548315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7E664BC0-7DDB-B84E-A496-75F647104662}"/>
              </a:ext>
            </a:extLst>
          </p:cNvPr>
          <p:cNvSpPr/>
          <p:nvPr userDrawn="1"/>
        </p:nvSpPr>
        <p:spPr>
          <a:xfrm rot="10800000">
            <a:off x="5746772" y="54798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36B78466-9C9C-684E-A1C1-1E346764CABE}"/>
              </a:ext>
            </a:extLst>
          </p:cNvPr>
          <p:cNvSpPr/>
          <p:nvPr userDrawn="1"/>
        </p:nvSpPr>
        <p:spPr>
          <a:xfrm rot="10800000">
            <a:off x="5554144" y="583431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73504848-25F0-3140-AAC6-4954C1A8D347}"/>
              </a:ext>
            </a:extLst>
          </p:cNvPr>
          <p:cNvSpPr/>
          <p:nvPr userDrawn="1"/>
        </p:nvSpPr>
        <p:spPr>
          <a:xfrm>
            <a:off x="5554144" y="55176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AEA5CBD6-4007-D24D-90B9-9C0FD5BD81FA}"/>
              </a:ext>
            </a:extLst>
          </p:cNvPr>
          <p:cNvSpPr/>
          <p:nvPr userDrawn="1"/>
        </p:nvSpPr>
        <p:spPr>
          <a:xfrm>
            <a:off x="6917710" y="58741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9FE3B4B4-C05D-F94F-9EA4-251C252AE783}"/>
              </a:ext>
            </a:extLst>
          </p:cNvPr>
          <p:cNvSpPr/>
          <p:nvPr userDrawn="1"/>
        </p:nvSpPr>
        <p:spPr>
          <a:xfrm>
            <a:off x="7308546"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D8C2E687-CB90-5242-BA13-26B9EE3E4C3B}"/>
              </a:ext>
            </a:extLst>
          </p:cNvPr>
          <p:cNvSpPr/>
          <p:nvPr userDrawn="1"/>
        </p:nvSpPr>
        <p:spPr>
          <a:xfrm>
            <a:off x="7695958"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02587CA4-1AFA-1540-AC78-EE4B5825E3F6}"/>
              </a:ext>
            </a:extLst>
          </p:cNvPr>
          <p:cNvSpPr/>
          <p:nvPr userDrawn="1"/>
        </p:nvSpPr>
        <p:spPr>
          <a:xfrm>
            <a:off x="8087345"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D2E80E2D-EBDA-0848-947E-60E82DAF8693}"/>
              </a:ext>
            </a:extLst>
          </p:cNvPr>
          <p:cNvSpPr/>
          <p:nvPr userDrawn="1"/>
        </p:nvSpPr>
        <p:spPr>
          <a:xfrm>
            <a:off x="7503330"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6FBD9BEF-67AD-E941-8E03-019DEC1F44E5}"/>
              </a:ext>
            </a:extLst>
          </p:cNvPr>
          <p:cNvSpPr/>
          <p:nvPr userDrawn="1"/>
        </p:nvSpPr>
        <p:spPr>
          <a:xfrm>
            <a:off x="7892898"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2C077BFB-0D78-CB4A-B871-C5697C053928}"/>
              </a:ext>
            </a:extLst>
          </p:cNvPr>
          <p:cNvSpPr/>
          <p:nvPr userDrawn="1"/>
        </p:nvSpPr>
        <p:spPr>
          <a:xfrm rot="10800000">
            <a:off x="7503330"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1EC6E738-4E65-F842-AFFE-6DD4468511F8}"/>
              </a:ext>
            </a:extLst>
          </p:cNvPr>
          <p:cNvSpPr/>
          <p:nvPr userDrawn="1"/>
        </p:nvSpPr>
        <p:spPr>
          <a:xfrm rot="10800000">
            <a:off x="7892898"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F0071A4A-E8DF-B149-BCD1-07D372C0AFE7}"/>
              </a:ext>
            </a:extLst>
          </p:cNvPr>
          <p:cNvSpPr/>
          <p:nvPr userDrawn="1"/>
        </p:nvSpPr>
        <p:spPr>
          <a:xfrm rot="10800000">
            <a:off x="7695958" y="548315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917681A3-7CB1-4847-A078-AC6CEE723533}"/>
              </a:ext>
            </a:extLst>
          </p:cNvPr>
          <p:cNvSpPr/>
          <p:nvPr userDrawn="1"/>
        </p:nvSpPr>
        <p:spPr>
          <a:xfrm rot="10800000">
            <a:off x="8083981" y="547903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9B5C434B-EE02-394E-AAF0-D2F3D3DCDA4D}"/>
              </a:ext>
            </a:extLst>
          </p:cNvPr>
          <p:cNvSpPr/>
          <p:nvPr userDrawn="1"/>
        </p:nvSpPr>
        <p:spPr>
          <a:xfrm>
            <a:off x="8280922" y="551684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8636FF67-DAC7-8F42-A720-02ADA0ED216E}"/>
              </a:ext>
            </a:extLst>
          </p:cNvPr>
          <p:cNvSpPr/>
          <p:nvPr userDrawn="1"/>
        </p:nvSpPr>
        <p:spPr>
          <a:xfrm rot="10800000">
            <a:off x="7307275" y="54798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F0227B15-E9DA-504B-B0E2-F680E8BD8E0D}"/>
              </a:ext>
            </a:extLst>
          </p:cNvPr>
          <p:cNvSpPr/>
          <p:nvPr userDrawn="1"/>
        </p:nvSpPr>
        <p:spPr>
          <a:xfrm rot="10800000">
            <a:off x="7114647" y="583431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1AFACA1A-3477-A64C-997B-AE09EE613D38}"/>
              </a:ext>
            </a:extLst>
          </p:cNvPr>
          <p:cNvSpPr/>
          <p:nvPr userDrawn="1"/>
        </p:nvSpPr>
        <p:spPr>
          <a:xfrm>
            <a:off x="7114647" y="55176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2617A9D8-757A-1A46-A56E-114D0F4E9883}"/>
              </a:ext>
            </a:extLst>
          </p:cNvPr>
          <p:cNvSpPr/>
          <p:nvPr userDrawn="1"/>
        </p:nvSpPr>
        <p:spPr>
          <a:xfrm rot="10800000">
            <a:off x="8481914" y="548189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EDC63742-5B1A-B349-813D-CF00F8B56BD3}"/>
              </a:ext>
            </a:extLst>
          </p:cNvPr>
          <p:cNvSpPr/>
          <p:nvPr userDrawn="1"/>
        </p:nvSpPr>
        <p:spPr>
          <a:xfrm>
            <a:off x="3014449"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56B55A23-FF9D-714F-8C77-397ABA934680}"/>
              </a:ext>
            </a:extLst>
          </p:cNvPr>
          <p:cNvSpPr/>
          <p:nvPr userDrawn="1"/>
        </p:nvSpPr>
        <p:spPr>
          <a:xfrm>
            <a:off x="3405836"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07FCF4DC-8DDE-384F-BF81-137881D94D37}"/>
              </a:ext>
            </a:extLst>
          </p:cNvPr>
          <p:cNvSpPr/>
          <p:nvPr userDrawn="1"/>
        </p:nvSpPr>
        <p:spPr>
          <a:xfrm>
            <a:off x="2821821"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25AACED2-A89E-A347-B14C-DF6526EB0942}"/>
              </a:ext>
            </a:extLst>
          </p:cNvPr>
          <p:cNvSpPr/>
          <p:nvPr userDrawn="1"/>
        </p:nvSpPr>
        <p:spPr>
          <a:xfrm>
            <a:off x="3211389"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C28A110C-CAE0-F74A-849F-9B8D55F51279}"/>
              </a:ext>
            </a:extLst>
          </p:cNvPr>
          <p:cNvSpPr/>
          <p:nvPr userDrawn="1"/>
        </p:nvSpPr>
        <p:spPr>
          <a:xfrm rot="10800000">
            <a:off x="2821821"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CDF263D3-7BA4-DB4B-BBF5-9E1E6A762E6C}"/>
              </a:ext>
            </a:extLst>
          </p:cNvPr>
          <p:cNvSpPr/>
          <p:nvPr userDrawn="1"/>
        </p:nvSpPr>
        <p:spPr>
          <a:xfrm rot="10800000">
            <a:off x="3211389"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59235AC4-7B9E-A949-8437-77082643E726}"/>
              </a:ext>
            </a:extLst>
          </p:cNvPr>
          <p:cNvSpPr/>
          <p:nvPr userDrawn="1"/>
        </p:nvSpPr>
        <p:spPr>
          <a:xfrm rot="10800000">
            <a:off x="3014449"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6F2FBFFC-9CDD-184C-A0F4-E49C83C018D9}"/>
              </a:ext>
            </a:extLst>
          </p:cNvPr>
          <p:cNvSpPr/>
          <p:nvPr userDrawn="1"/>
        </p:nvSpPr>
        <p:spPr>
          <a:xfrm rot="10800000">
            <a:off x="3402472"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8DA0D8C5-A27E-D042-8F45-B9C0967E0617}"/>
              </a:ext>
            </a:extLst>
          </p:cNvPr>
          <p:cNvSpPr/>
          <p:nvPr userDrawn="1"/>
        </p:nvSpPr>
        <p:spPr>
          <a:xfrm rot="10800000">
            <a:off x="3599413"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59739ADA-B2FC-BC47-8D00-3FFDAF2F14BF}"/>
              </a:ext>
            </a:extLst>
          </p:cNvPr>
          <p:cNvSpPr/>
          <p:nvPr userDrawn="1"/>
        </p:nvSpPr>
        <p:spPr>
          <a:xfrm>
            <a:off x="3599413"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C3A0631B-F212-9047-A92F-69E727C0D4A9}"/>
              </a:ext>
            </a:extLst>
          </p:cNvPr>
          <p:cNvSpPr/>
          <p:nvPr userDrawn="1"/>
        </p:nvSpPr>
        <p:spPr>
          <a:xfrm>
            <a:off x="3796704"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0DDC1393-9401-F144-89C7-2C15F79B48E4}"/>
              </a:ext>
            </a:extLst>
          </p:cNvPr>
          <p:cNvSpPr/>
          <p:nvPr userDrawn="1"/>
        </p:nvSpPr>
        <p:spPr>
          <a:xfrm rot="10800000">
            <a:off x="3800405" y="61921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479020AC-0820-3E47-AF97-9F916E60E436}"/>
              </a:ext>
            </a:extLst>
          </p:cNvPr>
          <p:cNvSpPr/>
          <p:nvPr userDrawn="1"/>
        </p:nvSpPr>
        <p:spPr>
          <a:xfrm>
            <a:off x="4187540"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38106848-C493-E845-856C-B17683F09F07}"/>
              </a:ext>
            </a:extLst>
          </p:cNvPr>
          <p:cNvSpPr/>
          <p:nvPr userDrawn="1"/>
        </p:nvSpPr>
        <p:spPr>
          <a:xfrm>
            <a:off x="4574952"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2CB303CC-709B-A34A-9F1D-F79F55DA9DD5}"/>
              </a:ext>
            </a:extLst>
          </p:cNvPr>
          <p:cNvSpPr/>
          <p:nvPr userDrawn="1"/>
        </p:nvSpPr>
        <p:spPr>
          <a:xfrm>
            <a:off x="4966339"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090456F2-0D0F-7B4A-9795-91CE20341132}"/>
              </a:ext>
            </a:extLst>
          </p:cNvPr>
          <p:cNvSpPr/>
          <p:nvPr userDrawn="1"/>
        </p:nvSpPr>
        <p:spPr>
          <a:xfrm>
            <a:off x="4382324"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26C933A3-C71F-FE4E-B2BD-4CDB192705FA}"/>
              </a:ext>
            </a:extLst>
          </p:cNvPr>
          <p:cNvSpPr/>
          <p:nvPr userDrawn="1"/>
        </p:nvSpPr>
        <p:spPr>
          <a:xfrm>
            <a:off x="4771892"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10C01FB7-BE03-7149-AC1F-D9C737238F09}"/>
              </a:ext>
            </a:extLst>
          </p:cNvPr>
          <p:cNvSpPr/>
          <p:nvPr userDrawn="1"/>
        </p:nvSpPr>
        <p:spPr>
          <a:xfrm rot="10800000">
            <a:off x="4382324"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7362A346-DE09-1A4D-8277-ED34EF6A0AE6}"/>
              </a:ext>
            </a:extLst>
          </p:cNvPr>
          <p:cNvSpPr/>
          <p:nvPr userDrawn="1"/>
        </p:nvSpPr>
        <p:spPr>
          <a:xfrm rot="10800000">
            <a:off x="4771892"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E41F9891-E734-004D-A26C-7B1B11390FBA}"/>
              </a:ext>
            </a:extLst>
          </p:cNvPr>
          <p:cNvSpPr/>
          <p:nvPr userDrawn="1"/>
        </p:nvSpPr>
        <p:spPr>
          <a:xfrm rot="10800000">
            <a:off x="4574952"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06A0181D-0066-7545-97EE-7D2672A1C1BF}"/>
              </a:ext>
            </a:extLst>
          </p:cNvPr>
          <p:cNvSpPr/>
          <p:nvPr userDrawn="1"/>
        </p:nvSpPr>
        <p:spPr>
          <a:xfrm rot="10800000">
            <a:off x="4962975"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7B0E5EB1-1869-D848-807A-BBBD527EB9F9}"/>
              </a:ext>
            </a:extLst>
          </p:cNvPr>
          <p:cNvSpPr/>
          <p:nvPr userDrawn="1"/>
        </p:nvSpPr>
        <p:spPr>
          <a:xfrm rot="10800000">
            <a:off x="5159916"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BEE5FB62-AEB6-5346-9B26-9149CD565AEE}"/>
              </a:ext>
            </a:extLst>
          </p:cNvPr>
          <p:cNvSpPr/>
          <p:nvPr userDrawn="1"/>
        </p:nvSpPr>
        <p:spPr>
          <a:xfrm>
            <a:off x="5159916"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FFE630AD-C196-974A-83E8-93E8D839060A}"/>
              </a:ext>
            </a:extLst>
          </p:cNvPr>
          <p:cNvSpPr/>
          <p:nvPr userDrawn="1"/>
        </p:nvSpPr>
        <p:spPr>
          <a:xfrm rot="10800000">
            <a:off x="4186269" y="61900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0C521F42-E7B3-EB4F-B807-144008FD5AFF}"/>
              </a:ext>
            </a:extLst>
          </p:cNvPr>
          <p:cNvSpPr/>
          <p:nvPr userDrawn="1"/>
        </p:nvSpPr>
        <p:spPr>
          <a:xfrm rot="10800000">
            <a:off x="3993641"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71F53376-CD23-F646-8220-336E9137DACF}"/>
              </a:ext>
            </a:extLst>
          </p:cNvPr>
          <p:cNvSpPr/>
          <p:nvPr userDrawn="1"/>
        </p:nvSpPr>
        <p:spPr>
          <a:xfrm>
            <a:off x="3993641"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70A30BD7-FF64-504B-BE0F-FAA021DE1743}"/>
              </a:ext>
            </a:extLst>
          </p:cNvPr>
          <p:cNvSpPr/>
          <p:nvPr userDrawn="1"/>
        </p:nvSpPr>
        <p:spPr>
          <a:xfrm>
            <a:off x="5357207"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EE95EFD2-A0E4-8E45-B1B2-61F6593ABE33}"/>
              </a:ext>
            </a:extLst>
          </p:cNvPr>
          <p:cNvSpPr/>
          <p:nvPr userDrawn="1"/>
        </p:nvSpPr>
        <p:spPr>
          <a:xfrm rot="10800000">
            <a:off x="5360908" y="61921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FA737BCF-A6FA-3D4E-BB4C-C194F4B8D927}"/>
              </a:ext>
            </a:extLst>
          </p:cNvPr>
          <p:cNvSpPr/>
          <p:nvPr userDrawn="1"/>
        </p:nvSpPr>
        <p:spPr>
          <a:xfrm>
            <a:off x="5748043"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9413205A-3403-C546-9023-A3C5B694BD50}"/>
              </a:ext>
            </a:extLst>
          </p:cNvPr>
          <p:cNvSpPr/>
          <p:nvPr userDrawn="1"/>
        </p:nvSpPr>
        <p:spPr>
          <a:xfrm>
            <a:off x="6135455"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B706743A-C5EA-B64F-8BB8-400B20530036}"/>
              </a:ext>
            </a:extLst>
          </p:cNvPr>
          <p:cNvSpPr/>
          <p:nvPr userDrawn="1"/>
        </p:nvSpPr>
        <p:spPr>
          <a:xfrm>
            <a:off x="6526842"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C05BF36C-782A-9444-85A7-83888B5AF6F3}"/>
              </a:ext>
            </a:extLst>
          </p:cNvPr>
          <p:cNvSpPr/>
          <p:nvPr userDrawn="1"/>
        </p:nvSpPr>
        <p:spPr>
          <a:xfrm>
            <a:off x="5942827"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9D982EAD-3E43-0B4E-9186-C1B079412ED4}"/>
              </a:ext>
            </a:extLst>
          </p:cNvPr>
          <p:cNvSpPr/>
          <p:nvPr userDrawn="1"/>
        </p:nvSpPr>
        <p:spPr>
          <a:xfrm>
            <a:off x="6332395"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06F18954-5926-7643-AA8F-B4297154DBB7}"/>
              </a:ext>
            </a:extLst>
          </p:cNvPr>
          <p:cNvSpPr/>
          <p:nvPr userDrawn="1"/>
        </p:nvSpPr>
        <p:spPr>
          <a:xfrm rot="10800000">
            <a:off x="5942827"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987D43F2-6919-0A49-96C0-A4F9F6F0BB37}"/>
              </a:ext>
            </a:extLst>
          </p:cNvPr>
          <p:cNvSpPr/>
          <p:nvPr userDrawn="1"/>
        </p:nvSpPr>
        <p:spPr>
          <a:xfrm rot="10800000">
            <a:off x="6332395"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79ABC0A9-B1BB-1447-9EB3-D228D20AF485}"/>
              </a:ext>
            </a:extLst>
          </p:cNvPr>
          <p:cNvSpPr/>
          <p:nvPr userDrawn="1"/>
        </p:nvSpPr>
        <p:spPr>
          <a:xfrm rot="10800000">
            <a:off x="6135455"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691AB1EA-9AB8-8240-A419-DF94ECAAABC9}"/>
              </a:ext>
            </a:extLst>
          </p:cNvPr>
          <p:cNvSpPr/>
          <p:nvPr userDrawn="1"/>
        </p:nvSpPr>
        <p:spPr>
          <a:xfrm rot="10800000">
            <a:off x="6523478"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048C4595-5CA6-0B4B-A26A-E7A32F861085}"/>
              </a:ext>
            </a:extLst>
          </p:cNvPr>
          <p:cNvSpPr/>
          <p:nvPr userDrawn="1"/>
        </p:nvSpPr>
        <p:spPr>
          <a:xfrm rot="10800000">
            <a:off x="6720419"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ACF9B8A8-631A-5E40-918C-30694104653F}"/>
              </a:ext>
            </a:extLst>
          </p:cNvPr>
          <p:cNvSpPr/>
          <p:nvPr userDrawn="1"/>
        </p:nvSpPr>
        <p:spPr>
          <a:xfrm>
            <a:off x="6720419"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FEFCA1DE-90A3-5D49-B517-106D5CCD7C10}"/>
              </a:ext>
            </a:extLst>
          </p:cNvPr>
          <p:cNvSpPr/>
          <p:nvPr userDrawn="1"/>
        </p:nvSpPr>
        <p:spPr>
          <a:xfrm rot="10800000">
            <a:off x="5746772" y="61900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80FDB496-60D2-8D42-9849-67450A652213}"/>
              </a:ext>
            </a:extLst>
          </p:cNvPr>
          <p:cNvSpPr/>
          <p:nvPr userDrawn="1"/>
        </p:nvSpPr>
        <p:spPr>
          <a:xfrm rot="10800000">
            <a:off x="5554144"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A0B3504B-4D34-0F49-B65B-49158B27315B}"/>
              </a:ext>
            </a:extLst>
          </p:cNvPr>
          <p:cNvSpPr/>
          <p:nvPr userDrawn="1"/>
        </p:nvSpPr>
        <p:spPr>
          <a:xfrm>
            <a:off x="5554144"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83CA5BD9-9990-4540-BCC1-9C8D285E2780}"/>
              </a:ext>
            </a:extLst>
          </p:cNvPr>
          <p:cNvSpPr/>
          <p:nvPr userDrawn="1"/>
        </p:nvSpPr>
        <p:spPr>
          <a:xfrm>
            <a:off x="6917710"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6ABEE4EE-7674-5146-AC42-0E22F70EEAD2}"/>
              </a:ext>
            </a:extLst>
          </p:cNvPr>
          <p:cNvSpPr/>
          <p:nvPr userDrawn="1"/>
        </p:nvSpPr>
        <p:spPr>
          <a:xfrm rot="10800000">
            <a:off x="6921411" y="61921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C69A0451-97C4-AD45-9953-661B2DE912CA}"/>
              </a:ext>
            </a:extLst>
          </p:cNvPr>
          <p:cNvSpPr/>
          <p:nvPr userDrawn="1"/>
        </p:nvSpPr>
        <p:spPr>
          <a:xfrm>
            <a:off x="7308546"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0EEF7D6D-D921-0644-AC37-BB843045EDF0}"/>
              </a:ext>
            </a:extLst>
          </p:cNvPr>
          <p:cNvSpPr/>
          <p:nvPr userDrawn="1"/>
        </p:nvSpPr>
        <p:spPr>
          <a:xfrm>
            <a:off x="7695958"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F3A3A946-85EF-5649-B53D-3FD531CF6C6B}"/>
              </a:ext>
            </a:extLst>
          </p:cNvPr>
          <p:cNvSpPr/>
          <p:nvPr userDrawn="1"/>
        </p:nvSpPr>
        <p:spPr>
          <a:xfrm>
            <a:off x="8087345"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23DF197B-78BC-3942-AB3C-A54A9BC662A2}"/>
              </a:ext>
            </a:extLst>
          </p:cNvPr>
          <p:cNvSpPr/>
          <p:nvPr userDrawn="1"/>
        </p:nvSpPr>
        <p:spPr>
          <a:xfrm>
            <a:off x="7503330"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B5610710-4BD3-6443-8165-062A3E1DA06D}"/>
              </a:ext>
            </a:extLst>
          </p:cNvPr>
          <p:cNvSpPr/>
          <p:nvPr userDrawn="1"/>
        </p:nvSpPr>
        <p:spPr>
          <a:xfrm>
            <a:off x="7892898"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699BAC4E-1419-FF40-B588-987EF171A69F}"/>
              </a:ext>
            </a:extLst>
          </p:cNvPr>
          <p:cNvSpPr/>
          <p:nvPr userDrawn="1"/>
        </p:nvSpPr>
        <p:spPr>
          <a:xfrm rot="10800000">
            <a:off x="7503330"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78874BFC-C12A-574D-AA54-19FFDBC9CA7E}"/>
              </a:ext>
            </a:extLst>
          </p:cNvPr>
          <p:cNvSpPr/>
          <p:nvPr userDrawn="1"/>
        </p:nvSpPr>
        <p:spPr>
          <a:xfrm rot="10800000">
            <a:off x="7892898"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7055C418-264D-694B-886A-A9E36DFE6372}"/>
              </a:ext>
            </a:extLst>
          </p:cNvPr>
          <p:cNvSpPr/>
          <p:nvPr userDrawn="1"/>
        </p:nvSpPr>
        <p:spPr>
          <a:xfrm rot="10800000">
            <a:off x="7695958"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B45D5521-944E-7143-87CB-4EF227ED5B80}"/>
              </a:ext>
            </a:extLst>
          </p:cNvPr>
          <p:cNvSpPr/>
          <p:nvPr userDrawn="1"/>
        </p:nvSpPr>
        <p:spPr>
          <a:xfrm rot="10800000">
            <a:off x="8083981"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844AF5D8-4290-6147-934A-91B02168422A}"/>
              </a:ext>
            </a:extLst>
          </p:cNvPr>
          <p:cNvSpPr/>
          <p:nvPr userDrawn="1"/>
        </p:nvSpPr>
        <p:spPr>
          <a:xfrm rot="10800000">
            <a:off x="8280922"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F4C15E4F-716A-0044-9F30-880034A3EF38}"/>
              </a:ext>
            </a:extLst>
          </p:cNvPr>
          <p:cNvSpPr/>
          <p:nvPr userDrawn="1"/>
        </p:nvSpPr>
        <p:spPr>
          <a:xfrm>
            <a:off x="8280922"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CC75A4F7-E8F2-234D-B5B8-6D30CBB97069}"/>
              </a:ext>
            </a:extLst>
          </p:cNvPr>
          <p:cNvSpPr/>
          <p:nvPr userDrawn="1"/>
        </p:nvSpPr>
        <p:spPr>
          <a:xfrm rot="10800000">
            <a:off x="7307275" y="61900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14A0DF6D-A6EF-6A4B-90EE-1635B4F2486C}"/>
              </a:ext>
            </a:extLst>
          </p:cNvPr>
          <p:cNvSpPr/>
          <p:nvPr userDrawn="1"/>
        </p:nvSpPr>
        <p:spPr>
          <a:xfrm rot="10800000">
            <a:off x="7114647"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F2C45780-66C9-8643-B82B-0DEAD141BF52}"/>
              </a:ext>
            </a:extLst>
          </p:cNvPr>
          <p:cNvSpPr/>
          <p:nvPr userDrawn="1"/>
        </p:nvSpPr>
        <p:spPr>
          <a:xfrm>
            <a:off x="7114647"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B237A690-B3EB-4E44-AEBD-C9DA0499B589}"/>
              </a:ext>
            </a:extLst>
          </p:cNvPr>
          <p:cNvSpPr/>
          <p:nvPr userDrawn="1"/>
        </p:nvSpPr>
        <p:spPr>
          <a:xfrm>
            <a:off x="8478213"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3E051A33-FDD7-EE44-9F0E-E497CDB80858}"/>
              </a:ext>
            </a:extLst>
          </p:cNvPr>
          <p:cNvSpPr/>
          <p:nvPr userDrawn="1"/>
        </p:nvSpPr>
        <p:spPr>
          <a:xfrm>
            <a:off x="8876917"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1776B1BA-8EBC-C64E-A298-0E2C2B4E2B90}"/>
              </a:ext>
            </a:extLst>
          </p:cNvPr>
          <p:cNvSpPr/>
          <p:nvPr userDrawn="1"/>
        </p:nvSpPr>
        <p:spPr>
          <a:xfrm>
            <a:off x="9264329"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084C49AB-A76B-0944-ABBE-2C5198CB1FDF}"/>
              </a:ext>
            </a:extLst>
          </p:cNvPr>
          <p:cNvSpPr/>
          <p:nvPr userDrawn="1"/>
        </p:nvSpPr>
        <p:spPr>
          <a:xfrm>
            <a:off x="9655716"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72583CAA-EDAF-B44F-97FC-DF0F5E7D50F9}"/>
              </a:ext>
            </a:extLst>
          </p:cNvPr>
          <p:cNvSpPr/>
          <p:nvPr userDrawn="1"/>
        </p:nvSpPr>
        <p:spPr>
          <a:xfrm>
            <a:off x="9071701"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D71CB0E8-0B71-4A49-BFA7-C40B47F26FA1}"/>
              </a:ext>
            </a:extLst>
          </p:cNvPr>
          <p:cNvSpPr/>
          <p:nvPr userDrawn="1"/>
        </p:nvSpPr>
        <p:spPr>
          <a:xfrm>
            <a:off x="9461269"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AEFDE386-2174-C541-806E-3F11FBD9D4EA}"/>
              </a:ext>
            </a:extLst>
          </p:cNvPr>
          <p:cNvSpPr/>
          <p:nvPr userDrawn="1"/>
        </p:nvSpPr>
        <p:spPr>
          <a:xfrm rot="10800000">
            <a:off x="9071701"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DA7726AB-2EBD-754F-9C44-6E33468B209B}"/>
              </a:ext>
            </a:extLst>
          </p:cNvPr>
          <p:cNvSpPr/>
          <p:nvPr userDrawn="1"/>
        </p:nvSpPr>
        <p:spPr>
          <a:xfrm rot="10800000">
            <a:off x="9461269"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7270908E-A4C2-3C4E-82B0-583A88D1104C}"/>
              </a:ext>
            </a:extLst>
          </p:cNvPr>
          <p:cNvSpPr/>
          <p:nvPr userDrawn="1"/>
        </p:nvSpPr>
        <p:spPr>
          <a:xfrm rot="10800000">
            <a:off x="9264329" y="548315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A547A6DC-D4D4-E448-9064-DBB2A079AB07}"/>
              </a:ext>
            </a:extLst>
          </p:cNvPr>
          <p:cNvSpPr/>
          <p:nvPr userDrawn="1"/>
        </p:nvSpPr>
        <p:spPr>
          <a:xfrm rot="10800000">
            <a:off x="9849293" y="58335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25ADB492-6F4A-374A-BC96-A41F1E7DF2FC}"/>
              </a:ext>
            </a:extLst>
          </p:cNvPr>
          <p:cNvSpPr/>
          <p:nvPr userDrawn="1"/>
        </p:nvSpPr>
        <p:spPr>
          <a:xfrm>
            <a:off x="9849293" y="551684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D2670E15-6178-6A4F-942E-097A27F09D2A}"/>
              </a:ext>
            </a:extLst>
          </p:cNvPr>
          <p:cNvSpPr/>
          <p:nvPr userDrawn="1"/>
        </p:nvSpPr>
        <p:spPr>
          <a:xfrm rot="10800000">
            <a:off x="8875646" y="547983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FB30AB71-D898-5B4B-AC63-A65544473208}"/>
              </a:ext>
            </a:extLst>
          </p:cNvPr>
          <p:cNvSpPr/>
          <p:nvPr userDrawn="1"/>
        </p:nvSpPr>
        <p:spPr>
          <a:xfrm>
            <a:off x="8683018" y="55176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F0130ACD-A884-5F4F-A3FC-05756E8CF77B}"/>
              </a:ext>
            </a:extLst>
          </p:cNvPr>
          <p:cNvSpPr/>
          <p:nvPr userDrawn="1"/>
        </p:nvSpPr>
        <p:spPr>
          <a:xfrm>
            <a:off x="10046584" y="58741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FCC8D43D-F045-784E-9492-E4D45315C56F}"/>
              </a:ext>
            </a:extLst>
          </p:cNvPr>
          <p:cNvSpPr/>
          <p:nvPr userDrawn="1"/>
        </p:nvSpPr>
        <p:spPr>
          <a:xfrm rot="10800000">
            <a:off x="10050285" y="548189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03FBF0D2-BAEE-D643-807B-6AE770FF19BD}"/>
              </a:ext>
            </a:extLst>
          </p:cNvPr>
          <p:cNvSpPr/>
          <p:nvPr userDrawn="1"/>
        </p:nvSpPr>
        <p:spPr>
          <a:xfrm>
            <a:off x="10437420"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E02A00E9-14B6-2344-B1EB-1FFE3BD26473}"/>
              </a:ext>
            </a:extLst>
          </p:cNvPr>
          <p:cNvSpPr/>
          <p:nvPr userDrawn="1"/>
        </p:nvSpPr>
        <p:spPr>
          <a:xfrm>
            <a:off x="10824832"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AADF29A4-ABF6-BE40-B7F0-B1F78B9B09E9}"/>
              </a:ext>
            </a:extLst>
          </p:cNvPr>
          <p:cNvSpPr/>
          <p:nvPr userDrawn="1"/>
        </p:nvSpPr>
        <p:spPr>
          <a:xfrm>
            <a:off x="11216219"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79443B2F-287B-8D47-AB1D-C06DC2E4DC62}"/>
              </a:ext>
            </a:extLst>
          </p:cNvPr>
          <p:cNvSpPr/>
          <p:nvPr userDrawn="1"/>
        </p:nvSpPr>
        <p:spPr>
          <a:xfrm>
            <a:off x="11021772" y="552096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DD4807AB-6509-3347-90FE-3B64F1D12E76}"/>
              </a:ext>
            </a:extLst>
          </p:cNvPr>
          <p:cNvSpPr/>
          <p:nvPr userDrawn="1"/>
        </p:nvSpPr>
        <p:spPr>
          <a:xfrm rot="10800000">
            <a:off x="10242082" y="5127218"/>
            <a:ext cx="1065554" cy="952464"/>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C16EDAD2-59A1-DD48-B444-219FACFD2AB9}"/>
              </a:ext>
            </a:extLst>
          </p:cNvPr>
          <p:cNvSpPr/>
          <p:nvPr userDrawn="1"/>
        </p:nvSpPr>
        <p:spPr>
          <a:xfrm rot="10800000">
            <a:off x="11021772"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3C1BBB13-59E4-C248-8B73-F74136B8502D}"/>
              </a:ext>
            </a:extLst>
          </p:cNvPr>
          <p:cNvSpPr/>
          <p:nvPr userDrawn="1"/>
        </p:nvSpPr>
        <p:spPr>
          <a:xfrm rot="10800000">
            <a:off x="11212855" y="547903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83074F5C-CB81-1F47-B5C8-F071058B4CE5}"/>
              </a:ext>
            </a:extLst>
          </p:cNvPr>
          <p:cNvSpPr/>
          <p:nvPr userDrawn="1"/>
        </p:nvSpPr>
        <p:spPr>
          <a:xfrm rot="10800000">
            <a:off x="11409796" y="583351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044432F2-406B-5149-AA9C-50A9D7EC4965}"/>
              </a:ext>
            </a:extLst>
          </p:cNvPr>
          <p:cNvSpPr/>
          <p:nvPr userDrawn="1"/>
        </p:nvSpPr>
        <p:spPr>
          <a:xfrm>
            <a:off x="11409796" y="5516847"/>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245C8BB6-70C3-ED4C-B71A-2C5D450E0959}"/>
              </a:ext>
            </a:extLst>
          </p:cNvPr>
          <p:cNvSpPr/>
          <p:nvPr userDrawn="1"/>
        </p:nvSpPr>
        <p:spPr>
          <a:xfrm rot="10800000">
            <a:off x="10243521" y="583431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3ED800D7-325B-8845-8DF1-3879A675C7AF}"/>
              </a:ext>
            </a:extLst>
          </p:cNvPr>
          <p:cNvSpPr/>
          <p:nvPr userDrawn="1"/>
        </p:nvSpPr>
        <p:spPr>
          <a:xfrm>
            <a:off x="10243521" y="55176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B90862AD-F450-5A40-9C0C-D4942C7EAD30}"/>
              </a:ext>
            </a:extLst>
          </p:cNvPr>
          <p:cNvSpPr/>
          <p:nvPr userDrawn="1"/>
        </p:nvSpPr>
        <p:spPr>
          <a:xfrm>
            <a:off x="11607087" y="587417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0E5D84B7-505D-D840-85A2-9EA7B67436A8}"/>
              </a:ext>
            </a:extLst>
          </p:cNvPr>
          <p:cNvSpPr/>
          <p:nvPr userDrawn="1"/>
        </p:nvSpPr>
        <p:spPr>
          <a:xfrm rot="10800000">
            <a:off x="11610788" y="548189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39C81D5D-E43F-C040-811D-B3391454DFBA}"/>
              </a:ext>
            </a:extLst>
          </p:cNvPr>
          <p:cNvSpPr/>
          <p:nvPr userDrawn="1"/>
        </p:nvSpPr>
        <p:spPr>
          <a:xfrm rot="10800000">
            <a:off x="11804024" y="583431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48FCB751-B1C3-6F49-8441-25963206A6E5}"/>
              </a:ext>
            </a:extLst>
          </p:cNvPr>
          <p:cNvSpPr/>
          <p:nvPr userDrawn="1"/>
        </p:nvSpPr>
        <p:spPr>
          <a:xfrm>
            <a:off x="11804024" y="55176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1191186E-D8DA-A64E-AD81-AF276959B57F}"/>
              </a:ext>
            </a:extLst>
          </p:cNvPr>
          <p:cNvSpPr/>
          <p:nvPr userDrawn="1"/>
        </p:nvSpPr>
        <p:spPr>
          <a:xfrm>
            <a:off x="8876917"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A477BDD3-5078-7848-AF2C-F8707AF17907}"/>
              </a:ext>
            </a:extLst>
          </p:cNvPr>
          <p:cNvSpPr/>
          <p:nvPr userDrawn="1"/>
        </p:nvSpPr>
        <p:spPr>
          <a:xfrm>
            <a:off x="9264329"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60C48830-19C1-3A43-AF87-46F32A9082F2}"/>
              </a:ext>
            </a:extLst>
          </p:cNvPr>
          <p:cNvSpPr/>
          <p:nvPr userDrawn="1"/>
        </p:nvSpPr>
        <p:spPr>
          <a:xfrm>
            <a:off x="9655716"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EFB4210D-80F7-CD4A-A88B-EC113B3DA39D}"/>
              </a:ext>
            </a:extLst>
          </p:cNvPr>
          <p:cNvSpPr/>
          <p:nvPr userDrawn="1"/>
        </p:nvSpPr>
        <p:spPr>
          <a:xfrm>
            <a:off x="9071701"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CCC77ADE-62E0-0044-A10F-467C6B25FD55}"/>
              </a:ext>
            </a:extLst>
          </p:cNvPr>
          <p:cNvSpPr/>
          <p:nvPr userDrawn="1"/>
        </p:nvSpPr>
        <p:spPr>
          <a:xfrm>
            <a:off x="9461269"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0A517279-60BC-2D48-8F44-3A2BC33939B8}"/>
              </a:ext>
            </a:extLst>
          </p:cNvPr>
          <p:cNvSpPr/>
          <p:nvPr userDrawn="1"/>
        </p:nvSpPr>
        <p:spPr>
          <a:xfrm rot="10800000">
            <a:off x="9071701"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0A3F1589-2C1F-A247-9623-832B871CD4A7}"/>
              </a:ext>
            </a:extLst>
          </p:cNvPr>
          <p:cNvSpPr/>
          <p:nvPr userDrawn="1"/>
        </p:nvSpPr>
        <p:spPr>
          <a:xfrm rot="10800000">
            <a:off x="9461269"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67605803-5BF1-FA4A-BEB1-393753075AF5}"/>
              </a:ext>
            </a:extLst>
          </p:cNvPr>
          <p:cNvSpPr/>
          <p:nvPr userDrawn="1"/>
        </p:nvSpPr>
        <p:spPr>
          <a:xfrm rot="10800000">
            <a:off x="9264329"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08BEC95C-18AA-7044-BD53-635D5946A841}"/>
              </a:ext>
            </a:extLst>
          </p:cNvPr>
          <p:cNvSpPr/>
          <p:nvPr userDrawn="1"/>
        </p:nvSpPr>
        <p:spPr>
          <a:xfrm rot="10800000">
            <a:off x="9652352"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0F41CBF6-4481-FD43-AC88-E6E4FC3C1FF7}"/>
              </a:ext>
            </a:extLst>
          </p:cNvPr>
          <p:cNvSpPr/>
          <p:nvPr userDrawn="1"/>
        </p:nvSpPr>
        <p:spPr>
          <a:xfrm rot="10800000">
            <a:off x="9849293"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9AA3C4B3-552A-9C4A-A28A-61DD5EBD2A24}"/>
              </a:ext>
            </a:extLst>
          </p:cNvPr>
          <p:cNvSpPr/>
          <p:nvPr userDrawn="1"/>
        </p:nvSpPr>
        <p:spPr>
          <a:xfrm>
            <a:off x="9849293"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162AB481-A70D-CE4B-B329-8E79107C7356}"/>
              </a:ext>
            </a:extLst>
          </p:cNvPr>
          <p:cNvSpPr/>
          <p:nvPr userDrawn="1"/>
        </p:nvSpPr>
        <p:spPr>
          <a:xfrm rot="10800000">
            <a:off x="8875646" y="61900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FBE3CAA1-7606-ED45-9C23-CB140B60193B}"/>
              </a:ext>
            </a:extLst>
          </p:cNvPr>
          <p:cNvSpPr/>
          <p:nvPr userDrawn="1"/>
        </p:nvSpPr>
        <p:spPr>
          <a:xfrm rot="10800000">
            <a:off x="8683018"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F37920AB-FF93-C74E-B1F8-9F58E73DF945}"/>
              </a:ext>
            </a:extLst>
          </p:cNvPr>
          <p:cNvSpPr/>
          <p:nvPr userDrawn="1"/>
        </p:nvSpPr>
        <p:spPr>
          <a:xfrm>
            <a:off x="8683018"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5A1E8BB5-5671-AD44-8919-3B1E4898C8F9}"/>
              </a:ext>
            </a:extLst>
          </p:cNvPr>
          <p:cNvSpPr/>
          <p:nvPr userDrawn="1"/>
        </p:nvSpPr>
        <p:spPr>
          <a:xfrm>
            <a:off x="10046584"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C314AAC9-14E7-4C43-9E2F-0A085F79D55F}"/>
              </a:ext>
            </a:extLst>
          </p:cNvPr>
          <p:cNvSpPr/>
          <p:nvPr userDrawn="1"/>
        </p:nvSpPr>
        <p:spPr>
          <a:xfrm rot="10800000">
            <a:off x="10050285" y="61921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615648E3-0525-1244-A1C3-C397B248EDE2}"/>
              </a:ext>
            </a:extLst>
          </p:cNvPr>
          <p:cNvSpPr/>
          <p:nvPr userDrawn="1"/>
        </p:nvSpPr>
        <p:spPr>
          <a:xfrm>
            <a:off x="10437420"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85265014-B147-1844-87D4-8C199F5305B9}"/>
              </a:ext>
            </a:extLst>
          </p:cNvPr>
          <p:cNvSpPr/>
          <p:nvPr userDrawn="1"/>
        </p:nvSpPr>
        <p:spPr>
          <a:xfrm>
            <a:off x="10824832"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989EFB66-DD73-AD4D-B77B-58FDB2ED1B6C}"/>
              </a:ext>
            </a:extLst>
          </p:cNvPr>
          <p:cNvSpPr/>
          <p:nvPr userDrawn="1"/>
        </p:nvSpPr>
        <p:spPr>
          <a:xfrm>
            <a:off x="11216219"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6E78250F-0A41-9448-BAE2-F16E6CD08F10}"/>
              </a:ext>
            </a:extLst>
          </p:cNvPr>
          <p:cNvSpPr/>
          <p:nvPr userDrawn="1"/>
        </p:nvSpPr>
        <p:spPr>
          <a:xfrm>
            <a:off x="10632204"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65358737-5E04-5F40-977E-7E7A9B7FFACB}"/>
              </a:ext>
            </a:extLst>
          </p:cNvPr>
          <p:cNvSpPr/>
          <p:nvPr userDrawn="1"/>
        </p:nvSpPr>
        <p:spPr>
          <a:xfrm>
            <a:off x="11021772"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01744536-CEF8-B445-9476-95E93DC839D8}"/>
              </a:ext>
            </a:extLst>
          </p:cNvPr>
          <p:cNvSpPr/>
          <p:nvPr userDrawn="1"/>
        </p:nvSpPr>
        <p:spPr>
          <a:xfrm rot="10800000">
            <a:off x="10632204"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0AB2BF7A-4582-8E46-BDFB-940929B23915}"/>
              </a:ext>
            </a:extLst>
          </p:cNvPr>
          <p:cNvSpPr/>
          <p:nvPr userDrawn="1"/>
        </p:nvSpPr>
        <p:spPr>
          <a:xfrm rot="10800000">
            <a:off x="11021772"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577DF411-82C8-8149-ABD3-7379528DA58A}"/>
              </a:ext>
            </a:extLst>
          </p:cNvPr>
          <p:cNvSpPr/>
          <p:nvPr userDrawn="1"/>
        </p:nvSpPr>
        <p:spPr>
          <a:xfrm rot="10800000">
            <a:off x="10824832" y="619337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67E5FFCB-4012-F741-91D7-924C77938757}"/>
              </a:ext>
            </a:extLst>
          </p:cNvPr>
          <p:cNvSpPr/>
          <p:nvPr userDrawn="1"/>
        </p:nvSpPr>
        <p:spPr>
          <a:xfrm rot="10800000">
            <a:off x="11212855"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CC2DBD78-9C53-C24D-B5A7-4339DA195AC8}"/>
              </a:ext>
            </a:extLst>
          </p:cNvPr>
          <p:cNvSpPr/>
          <p:nvPr userDrawn="1"/>
        </p:nvSpPr>
        <p:spPr>
          <a:xfrm rot="10800000">
            <a:off x="11409796" y="6543726"/>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5F9587D2-994E-FC48-81D2-B3346A9D7E17}"/>
              </a:ext>
            </a:extLst>
          </p:cNvPr>
          <p:cNvSpPr/>
          <p:nvPr userDrawn="1"/>
        </p:nvSpPr>
        <p:spPr>
          <a:xfrm>
            <a:off x="11409796" y="622706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82C44FD9-B62D-D047-AE31-7BB2E3C6249B}"/>
              </a:ext>
            </a:extLst>
          </p:cNvPr>
          <p:cNvSpPr/>
          <p:nvPr userDrawn="1"/>
        </p:nvSpPr>
        <p:spPr>
          <a:xfrm rot="10800000">
            <a:off x="10436149" y="619005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6794727C-F044-9742-AC9C-1221DD9999ED}"/>
              </a:ext>
            </a:extLst>
          </p:cNvPr>
          <p:cNvSpPr/>
          <p:nvPr userDrawn="1"/>
        </p:nvSpPr>
        <p:spPr>
          <a:xfrm rot="10800000">
            <a:off x="10243521"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A0F45436-2851-B44D-A360-ECE8971D0C8B}"/>
              </a:ext>
            </a:extLst>
          </p:cNvPr>
          <p:cNvSpPr/>
          <p:nvPr userDrawn="1"/>
        </p:nvSpPr>
        <p:spPr>
          <a:xfrm>
            <a:off x="10243521"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4F063A99-ECD9-8C45-A8AB-976D7440C2C6}"/>
              </a:ext>
            </a:extLst>
          </p:cNvPr>
          <p:cNvSpPr/>
          <p:nvPr userDrawn="1"/>
        </p:nvSpPr>
        <p:spPr>
          <a:xfrm>
            <a:off x="11607087" y="6584392"/>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B9028649-2251-7842-87F4-64796671D2BB}"/>
              </a:ext>
            </a:extLst>
          </p:cNvPr>
          <p:cNvSpPr/>
          <p:nvPr userDrawn="1"/>
        </p:nvSpPr>
        <p:spPr>
          <a:xfrm rot="10800000">
            <a:off x="11610788" y="619210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576F92E3-5826-9042-BC70-A559C8EB6307}"/>
              </a:ext>
            </a:extLst>
          </p:cNvPr>
          <p:cNvSpPr/>
          <p:nvPr userDrawn="1"/>
        </p:nvSpPr>
        <p:spPr>
          <a:xfrm rot="10800000">
            <a:off x="11804024" y="654452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6D70F3D3-8197-6947-AF5C-6EFB51D19D55}"/>
              </a:ext>
            </a:extLst>
          </p:cNvPr>
          <p:cNvSpPr/>
          <p:nvPr userDrawn="1"/>
        </p:nvSpPr>
        <p:spPr>
          <a:xfrm>
            <a:off x="11804024" y="622786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E840E7B6-A10F-1344-8FB6-178C209A6E16}"/>
              </a:ext>
            </a:extLst>
          </p:cNvPr>
          <p:cNvSpPr/>
          <p:nvPr userDrawn="1"/>
        </p:nvSpPr>
        <p:spPr>
          <a:xfrm>
            <a:off x="2636324" y="587544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77EA694D-C4E1-0E4D-975F-6457BA12A1E7}"/>
              </a:ext>
            </a:extLst>
          </p:cNvPr>
          <p:cNvSpPr/>
          <p:nvPr userDrawn="1"/>
        </p:nvSpPr>
        <p:spPr>
          <a:xfrm rot="10800000">
            <a:off x="2441877" y="5837634"/>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49E0C105-FD00-F845-8249-5630D074B98C}"/>
              </a:ext>
            </a:extLst>
          </p:cNvPr>
          <p:cNvSpPr/>
          <p:nvPr userDrawn="1"/>
        </p:nvSpPr>
        <p:spPr>
          <a:xfrm>
            <a:off x="2244937"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59A759B0-BBC3-6E42-A42F-BB53DCFEE2FA}"/>
              </a:ext>
            </a:extLst>
          </p:cNvPr>
          <p:cNvSpPr/>
          <p:nvPr userDrawn="1"/>
        </p:nvSpPr>
        <p:spPr>
          <a:xfrm>
            <a:off x="2636324" y="6585659"/>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882B1DA9-FCA9-5140-B6B1-E6C76FCE1EAC}"/>
              </a:ext>
            </a:extLst>
          </p:cNvPr>
          <p:cNvSpPr/>
          <p:nvPr userDrawn="1"/>
        </p:nvSpPr>
        <p:spPr>
          <a:xfrm>
            <a:off x="2052309"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29FC333F-9691-DD4E-9E04-19B6EC329366}"/>
              </a:ext>
            </a:extLst>
          </p:cNvPr>
          <p:cNvSpPr/>
          <p:nvPr userDrawn="1"/>
        </p:nvSpPr>
        <p:spPr>
          <a:xfrm>
            <a:off x="2441877" y="623118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D05972C9-857D-954C-B98F-D64B2864AC6A}"/>
              </a:ext>
            </a:extLst>
          </p:cNvPr>
          <p:cNvSpPr/>
          <p:nvPr userDrawn="1"/>
        </p:nvSpPr>
        <p:spPr>
          <a:xfrm rot="10800000">
            <a:off x="2052309"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22C583D7-9301-F340-B0FF-F2ABFEECC7FE}"/>
              </a:ext>
            </a:extLst>
          </p:cNvPr>
          <p:cNvSpPr/>
          <p:nvPr userDrawn="1"/>
        </p:nvSpPr>
        <p:spPr>
          <a:xfrm rot="10800000">
            <a:off x="2441877" y="6547848"/>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749BAB0E-9760-8D45-983D-D1A7480BC704}"/>
              </a:ext>
            </a:extLst>
          </p:cNvPr>
          <p:cNvSpPr/>
          <p:nvPr userDrawn="1"/>
        </p:nvSpPr>
        <p:spPr>
          <a:xfrm rot="10800000">
            <a:off x="2632960" y="618925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AF41D6AA-3F73-EA44-9625-164D1D633EC9}"/>
              </a:ext>
            </a:extLst>
          </p:cNvPr>
          <p:cNvSpPr/>
          <p:nvPr userDrawn="1"/>
        </p:nvSpPr>
        <p:spPr>
          <a:xfrm>
            <a:off x="10449685" y="898641"/>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CD286063-B25E-8F46-BE8F-6C27EA974174}"/>
              </a:ext>
            </a:extLst>
          </p:cNvPr>
          <p:cNvSpPr/>
          <p:nvPr userDrawn="1"/>
        </p:nvSpPr>
        <p:spPr>
          <a:xfrm>
            <a:off x="10644469" y="544165"/>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25F58B6B-DF62-F847-8C65-A3565D774D18}"/>
              </a:ext>
            </a:extLst>
          </p:cNvPr>
          <p:cNvSpPr/>
          <p:nvPr userDrawn="1"/>
        </p:nvSpPr>
        <p:spPr>
          <a:xfrm rot="10800000">
            <a:off x="11034037" y="860830"/>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4C052644-C552-FD49-97B3-1065DD578B1E}"/>
              </a:ext>
            </a:extLst>
          </p:cNvPr>
          <p:cNvSpPr/>
          <p:nvPr userDrawn="1"/>
        </p:nvSpPr>
        <p:spPr>
          <a:xfrm>
            <a:off x="11422061" y="540043"/>
            <a:ext cx="277398" cy="247957"/>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928FC984-7428-9E4C-AEBC-928466D0F9A0}"/>
              </a:ext>
            </a:extLst>
          </p:cNvPr>
          <p:cNvSpPr/>
          <p:nvPr userDrawn="1"/>
        </p:nvSpPr>
        <p:spPr>
          <a:xfrm>
            <a:off x="5738629" y="4459425"/>
            <a:ext cx="1071938" cy="958171"/>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 name="Triangle 512">
            <a:extLst>
              <a:ext uri="{FF2B5EF4-FFF2-40B4-BE49-F238E27FC236}">
                <a16:creationId xmlns:a16="http://schemas.microsoft.com/office/drawing/2014/main" id="{2A1C7018-CA6E-394F-BEE4-CDAC01ABE4AD}"/>
              </a:ext>
            </a:extLst>
          </p:cNvPr>
          <p:cNvSpPr/>
          <p:nvPr userDrawn="1"/>
        </p:nvSpPr>
        <p:spPr>
          <a:xfrm rot="10800000">
            <a:off x="6528814" y="5486365"/>
            <a:ext cx="667597" cy="596743"/>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 name="Triangle 513">
            <a:extLst>
              <a:ext uri="{FF2B5EF4-FFF2-40B4-BE49-F238E27FC236}">
                <a16:creationId xmlns:a16="http://schemas.microsoft.com/office/drawing/2014/main" id="{D8DFE661-50D1-F542-9C8B-2F5218C22A85}"/>
              </a:ext>
            </a:extLst>
          </p:cNvPr>
          <p:cNvSpPr/>
          <p:nvPr userDrawn="1"/>
        </p:nvSpPr>
        <p:spPr>
          <a:xfrm>
            <a:off x="7873555" y="4243505"/>
            <a:ext cx="121140" cy="108283"/>
          </a:xfrm>
          <a:prstGeom prst="triangle">
            <a:avLst/>
          </a:prstGeom>
          <a:noFill/>
          <a:ln w="22225">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riangle 514">
            <a:extLst>
              <a:ext uri="{FF2B5EF4-FFF2-40B4-BE49-F238E27FC236}">
                <a16:creationId xmlns:a16="http://schemas.microsoft.com/office/drawing/2014/main" id="{3CD492B3-D7E9-A142-A37D-1AA1085F8E2F}"/>
              </a:ext>
            </a:extLst>
          </p:cNvPr>
          <p:cNvSpPr/>
          <p:nvPr userDrawn="1"/>
        </p:nvSpPr>
        <p:spPr>
          <a:xfrm>
            <a:off x="8061566" y="4243505"/>
            <a:ext cx="121140" cy="108283"/>
          </a:xfrm>
          <a:prstGeom prst="triangle">
            <a:avLst/>
          </a:prstGeom>
          <a:noFill/>
          <a:ln w="22225">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Triangle 515">
            <a:extLst>
              <a:ext uri="{FF2B5EF4-FFF2-40B4-BE49-F238E27FC236}">
                <a16:creationId xmlns:a16="http://schemas.microsoft.com/office/drawing/2014/main" id="{9A8786B6-A43F-5A43-BF13-D493827986E8}"/>
              </a:ext>
            </a:extLst>
          </p:cNvPr>
          <p:cNvSpPr/>
          <p:nvPr userDrawn="1"/>
        </p:nvSpPr>
        <p:spPr>
          <a:xfrm>
            <a:off x="7968159" y="4073225"/>
            <a:ext cx="121140" cy="108283"/>
          </a:xfrm>
          <a:prstGeom prst="triangle">
            <a:avLst/>
          </a:prstGeom>
          <a:noFill/>
          <a:ln w="22225">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7" name="Triangle 516">
            <a:extLst>
              <a:ext uri="{FF2B5EF4-FFF2-40B4-BE49-F238E27FC236}">
                <a16:creationId xmlns:a16="http://schemas.microsoft.com/office/drawing/2014/main" id="{F1BB8D60-87B3-E54E-A02F-CD231218B5BE}"/>
              </a:ext>
            </a:extLst>
          </p:cNvPr>
          <p:cNvSpPr/>
          <p:nvPr userDrawn="1"/>
        </p:nvSpPr>
        <p:spPr>
          <a:xfrm rot="10800000">
            <a:off x="7968159" y="4225342"/>
            <a:ext cx="121140" cy="108283"/>
          </a:xfrm>
          <a:prstGeom prst="triangle">
            <a:avLst/>
          </a:prstGeom>
          <a:noFill/>
          <a:ln w="22225">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Triangle 517">
            <a:extLst>
              <a:ext uri="{FF2B5EF4-FFF2-40B4-BE49-F238E27FC236}">
                <a16:creationId xmlns:a16="http://schemas.microsoft.com/office/drawing/2014/main" id="{1CE90B2C-1EE6-C34F-8441-321B5A53FBAF}"/>
              </a:ext>
            </a:extLst>
          </p:cNvPr>
          <p:cNvSpPr/>
          <p:nvPr userDrawn="1"/>
        </p:nvSpPr>
        <p:spPr>
          <a:xfrm>
            <a:off x="9836267" y="4443473"/>
            <a:ext cx="689940" cy="616715"/>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Triangle 518">
            <a:extLst>
              <a:ext uri="{FF2B5EF4-FFF2-40B4-BE49-F238E27FC236}">
                <a16:creationId xmlns:a16="http://schemas.microsoft.com/office/drawing/2014/main" id="{F1CD4E0F-061E-0645-BBDE-399EA545904A}"/>
              </a:ext>
            </a:extLst>
          </p:cNvPr>
          <p:cNvSpPr/>
          <p:nvPr userDrawn="1"/>
        </p:nvSpPr>
        <p:spPr>
          <a:xfrm rot="10800000">
            <a:off x="9459583" y="5128811"/>
            <a:ext cx="667597" cy="596743"/>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Triangle 519">
            <a:extLst>
              <a:ext uri="{FF2B5EF4-FFF2-40B4-BE49-F238E27FC236}">
                <a16:creationId xmlns:a16="http://schemas.microsoft.com/office/drawing/2014/main" id="{81ECF012-2260-8449-8020-C0EA10685B49}"/>
              </a:ext>
            </a:extLst>
          </p:cNvPr>
          <p:cNvSpPr/>
          <p:nvPr userDrawn="1"/>
        </p:nvSpPr>
        <p:spPr>
          <a:xfrm>
            <a:off x="10430511" y="2669070"/>
            <a:ext cx="689940" cy="616715"/>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Triangle 520">
            <a:extLst>
              <a:ext uri="{FF2B5EF4-FFF2-40B4-BE49-F238E27FC236}">
                <a16:creationId xmlns:a16="http://schemas.microsoft.com/office/drawing/2014/main" id="{DC0F1D2F-BD12-5D46-9DF4-C7F1F6C7D814}"/>
              </a:ext>
            </a:extLst>
          </p:cNvPr>
          <p:cNvSpPr/>
          <p:nvPr userDrawn="1"/>
        </p:nvSpPr>
        <p:spPr>
          <a:xfrm rot="10800000">
            <a:off x="11419313" y="3708936"/>
            <a:ext cx="667597" cy="596743"/>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Triangle 521">
            <a:extLst>
              <a:ext uri="{FF2B5EF4-FFF2-40B4-BE49-F238E27FC236}">
                <a16:creationId xmlns:a16="http://schemas.microsoft.com/office/drawing/2014/main" id="{B5DAFAA6-9BCE-A448-B4A1-8592FE55EAB4}"/>
              </a:ext>
            </a:extLst>
          </p:cNvPr>
          <p:cNvSpPr/>
          <p:nvPr userDrawn="1"/>
        </p:nvSpPr>
        <p:spPr>
          <a:xfrm rot="10800000">
            <a:off x="8288166" y="5833606"/>
            <a:ext cx="667597" cy="596743"/>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Triangle 522">
            <a:extLst>
              <a:ext uri="{FF2B5EF4-FFF2-40B4-BE49-F238E27FC236}">
                <a16:creationId xmlns:a16="http://schemas.microsoft.com/office/drawing/2014/main" id="{2221B63C-6F19-2049-91F3-BE6AD6A80591}"/>
              </a:ext>
            </a:extLst>
          </p:cNvPr>
          <p:cNvSpPr/>
          <p:nvPr userDrawn="1"/>
        </p:nvSpPr>
        <p:spPr>
          <a:xfrm>
            <a:off x="3783962" y="5513737"/>
            <a:ext cx="689940" cy="616715"/>
          </a:xfrm>
          <a:prstGeom prst="triangle">
            <a:avLst/>
          </a:prstGeom>
          <a:noFill/>
          <a:ln w="31750">
            <a:solidFill>
              <a:schemeClr val="bg1">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6" name="Group 525">
            <a:extLst>
              <a:ext uri="{FF2B5EF4-FFF2-40B4-BE49-F238E27FC236}">
                <a16:creationId xmlns:a16="http://schemas.microsoft.com/office/drawing/2014/main" id="{E9272088-C134-8949-A000-9D75DE5433F8}"/>
              </a:ext>
            </a:extLst>
          </p:cNvPr>
          <p:cNvGrpSpPr/>
          <p:nvPr userDrawn="1"/>
        </p:nvGrpSpPr>
        <p:grpSpPr>
          <a:xfrm>
            <a:off x="9830052" y="5719869"/>
            <a:ext cx="2000017" cy="852439"/>
            <a:chOff x="10997522" y="6142892"/>
            <a:chExt cx="900410" cy="383769"/>
          </a:xfrm>
        </p:grpSpPr>
        <p:cxnSp>
          <p:nvCxnSpPr>
            <p:cNvPr id="527" name="Straight Connector 526">
              <a:extLst>
                <a:ext uri="{FF2B5EF4-FFF2-40B4-BE49-F238E27FC236}">
                  <a16:creationId xmlns:a16="http://schemas.microsoft.com/office/drawing/2014/main" id="{CE166C62-00D1-A644-88E5-54DFCA61FA2D}"/>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28" name="Picture 527">
              <a:extLst>
                <a:ext uri="{FF2B5EF4-FFF2-40B4-BE49-F238E27FC236}">
                  <a16:creationId xmlns:a16="http://schemas.microsoft.com/office/drawing/2014/main" id="{A33BB449-552A-E643-8AD9-57DB3DEE666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529" name="Picture 528">
              <a:extLst>
                <a:ext uri="{FF2B5EF4-FFF2-40B4-BE49-F238E27FC236}">
                  <a16:creationId xmlns:a16="http://schemas.microsoft.com/office/drawing/2014/main" id="{C2B7B545-437E-8E46-990C-FA7C9445CA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530" name="Text Placeholder 7">
            <a:extLst>
              <a:ext uri="{FF2B5EF4-FFF2-40B4-BE49-F238E27FC236}">
                <a16:creationId xmlns:a16="http://schemas.microsoft.com/office/drawing/2014/main" id="{CAFA6D20-5A2A-E843-B451-88921D728D00}"/>
              </a:ext>
            </a:extLst>
          </p:cNvPr>
          <p:cNvSpPr>
            <a:spLocks noGrp="1"/>
          </p:cNvSpPr>
          <p:nvPr>
            <p:ph type="body" sz="quarter" idx="13" hasCustomPrompt="1"/>
          </p:nvPr>
        </p:nvSpPr>
        <p:spPr>
          <a:xfrm>
            <a:off x="1000125" y="1503912"/>
            <a:ext cx="7610734"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531" name="Text Placeholder 183">
            <a:extLst>
              <a:ext uri="{FF2B5EF4-FFF2-40B4-BE49-F238E27FC236}">
                <a16:creationId xmlns:a16="http://schemas.microsoft.com/office/drawing/2014/main" id="{E4BD3887-48F8-A145-9CDB-39261DEC54A9}"/>
              </a:ext>
            </a:extLst>
          </p:cNvPr>
          <p:cNvSpPr>
            <a:spLocks noGrp="1"/>
          </p:cNvSpPr>
          <p:nvPr>
            <p:ph type="body" sz="quarter" idx="14" hasCustomPrompt="1"/>
          </p:nvPr>
        </p:nvSpPr>
        <p:spPr>
          <a:xfrm>
            <a:off x="1006406" y="2005650"/>
            <a:ext cx="7604194" cy="526825"/>
          </a:xfrm>
        </p:spPr>
        <p:txBody>
          <a:bodyPr/>
          <a:lstStyle>
            <a:lvl1pPr marL="0" indent="0">
              <a:buNone/>
              <a:defRPr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326942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p:cTn id="7" dur="50" fill="hold"/>
                                        <p:tgtEl>
                                          <p:spTgt spid="519"/>
                                        </p:tgtEl>
                                        <p:attrNameLst>
                                          <p:attrName>ppt_w</p:attrName>
                                        </p:attrNameLst>
                                      </p:cBhvr>
                                      <p:tavLst>
                                        <p:tav tm="0">
                                          <p:val>
                                            <p:fltVal val="0"/>
                                          </p:val>
                                        </p:tav>
                                        <p:tav tm="100000">
                                          <p:val>
                                            <p:strVal val="#ppt_w"/>
                                          </p:val>
                                        </p:tav>
                                      </p:tavLst>
                                    </p:anim>
                                    <p:anim calcmode="lin" valueType="num">
                                      <p:cBhvr>
                                        <p:cTn id="8" dur="50" fill="hold"/>
                                        <p:tgtEl>
                                          <p:spTgt spid="519"/>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454"/>
                                        </p:tgtEl>
                                        <p:attrNameLst>
                                          <p:attrName>style.visibility</p:attrName>
                                        </p:attrNameLst>
                                      </p:cBhvr>
                                      <p:to>
                                        <p:strVal val="visible"/>
                                      </p:to>
                                    </p:set>
                                    <p:anim calcmode="lin" valueType="num">
                                      <p:cBhvr>
                                        <p:cTn id="12" dur="50" fill="hold"/>
                                        <p:tgtEl>
                                          <p:spTgt spid="454"/>
                                        </p:tgtEl>
                                        <p:attrNameLst>
                                          <p:attrName>ppt_w</p:attrName>
                                        </p:attrNameLst>
                                      </p:cBhvr>
                                      <p:tavLst>
                                        <p:tav tm="0">
                                          <p:val>
                                            <p:fltVal val="0"/>
                                          </p:val>
                                        </p:tav>
                                        <p:tav tm="100000">
                                          <p:val>
                                            <p:strVal val="#ppt_w"/>
                                          </p:val>
                                        </p:tav>
                                      </p:tavLst>
                                    </p:anim>
                                    <p:anim calcmode="lin" valueType="num">
                                      <p:cBhvr>
                                        <p:cTn id="13" dur="50" fill="hold"/>
                                        <p:tgtEl>
                                          <p:spTgt spid="454"/>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518"/>
                                        </p:tgtEl>
                                        <p:attrNameLst>
                                          <p:attrName>style.visibility</p:attrName>
                                        </p:attrNameLst>
                                      </p:cBhvr>
                                      <p:to>
                                        <p:strVal val="visible"/>
                                      </p:to>
                                    </p:set>
                                    <p:anim calcmode="lin" valueType="num">
                                      <p:cBhvr>
                                        <p:cTn id="17" dur="50" fill="hold"/>
                                        <p:tgtEl>
                                          <p:spTgt spid="518"/>
                                        </p:tgtEl>
                                        <p:attrNameLst>
                                          <p:attrName>ppt_w</p:attrName>
                                        </p:attrNameLst>
                                      </p:cBhvr>
                                      <p:tavLst>
                                        <p:tav tm="0">
                                          <p:val>
                                            <p:fltVal val="0"/>
                                          </p:val>
                                        </p:tav>
                                        <p:tav tm="100000">
                                          <p:val>
                                            <p:strVal val="#ppt_w"/>
                                          </p:val>
                                        </p:tav>
                                      </p:tavLst>
                                    </p:anim>
                                    <p:anim calcmode="lin" valueType="num">
                                      <p:cBhvr>
                                        <p:cTn id="18" dur="50" fill="hold"/>
                                        <p:tgtEl>
                                          <p:spTgt spid="51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521"/>
                                        </p:tgtEl>
                                        <p:attrNameLst>
                                          <p:attrName>style.visibility</p:attrName>
                                        </p:attrNameLst>
                                      </p:cBhvr>
                                      <p:to>
                                        <p:strVal val="visible"/>
                                      </p:to>
                                    </p:set>
                                    <p:anim calcmode="lin" valueType="num">
                                      <p:cBhvr>
                                        <p:cTn id="22" dur="50" fill="hold"/>
                                        <p:tgtEl>
                                          <p:spTgt spid="521"/>
                                        </p:tgtEl>
                                        <p:attrNameLst>
                                          <p:attrName>ppt_w</p:attrName>
                                        </p:attrNameLst>
                                      </p:cBhvr>
                                      <p:tavLst>
                                        <p:tav tm="0">
                                          <p:val>
                                            <p:fltVal val="0"/>
                                          </p:val>
                                        </p:tav>
                                        <p:tav tm="100000">
                                          <p:val>
                                            <p:strVal val="#ppt_w"/>
                                          </p:val>
                                        </p:tav>
                                      </p:tavLst>
                                    </p:anim>
                                    <p:anim calcmode="lin" valueType="num">
                                      <p:cBhvr>
                                        <p:cTn id="23" dur="50" fill="hold"/>
                                        <p:tgtEl>
                                          <p:spTgt spid="521"/>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520"/>
                                        </p:tgtEl>
                                        <p:attrNameLst>
                                          <p:attrName>style.visibility</p:attrName>
                                        </p:attrNameLst>
                                      </p:cBhvr>
                                      <p:to>
                                        <p:strVal val="visible"/>
                                      </p:to>
                                    </p:set>
                                    <p:anim calcmode="lin" valueType="num">
                                      <p:cBhvr>
                                        <p:cTn id="27" dur="50" fill="hold"/>
                                        <p:tgtEl>
                                          <p:spTgt spid="520"/>
                                        </p:tgtEl>
                                        <p:attrNameLst>
                                          <p:attrName>ppt_w</p:attrName>
                                        </p:attrNameLst>
                                      </p:cBhvr>
                                      <p:tavLst>
                                        <p:tav tm="0">
                                          <p:val>
                                            <p:fltVal val="0"/>
                                          </p:val>
                                        </p:tav>
                                        <p:tav tm="100000">
                                          <p:val>
                                            <p:strVal val="#ppt_w"/>
                                          </p:val>
                                        </p:tav>
                                      </p:tavLst>
                                    </p:anim>
                                    <p:anim calcmode="lin" valueType="num">
                                      <p:cBhvr>
                                        <p:cTn id="28" dur="50" fill="hold"/>
                                        <p:tgtEl>
                                          <p:spTgt spid="520"/>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anim calcmode="lin" valueType="num">
                                      <p:cBhvr>
                                        <p:cTn id="32" dur="50" fill="hold"/>
                                        <p:tgtEl>
                                          <p:spTgt spid="109"/>
                                        </p:tgtEl>
                                        <p:attrNameLst>
                                          <p:attrName>ppt_w</p:attrName>
                                        </p:attrNameLst>
                                      </p:cBhvr>
                                      <p:tavLst>
                                        <p:tav tm="0">
                                          <p:val>
                                            <p:fltVal val="0"/>
                                          </p:val>
                                        </p:tav>
                                        <p:tav tm="100000">
                                          <p:val>
                                            <p:strVal val="#ppt_w"/>
                                          </p:val>
                                        </p:tav>
                                      </p:tavLst>
                                    </p:anim>
                                    <p:anim calcmode="lin" valueType="num">
                                      <p:cBhvr>
                                        <p:cTn id="33" dur="50" fill="hold"/>
                                        <p:tgtEl>
                                          <p:spTgt spid="109"/>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 fill="hold"/>
                                        <p:tgtEl>
                                          <p:spTgt spid="101"/>
                                        </p:tgtEl>
                                        <p:attrNameLst>
                                          <p:attrName>ppt_w</p:attrName>
                                        </p:attrNameLst>
                                      </p:cBhvr>
                                      <p:tavLst>
                                        <p:tav tm="0">
                                          <p:val>
                                            <p:fltVal val="0"/>
                                          </p:val>
                                        </p:tav>
                                        <p:tav tm="100000">
                                          <p:val>
                                            <p:strVal val="#ppt_w"/>
                                          </p:val>
                                        </p:tav>
                                      </p:tavLst>
                                    </p:anim>
                                    <p:anim calcmode="lin" valueType="num">
                                      <p:cBhvr>
                                        <p:cTn id="38" dur="50" fill="hold"/>
                                        <p:tgtEl>
                                          <p:spTgt spid="101"/>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12"/>
                                        </p:tgtEl>
                                        <p:attrNameLst>
                                          <p:attrName>style.visibility</p:attrName>
                                        </p:attrNameLst>
                                      </p:cBhvr>
                                      <p:to>
                                        <p:strVal val="visible"/>
                                      </p:to>
                                    </p:set>
                                    <p:anim calcmode="lin" valueType="num">
                                      <p:cBhvr>
                                        <p:cTn id="42" dur="50" fill="hold"/>
                                        <p:tgtEl>
                                          <p:spTgt spid="512"/>
                                        </p:tgtEl>
                                        <p:attrNameLst>
                                          <p:attrName>ppt_w</p:attrName>
                                        </p:attrNameLst>
                                      </p:cBhvr>
                                      <p:tavLst>
                                        <p:tav tm="0">
                                          <p:val>
                                            <p:fltVal val="0"/>
                                          </p:val>
                                        </p:tav>
                                        <p:tav tm="100000">
                                          <p:val>
                                            <p:strVal val="#ppt_w"/>
                                          </p:val>
                                        </p:tav>
                                      </p:tavLst>
                                    </p:anim>
                                    <p:anim calcmode="lin" valueType="num">
                                      <p:cBhvr>
                                        <p:cTn id="43" dur="50" fill="hold"/>
                                        <p:tgtEl>
                                          <p:spTgt spid="512"/>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13"/>
                                        </p:tgtEl>
                                        <p:attrNameLst>
                                          <p:attrName>style.visibility</p:attrName>
                                        </p:attrNameLst>
                                      </p:cBhvr>
                                      <p:to>
                                        <p:strVal val="visible"/>
                                      </p:to>
                                    </p:set>
                                    <p:anim calcmode="lin" valueType="num">
                                      <p:cBhvr>
                                        <p:cTn id="47" dur="50" fill="hold"/>
                                        <p:tgtEl>
                                          <p:spTgt spid="513"/>
                                        </p:tgtEl>
                                        <p:attrNameLst>
                                          <p:attrName>ppt_w</p:attrName>
                                        </p:attrNameLst>
                                      </p:cBhvr>
                                      <p:tavLst>
                                        <p:tav tm="0">
                                          <p:val>
                                            <p:fltVal val="0"/>
                                          </p:val>
                                        </p:tav>
                                        <p:tav tm="100000">
                                          <p:val>
                                            <p:strVal val="#ppt_w"/>
                                          </p:val>
                                        </p:tav>
                                      </p:tavLst>
                                    </p:anim>
                                    <p:anim calcmode="lin" valueType="num">
                                      <p:cBhvr>
                                        <p:cTn id="48" dur="50" fill="hold"/>
                                        <p:tgtEl>
                                          <p:spTgt spid="513"/>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22"/>
                                        </p:tgtEl>
                                        <p:attrNameLst>
                                          <p:attrName>style.visibility</p:attrName>
                                        </p:attrNameLst>
                                      </p:cBhvr>
                                      <p:to>
                                        <p:strVal val="visible"/>
                                      </p:to>
                                    </p:set>
                                    <p:anim calcmode="lin" valueType="num">
                                      <p:cBhvr>
                                        <p:cTn id="52" dur="50" fill="hold"/>
                                        <p:tgtEl>
                                          <p:spTgt spid="522"/>
                                        </p:tgtEl>
                                        <p:attrNameLst>
                                          <p:attrName>ppt_w</p:attrName>
                                        </p:attrNameLst>
                                      </p:cBhvr>
                                      <p:tavLst>
                                        <p:tav tm="0">
                                          <p:val>
                                            <p:fltVal val="0"/>
                                          </p:val>
                                        </p:tav>
                                        <p:tav tm="100000">
                                          <p:val>
                                            <p:strVal val="#ppt_w"/>
                                          </p:val>
                                        </p:tav>
                                      </p:tavLst>
                                    </p:anim>
                                    <p:anim calcmode="lin" valueType="num">
                                      <p:cBhvr>
                                        <p:cTn id="53" dur="50" fill="hold"/>
                                        <p:tgtEl>
                                          <p:spTgt spid="522"/>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523"/>
                                        </p:tgtEl>
                                        <p:attrNameLst>
                                          <p:attrName>style.visibility</p:attrName>
                                        </p:attrNameLst>
                                      </p:cBhvr>
                                      <p:to>
                                        <p:strVal val="visible"/>
                                      </p:to>
                                    </p:set>
                                    <p:anim calcmode="lin" valueType="num">
                                      <p:cBhvr>
                                        <p:cTn id="57" dur="50" fill="hold"/>
                                        <p:tgtEl>
                                          <p:spTgt spid="523"/>
                                        </p:tgtEl>
                                        <p:attrNameLst>
                                          <p:attrName>ppt_w</p:attrName>
                                        </p:attrNameLst>
                                      </p:cBhvr>
                                      <p:tavLst>
                                        <p:tav tm="0">
                                          <p:val>
                                            <p:fltVal val="0"/>
                                          </p:val>
                                        </p:tav>
                                        <p:tav tm="100000">
                                          <p:val>
                                            <p:strVal val="#ppt_w"/>
                                          </p:val>
                                        </p:tav>
                                      </p:tavLst>
                                    </p:anim>
                                    <p:anim calcmode="lin" valueType="num">
                                      <p:cBhvr>
                                        <p:cTn id="58" dur="50" fill="hold"/>
                                        <p:tgtEl>
                                          <p:spTgt spid="523"/>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11"/>
                                        </p:tgtEl>
                                        <p:attrNameLst>
                                          <p:attrName>style.visibility</p:attrName>
                                        </p:attrNameLst>
                                      </p:cBhvr>
                                      <p:to>
                                        <p:strVal val="visible"/>
                                      </p:to>
                                    </p:set>
                                    <p:anim calcmode="lin" valueType="num">
                                      <p:cBhvr>
                                        <p:cTn id="62" dur="50" fill="hold"/>
                                        <p:tgtEl>
                                          <p:spTgt spid="111"/>
                                        </p:tgtEl>
                                        <p:attrNameLst>
                                          <p:attrName>ppt_w</p:attrName>
                                        </p:attrNameLst>
                                      </p:cBhvr>
                                      <p:tavLst>
                                        <p:tav tm="0">
                                          <p:val>
                                            <p:fltVal val="0"/>
                                          </p:val>
                                        </p:tav>
                                        <p:tav tm="100000">
                                          <p:val>
                                            <p:strVal val="#ppt_w"/>
                                          </p:val>
                                        </p:tav>
                                      </p:tavLst>
                                    </p:anim>
                                    <p:anim calcmode="lin" valueType="num">
                                      <p:cBhvr>
                                        <p:cTn id="63" dur="50" fill="hold"/>
                                        <p:tgtEl>
                                          <p:spTgt spid="11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12"/>
                                        </p:tgtEl>
                                        <p:attrNameLst>
                                          <p:attrName>style.visibility</p:attrName>
                                        </p:attrNameLst>
                                      </p:cBhvr>
                                      <p:to>
                                        <p:strVal val="visible"/>
                                      </p:to>
                                    </p:set>
                                    <p:anim calcmode="lin" valueType="num">
                                      <p:cBhvr>
                                        <p:cTn id="67" dur="50" fill="hold"/>
                                        <p:tgtEl>
                                          <p:spTgt spid="112"/>
                                        </p:tgtEl>
                                        <p:attrNameLst>
                                          <p:attrName>ppt_w</p:attrName>
                                        </p:attrNameLst>
                                      </p:cBhvr>
                                      <p:tavLst>
                                        <p:tav tm="0">
                                          <p:val>
                                            <p:fltVal val="0"/>
                                          </p:val>
                                        </p:tav>
                                        <p:tav tm="100000">
                                          <p:val>
                                            <p:strVal val="#ppt_w"/>
                                          </p:val>
                                        </p:tav>
                                      </p:tavLst>
                                    </p:anim>
                                    <p:anim calcmode="lin" valueType="num">
                                      <p:cBhvr>
                                        <p:cTn id="68" dur="50" fill="hold"/>
                                        <p:tgtEl>
                                          <p:spTgt spid="11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90"/>
                                        </p:tgtEl>
                                        <p:attrNameLst>
                                          <p:attrName>style.visibility</p:attrName>
                                        </p:attrNameLst>
                                      </p:cBhvr>
                                      <p:to>
                                        <p:strVal val="visible"/>
                                      </p:to>
                                    </p:set>
                                    <p:anim calcmode="lin" valueType="num">
                                      <p:cBhvr>
                                        <p:cTn id="72" dur="50" fill="hold"/>
                                        <p:tgtEl>
                                          <p:spTgt spid="190"/>
                                        </p:tgtEl>
                                        <p:attrNameLst>
                                          <p:attrName>ppt_w</p:attrName>
                                        </p:attrNameLst>
                                      </p:cBhvr>
                                      <p:tavLst>
                                        <p:tav tm="0">
                                          <p:val>
                                            <p:fltVal val="0"/>
                                          </p:val>
                                        </p:tav>
                                        <p:tav tm="100000">
                                          <p:val>
                                            <p:strVal val="#ppt_w"/>
                                          </p:val>
                                        </p:tav>
                                      </p:tavLst>
                                    </p:anim>
                                    <p:anim calcmode="lin" valueType="num">
                                      <p:cBhvr>
                                        <p:cTn id="73" dur="50" fill="hold"/>
                                        <p:tgtEl>
                                          <p:spTgt spid="190"/>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191"/>
                                        </p:tgtEl>
                                        <p:attrNameLst>
                                          <p:attrName>style.visibility</p:attrName>
                                        </p:attrNameLst>
                                      </p:cBhvr>
                                      <p:to>
                                        <p:strVal val="visible"/>
                                      </p:to>
                                    </p:set>
                                    <p:anim calcmode="lin" valueType="num">
                                      <p:cBhvr>
                                        <p:cTn id="77" dur="50" fill="hold"/>
                                        <p:tgtEl>
                                          <p:spTgt spid="191"/>
                                        </p:tgtEl>
                                        <p:attrNameLst>
                                          <p:attrName>ppt_w</p:attrName>
                                        </p:attrNameLst>
                                      </p:cBhvr>
                                      <p:tavLst>
                                        <p:tav tm="0">
                                          <p:val>
                                            <p:fltVal val="0"/>
                                          </p:val>
                                        </p:tav>
                                        <p:tav tm="100000">
                                          <p:val>
                                            <p:strVal val="#ppt_w"/>
                                          </p:val>
                                        </p:tav>
                                      </p:tavLst>
                                    </p:anim>
                                    <p:anim calcmode="lin" valueType="num">
                                      <p:cBhvr>
                                        <p:cTn id="78" dur="50" fill="hold"/>
                                        <p:tgtEl>
                                          <p:spTgt spid="191"/>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192"/>
                                        </p:tgtEl>
                                        <p:attrNameLst>
                                          <p:attrName>style.visibility</p:attrName>
                                        </p:attrNameLst>
                                      </p:cBhvr>
                                      <p:to>
                                        <p:strVal val="visible"/>
                                      </p:to>
                                    </p:set>
                                    <p:anim calcmode="lin" valueType="num">
                                      <p:cBhvr>
                                        <p:cTn id="82" dur="50" fill="hold"/>
                                        <p:tgtEl>
                                          <p:spTgt spid="192"/>
                                        </p:tgtEl>
                                        <p:attrNameLst>
                                          <p:attrName>ppt_w</p:attrName>
                                        </p:attrNameLst>
                                      </p:cBhvr>
                                      <p:tavLst>
                                        <p:tav tm="0">
                                          <p:val>
                                            <p:fltVal val="0"/>
                                          </p:val>
                                        </p:tav>
                                        <p:tav tm="100000">
                                          <p:val>
                                            <p:strVal val="#ppt_w"/>
                                          </p:val>
                                        </p:tav>
                                      </p:tavLst>
                                    </p:anim>
                                    <p:anim calcmode="lin" valueType="num">
                                      <p:cBhvr>
                                        <p:cTn id="83" dur="50" fill="hold"/>
                                        <p:tgtEl>
                                          <p:spTgt spid="192"/>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193"/>
                                        </p:tgtEl>
                                        <p:attrNameLst>
                                          <p:attrName>style.visibility</p:attrName>
                                        </p:attrNameLst>
                                      </p:cBhvr>
                                      <p:to>
                                        <p:strVal val="visible"/>
                                      </p:to>
                                    </p:set>
                                    <p:anim calcmode="lin" valueType="num">
                                      <p:cBhvr>
                                        <p:cTn id="87" dur="50" fill="hold"/>
                                        <p:tgtEl>
                                          <p:spTgt spid="193"/>
                                        </p:tgtEl>
                                        <p:attrNameLst>
                                          <p:attrName>ppt_w</p:attrName>
                                        </p:attrNameLst>
                                      </p:cBhvr>
                                      <p:tavLst>
                                        <p:tav tm="0">
                                          <p:val>
                                            <p:fltVal val="0"/>
                                          </p:val>
                                        </p:tav>
                                        <p:tav tm="100000">
                                          <p:val>
                                            <p:strVal val="#ppt_w"/>
                                          </p:val>
                                        </p:tav>
                                      </p:tavLst>
                                    </p:anim>
                                    <p:anim calcmode="lin" valueType="num">
                                      <p:cBhvr>
                                        <p:cTn id="88" dur="50" fill="hold"/>
                                        <p:tgtEl>
                                          <p:spTgt spid="193"/>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194"/>
                                        </p:tgtEl>
                                        <p:attrNameLst>
                                          <p:attrName>style.visibility</p:attrName>
                                        </p:attrNameLst>
                                      </p:cBhvr>
                                      <p:to>
                                        <p:strVal val="visible"/>
                                      </p:to>
                                    </p:set>
                                    <p:anim calcmode="lin" valueType="num">
                                      <p:cBhvr>
                                        <p:cTn id="92" dur="50" fill="hold"/>
                                        <p:tgtEl>
                                          <p:spTgt spid="194"/>
                                        </p:tgtEl>
                                        <p:attrNameLst>
                                          <p:attrName>ppt_w</p:attrName>
                                        </p:attrNameLst>
                                      </p:cBhvr>
                                      <p:tavLst>
                                        <p:tav tm="0">
                                          <p:val>
                                            <p:fltVal val="0"/>
                                          </p:val>
                                        </p:tav>
                                        <p:tav tm="100000">
                                          <p:val>
                                            <p:strVal val="#ppt_w"/>
                                          </p:val>
                                        </p:tav>
                                      </p:tavLst>
                                    </p:anim>
                                    <p:anim calcmode="lin" valueType="num">
                                      <p:cBhvr>
                                        <p:cTn id="93" dur="50" fill="hold"/>
                                        <p:tgtEl>
                                          <p:spTgt spid="19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195"/>
                                        </p:tgtEl>
                                        <p:attrNameLst>
                                          <p:attrName>style.visibility</p:attrName>
                                        </p:attrNameLst>
                                      </p:cBhvr>
                                      <p:to>
                                        <p:strVal val="visible"/>
                                      </p:to>
                                    </p:set>
                                    <p:anim calcmode="lin" valueType="num">
                                      <p:cBhvr>
                                        <p:cTn id="97" dur="50" fill="hold"/>
                                        <p:tgtEl>
                                          <p:spTgt spid="195"/>
                                        </p:tgtEl>
                                        <p:attrNameLst>
                                          <p:attrName>ppt_w</p:attrName>
                                        </p:attrNameLst>
                                      </p:cBhvr>
                                      <p:tavLst>
                                        <p:tav tm="0">
                                          <p:val>
                                            <p:fltVal val="0"/>
                                          </p:val>
                                        </p:tav>
                                        <p:tav tm="100000">
                                          <p:val>
                                            <p:strVal val="#ppt_w"/>
                                          </p:val>
                                        </p:tav>
                                      </p:tavLst>
                                    </p:anim>
                                    <p:anim calcmode="lin" valueType="num">
                                      <p:cBhvr>
                                        <p:cTn id="98" dur="50" fill="hold"/>
                                        <p:tgtEl>
                                          <p:spTgt spid="195"/>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196"/>
                                        </p:tgtEl>
                                        <p:attrNameLst>
                                          <p:attrName>style.visibility</p:attrName>
                                        </p:attrNameLst>
                                      </p:cBhvr>
                                      <p:to>
                                        <p:strVal val="visible"/>
                                      </p:to>
                                    </p:set>
                                    <p:anim calcmode="lin" valueType="num">
                                      <p:cBhvr>
                                        <p:cTn id="102" dur="50" fill="hold"/>
                                        <p:tgtEl>
                                          <p:spTgt spid="196"/>
                                        </p:tgtEl>
                                        <p:attrNameLst>
                                          <p:attrName>ppt_w</p:attrName>
                                        </p:attrNameLst>
                                      </p:cBhvr>
                                      <p:tavLst>
                                        <p:tav tm="0">
                                          <p:val>
                                            <p:fltVal val="0"/>
                                          </p:val>
                                        </p:tav>
                                        <p:tav tm="100000">
                                          <p:val>
                                            <p:strVal val="#ppt_w"/>
                                          </p:val>
                                        </p:tav>
                                      </p:tavLst>
                                    </p:anim>
                                    <p:anim calcmode="lin" valueType="num">
                                      <p:cBhvr>
                                        <p:cTn id="103" dur="50" fill="hold"/>
                                        <p:tgtEl>
                                          <p:spTgt spid="196"/>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97"/>
                                        </p:tgtEl>
                                        <p:attrNameLst>
                                          <p:attrName>style.visibility</p:attrName>
                                        </p:attrNameLst>
                                      </p:cBhvr>
                                      <p:to>
                                        <p:strVal val="visible"/>
                                      </p:to>
                                    </p:set>
                                    <p:anim calcmode="lin" valueType="num">
                                      <p:cBhvr>
                                        <p:cTn id="107" dur="50" fill="hold"/>
                                        <p:tgtEl>
                                          <p:spTgt spid="197"/>
                                        </p:tgtEl>
                                        <p:attrNameLst>
                                          <p:attrName>ppt_w</p:attrName>
                                        </p:attrNameLst>
                                      </p:cBhvr>
                                      <p:tavLst>
                                        <p:tav tm="0">
                                          <p:val>
                                            <p:fltVal val="0"/>
                                          </p:val>
                                        </p:tav>
                                        <p:tav tm="100000">
                                          <p:val>
                                            <p:strVal val="#ppt_w"/>
                                          </p:val>
                                        </p:tav>
                                      </p:tavLst>
                                    </p:anim>
                                    <p:anim calcmode="lin" valueType="num">
                                      <p:cBhvr>
                                        <p:cTn id="108" dur="50" fill="hold"/>
                                        <p:tgtEl>
                                          <p:spTgt spid="197"/>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98"/>
                                        </p:tgtEl>
                                        <p:attrNameLst>
                                          <p:attrName>style.visibility</p:attrName>
                                        </p:attrNameLst>
                                      </p:cBhvr>
                                      <p:to>
                                        <p:strVal val="visible"/>
                                      </p:to>
                                    </p:set>
                                    <p:anim calcmode="lin" valueType="num">
                                      <p:cBhvr>
                                        <p:cTn id="112" dur="50" fill="hold"/>
                                        <p:tgtEl>
                                          <p:spTgt spid="198"/>
                                        </p:tgtEl>
                                        <p:attrNameLst>
                                          <p:attrName>ppt_w</p:attrName>
                                        </p:attrNameLst>
                                      </p:cBhvr>
                                      <p:tavLst>
                                        <p:tav tm="0">
                                          <p:val>
                                            <p:fltVal val="0"/>
                                          </p:val>
                                        </p:tav>
                                        <p:tav tm="100000">
                                          <p:val>
                                            <p:strVal val="#ppt_w"/>
                                          </p:val>
                                        </p:tav>
                                      </p:tavLst>
                                    </p:anim>
                                    <p:anim calcmode="lin" valueType="num">
                                      <p:cBhvr>
                                        <p:cTn id="113" dur="50" fill="hold"/>
                                        <p:tgtEl>
                                          <p:spTgt spid="198"/>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201"/>
                                        </p:tgtEl>
                                        <p:attrNameLst>
                                          <p:attrName>style.visibility</p:attrName>
                                        </p:attrNameLst>
                                      </p:cBhvr>
                                      <p:to>
                                        <p:strVal val="visible"/>
                                      </p:to>
                                    </p:set>
                                    <p:anim calcmode="lin" valueType="num">
                                      <p:cBhvr>
                                        <p:cTn id="117" dur="50" fill="hold"/>
                                        <p:tgtEl>
                                          <p:spTgt spid="201"/>
                                        </p:tgtEl>
                                        <p:attrNameLst>
                                          <p:attrName>ppt_w</p:attrName>
                                        </p:attrNameLst>
                                      </p:cBhvr>
                                      <p:tavLst>
                                        <p:tav tm="0">
                                          <p:val>
                                            <p:fltVal val="0"/>
                                          </p:val>
                                        </p:tav>
                                        <p:tav tm="100000">
                                          <p:val>
                                            <p:strVal val="#ppt_w"/>
                                          </p:val>
                                        </p:tav>
                                      </p:tavLst>
                                    </p:anim>
                                    <p:anim calcmode="lin" valueType="num">
                                      <p:cBhvr>
                                        <p:cTn id="118" dur="50" fill="hold"/>
                                        <p:tgtEl>
                                          <p:spTgt spid="201"/>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202"/>
                                        </p:tgtEl>
                                        <p:attrNameLst>
                                          <p:attrName>style.visibility</p:attrName>
                                        </p:attrNameLst>
                                      </p:cBhvr>
                                      <p:to>
                                        <p:strVal val="visible"/>
                                      </p:to>
                                    </p:set>
                                    <p:anim calcmode="lin" valueType="num">
                                      <p:cBhvr>
                                        <p:cTn id="122" dur="50" fill="hold"/>
                                        <p:tgtEl>
                                          <p:spTgt spid="202"/>
                                        </p:tgtEl>
                                        <p:attrNameLst>
                                          <p:attrName>ppt_w</p:attrName>
                                        </p:attrNameLst>
                                      </p:cBhvr>
                                      <p:tavLst>
                                        <p:tav tm="0">
                                          <p:val>
                                            <p:fltVal val="0"/>
                                          </p:val>
                                        </p:tav>
                                        <p:tav tm="100000">
                                          <p:val>
                                            <p:strVal val="#ppt_w"/>
                                          </p:val>
                                        </p:tav>
                                      </p:tavLst>
                                    </p:anim>
                                    <p:anim calcmode="lin" valueType="num">
                                      <p:cBhvr>
                                        <p:cTn id="123" dur="50" fill="hold"/>
                                        <p:tgtEl>
                                          <p:spTgt spid="202"/>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203"/>
                                        </p:tgtEl>
                                        <p:attrNameLst>
                                          <p:attrName>style.visibility</p:attrName>
                                        </p:attrNameLst>
                                      </p:cBhvr>
                                      <p:to>
                                        <p:strVal val="visible"/>
                                      </p:to>
                                    </p:set>
                                    <p:anim calcmode="lin" valueType="num">
                                      <p:cBhvr>
                                        <p:cTn id="127" dur="50" fill="hold"/>
                                        <p:tgtEl>
                                          <p:spTgt spid="203"/>
                                        </p:tgtEl>
                                        <p:attrNameLst>
                                          <p:attrName>ppt_w</p:attrName>
                                        </p:attrNameLst>
                                      </p:cBhvr>
                                      <p:tavLst>
                                        <p:tav tm="0">
                                          <p:val>
                                            <p:fltVal val="0"/>
                                          </p:val>
                                        </p:tav>
                                        <p:tav tm="100000">
                                          <p:val>
                                            <p:strVal val="#ppt_w"/>
                                          </p:val>
                                        </p:tav>
                                      </p:tavLst>
                                    </p:anim>
                                    <p:anim calcmode="lin" valueType="num">
                                      <p:cBhvr>
                                        <p:cTn id="128" dur="50" fill="hold"/>
                                        <p:tgtEl>
                                          <p:spTgt spid="203"/>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233"/>
                                        </p:tgtEl>
                                        <p:attrNameLst>
                                          <p:attrName>style.visibility</p:attrName>
                                        </p:attrNameLst>
                                      </p:cBhvr>
                                      <p:to>
                                        <p:strVal val="visible"/>
                                      </p:to>
                                    </p:set>
                                    <p:anim calcmode="lin" valueType="num">
                                      <p:cBhvr>
                                        <p:cTn id="132" dur="50" fill="hold"/>
                                        <p:tgtEl>
                                          <p:spTgt spid="233"/>
                                        </p:tgtEl>
                                        <p:attrNameLst>
                                          <p:attrName>ppt_w</p:attrName>
                                        </p:attrNameLst>
                                      </p:cBhvr>
                                      <p:tavLst>
                                        <p:tav tm="0">
                                          <p:val>
                                            <p:fltVal val="0"/>
                                          </p:val>
                                        </p:tav>
                                        <p:tav tm="100000">
                                          <p:val>
                                            <p:strVal val="#ppt_w"/>
                                          </p:val>
                                        </p:tav>
                                      </p:tavLst>
                                    </p:anim>
                                    <p:anim calcmode="lin" valueType="num">
                                      <p:cBhvr>
                                        <p:cTn id="133" dur="50" fill="hold"/>
                                        <p:tgtEl>
                                          <p:spTgt spid="233"/>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236"/>
                                        </p:tgtEl>
                                        <p:attrNameLst>
                                          <p:attrName>style.visibility</p:attrName>
                                        </p:attrNameLst>
                                      </p:cBhvr>
                                      <p:to>
                                        <p:strVal val="visible"/>
                                      </p:to>
                                    </p:set>
                                    <p:anim calcmode="lin" valueType="num">
                                      <p:cBhvr>
                                        <p:cTn id="137" dur="50" fill="hold"/>
                                        <p:tgtEl>
                                          <p:spTgt spid="236"/>
                                        </p:tgtEl>
                                        <p:attrNameLst>
                                          <p:attrName>ppt_w</p:attrName>
                                        </p:attrNameLst>
                                      </p:cBhvr>
                                      <p:tavLst>
                                        <p:tav tm="0">
                                          <p:val>
                                            <p:fltVal val="0"/>
                                          </p:val>
                                        </p:tav>
                                        <p:tav tm="100000">
                                          <p:val>
                                            <p:strVal val="#ppt_w"/>
                                          </p:val>
                                        </p:tav>
                                      </p:tavLst>
                                    </p:anim>
                                    <p:anim calcmode="lin" valueType="num">
                                      <p:cBhvr>
                                        <p:cTn id="138" dur="50" fill="hold"/>
                                        <p:tgtEl>
                                          <p:spTgt spid="236"/>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238"/>
                                        </p:tgtEl>
                                        <p:attrNameLst>
                                          <p:attrName>style.visibility</p:attrName>
                                        </p:attrNameLst>
                                      </p:cBhvr>
                                      <p:to>
                                        <p:strVal val="visible"/>
                                      </p:to>
                                    </p:set>
                                    <p:anim calcmode="lin" valueType="num">
                                      <p:cBhvr>
                                        <p:cTn id="142" dur="50" fill="hold"/>
                                        <p:tgtEl>
                                          <p:spTgt spid="238"/>
                                        </p:tgtEl>
                                        <p:attrNameLst>
                                          <p:attrName>ppt_w</p:attrName>
                                        </p:attrNameLst>
                                      </p:cBhvr>
                                      <p:tavLst>
                                        <p:tav tm="0">
                                          <p:val>
                                            <p:fltVal val="0"/>
                                          </p:val>
                                        </p:tav>
                                        <p:tav tm="100000">
                                          <p:val>
                                            <p:strVal val="#ppt_w"/>
                                          </p:val>
                                        </p:tav>
                                      </p:tavLst>
                                    </p:anim>
                                    <p:anim calcmode="lin" valueType="num">
                                      <p:cBhvr>
                                        <p:cTn id="143" dur="50" fill="hold"/>
                                        <p:tgtEl>
                                          <p:spTgt spid="238"/>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241"/>
                                        </p:tgtEl>
                                        <p:attrNameLst>
                                          <p:attrName>style.visibility</p:attrName>
                                        </p:attrNameLst>
                                      </p:cBhvr>
                                      <p:to>
                                        <p:strVal val="visible"/>
                                      </p:to>
                                    </p:set>
                                    <p:anim calcmode="lin" valueType="num">
                                      <p:cBhvr>
                                        <p:cTn id="147" dur="50" fill="hold"/>
                                        <p:tgtEl>
                                          <p:spTgt spid="241"/>
                                        </p:tgtEl>
                                        <p:attrNameLst>
                                          <p:attrName>ppt_w</p:attrName>
                                        </p:attrNameLst>
                                      </p:cBhvr>
                                      <p:tavLst>
                                        <p:tav tm="0">
                                          <p:val>
                                            <p:fltVal val="0"/>
                                          </p:val>
                                        </p:tav>
                                        <p:tav tm="100000">
                                          <p:val>
                                            <p:strVal val="#ppt_w"/>
                                          </p:val>
                                        </p:tav>
                                      </p:tavLst>
                                    </p:anim>
                                    <p:anim calcmode="lin" valueType="num">
                                      <p:cBhvr>
                                        <p:cTn id="148" dur="50" fill="hold"/>
                                        <p:tgtEl>
                                          <p:spTgt spid="241"/>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242"/>
                                        </p:tgtEl>
                                        <p:attrNameLst>
                                          <p:attrName>style.visibility</p:attrName>
                                        </p:attrNameLst>
                                      </p:cBhvr>
                                      <p:to>
                                        <p:strVal val="visible"/>
                                      </p:to>
                                    </p:set>
                                    <p:anim calcmode="lin" valueType="num">
                                      <p:cBhvr>
                                        <p:cTn id="152" dur="50" fill="hold"/>
                                        <p:tgtEl>
                                          <p:spTgt spid="242"/>
                                        </p:tgtEl>
                                        <p:attrNameLst>
                                          <p:attrName>ppt_w</p:attrName>
                                        </p:attrNameLst>
                                      </p:cBhvr>
                                      <p:tavLst>
                                        <p:tav tm="0">
                                          <p:val>
                                            <p:fltVal val="0"/>
                                          </p:val>
                                        </p:tav>
                                        <p:tav tm="100000">
                                          <p:val>
                                            <p:strVal val="#ppt_w"/>
                                          </p:val>
                                        </p:tav>
                                      </p:tavLst>
                                    </p:anim>
                                    <p:anim calcmode="lin" valueType="num">
                                      <p:cBhvr>
                                        <p:cTn id="153" dur="50" fill="hold"/>
                                        <p:tgtEl>
                                          <p:spTgt spid="242"/>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245"/>
                                        </p:tgtEl>
                                        <p:attrNameLst>
                                          <p:attrName>style.visibility</p:attrName>
                                        </p:attrNameLst>
                                      </p:cBhvr>
                                      <p:to>
                                        <p:strVal val="visible"/>
                                      </p:to>
                                    </p:set>
                                    <p:anim calcmode="lin" valueType="num">
                                      <p:cBhvr>
                                        <p:cTn id="157" dur="50" fill="hold"/>
                                        <p:tgtEl>
                                          <p:spTgt spid="245"/>
                                        </p:tgtEl>
                                        <p:attrNameLst>
                                          <p:attrName>ppt_w</p:attrName>
                                        </p:attrNameLst>
                                      </p:cBhvr>
                                      <p:tavLst>
                                        <p:tav tm="0">
                                          <p:val>
                                            <p:fltVal val="0"/>
                                          </p:val>
                                        </p:tav>
                                        <p:tav tm="100000">
                                          <p:val>
                                            <p:strVal val="#ppt_w"/>
                                          </p:val>
                                        </p:tav>
                                      </p:tavLst>
                                    </p:anim>
                                    <p:anim calcmode="lin" valueType="num">
                                      <p:cBhvr>
                                        <p:cTn id="158" dur="50" fill="hold"/>
                                        <p:tgtEl>
                                          <p:spTgt spid="245"/>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234"/>
                                        </p:tgtEl>
                                        <p:attrNameLst>
                                          <p:attrName>style.visibility</p:attrName>
                                        </p:attrNameLst>
                                      </p:cBhvr>
                                      <p:to>
                                        <p:strVal val="visible"/>
                                      </p:to>
                                    </p:set>
                                    <p:anim calcmode="lin" valueType="num">
                                      <p:cBhvr>
                                        <p:cTn id="162" dur="50" fill="hold"/>
                                        <p:tgtEl>
                                          <p:spTgt spid="234"/>
                                        </p:tgtEl>
                                        <p:attrNameLst>
                                          <p:attrName>ppt_w</p:attrName>
                                        </p:attrNameLst>
                                      </p:cBhvr>
                                      <p:tavLst>
                                        <p:tav tm="0">
                                          <p:val>
                                            <p:fltVal val="0"/>
                                          </p:val>
                                        </p:tav>
                                        <p:tav tm="100000">
                                          <p:val>
                                            <p:strVal val="#ppt_w"/>
                                          </p:val>
                                        </p:tav>
                                      </p:tavLst>
                                    </p:anim>
                                    <p:anim calcmode="lin" valueType="num">
                                      <p:cBhvr>
                                        <p:cTn id="163" dur="50" fill="hold"/>
                                        <p:tgtEl>
                                          <p:spTgt spid="234"/>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329"/>
                                        </p:tgtEl>
                                        <p:attrNameLst>
                                          <p:attrName>style.visibility</p:attrName>
                                        </p:attrNameLst>
                                      </p:cBhvr>
                                      <p:to>
                                        <p:strVal val="visible"/>
                                      </p:to>
                                    </p:set>
                                    <p:anim calcmode="lin" valueType="num">
                                      <p:cBhvr>
                                        <p:cTn id="167" dur="50" fill="hold"/>
                                        <p:tgtEl>
                                          <p:spTgt spid="329"/>
                                        </p:tgtEl>
                                        <p:attrNameLst>
                                          <p:attrName>ppt_w</p:attrName>
                                        </p:attrNameLst>
                                      </p:cBhvr>
                                      <p:tavLst>
                                        <p:tav tm="0">
                                          <p:val>
                                            <p:fltVal val="0"/>
                                          </p:val>
                                        </p:tav>
                                        <p:tav tm="100000">
                                          <p:val>
                                            <p:strVal val="#ppt_w"/>
                                          </p:val>
                                        </p:tav>
                                      </p:tavLst>
                                    </p:anim>
                                    <p:anim calcmode="lin" valueType="num">
                                      <p:cBhvr>
                                        <p:cTn id="168" dur="50" fill="hold"/>
                                        <p:tgtEl>
                                          <p:spTgt spid="329"/>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331"/>
                                        </p:tgtEl>
                                        <p:attrNameLst>
                                          <p:attrName>style.visibility</p:attrName>
                                        </p:attrNameLst>
                                      </p:cBhvr>
                                      <p:to>
                                        <p:strVal val="visible"/>
                                      </p:to>
                                    </p:set>
                                    <p:anim calcmode="lin" valueType="num">
                                      <p:cBhvr>
                                        <p:cTn id="172" dur="50" fill="hold"/>
                                        <p:tgtEl>
                                          <p:spTgt spid="331"/>
                                        </p:tgtEl>
                                        <p:attrNameLst>
                                          <p:attrName>ppt_w</p:attrName>
                                        </p:attrNameLst>
                                      </p:cBhvr>
                                      <p:tavLst>
                                        <p:tav tm="0">
                                          <p:val>
                                            <p:fltVal val="0"/>
                                          </p:val>
                                        </p:tav>
                                        <p:tav tm="100000">
                                          <p:val>
                                            <p:strVal val="#ppt_w"/>
                                          </p:val>
                                        </p:tav>
                                      </p:tavLst>
                                    </p:anim>
                                    <p:anim calcmode="lin" valueType="num">
                                      <p:cBhvr>
                                        <p:cTn id="173" dur="50" fill="hold"/>
                                        <p:tgtEl>
                                          <p:spTgt spid="331"/>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332"/>
                                        </p:tgtEl>
                                        <p:attrNameLst>
                                          <p:attrName>style.visibility</p:attrName>
                                        </p:attrNameLst>
                                      </p:cBhvr>
                                      <p:to>
                                        <p:strVal val="visible"/>
                                      </p:to>
                                    </p:set>
                                    <p:anim calcmode="lin" valueType="num">
                                      <p:cBhvr>
                                        <p:cTn id="177" dur="50" fill="hold"/>
                                        <p:tgtEl>
                                          <p:spTgt spid="332"/>
                                        </p:tgtEl>
                                        <p:attrNameLst>
                                          <p:attrName>ppt_w</p:attrName>
                                        </p:attrNameLst>
                                      </p:cBhvr>
                                      <p:tavLst>
                                        <p:tav tm="0">
                                          <p:val>
                                            <p:fltVal val="0"/>
                                          </p:val>
                                        </p:tav>
                                        <p:tav tm="100000">
                                          <p:val>
                                            <p:strVal val="#ppt_w"/>
                                          </p:val>
                                        </p:tav>
                                      </p:tavLst>
                                    </p:anim>
                                    <p:anim calcmode="lin" valueType="num">
                                      <p:cBhvr>
                                        <p:cTn id="178" dur="50" fill="hold"/>
                                        <p:tgtEl>
                                          <p:spTgt spid="332"/>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333"/>
                                        </p:tgtEl>
                                        <p:attrNameLst>
                                          <p:attrName>style.visibility</p:attrName>
                                        </p:attrNameLst>
                                      </p:cBhvr>
                                      <p:to>
                                        <p:strVal val="visible"/>
                                      </p:to>
                                    </p:set>
                                    <p:anim calcmode="lin" valueType="num">
                                      <p:cBhvr>
                                        <p:cTn id="182" dur="50" fill="hold"/>
                                        <p:tgtEl>
                                          <p:spTgt spid="333"/>
                                        </p:tgtEl>
                                        <p:attrNameLst>
                                          <p:attrName>ppt_w</p:attrName>
                                        </p:attrNameLst>
                                      </p:cBhvr>
                                      <p:tavLst>
                                        <p:tav tm="0">
                                          <p:val>
                                            <p:fltVal val="0"/>
                                          </p:val>
                                        </p:tav>
                                        <p:tav tm="100000">
                                          <p:val>
                                            <p:strVal val="#ppt_w"/>
                                          </p:val>
                                        </p:tav>
                                      </p:tavLst>
                                    </p:anim>
                                    <p:anim calcmode="lin" valueType="num">
                                      <p:cBhvr>
                                        <p:cTn id="183" dur="50" fill="hold"/>
                                        <p:tgtEl>
                                          <p:spTgt spid="333"/>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34"/>
                                        </p:tgtEl>
                                        <p:attrNameLst>
                                          <p:attrName>style.visibility</p:attrName>
                                        </p:attrNameLst>
                                      </p:cBhvr>
                                      <p:to>
                                        <p:strVal val="visible"/>
                                      </p:to>
                                    </p:set>
                                    <p:anim calcmode="lin" valueType="num">
                                      <p:cBhvr>
                                        <p:cTn id="187" dur="50" fill="hold"/>
                                        <p:tgtEl>
                                          <p:spTgt spid="334"/>
                                        </p:tgtEl>
                                        <p:attrNameLst>
                                          <p:attrName>ppt_w</p:attrName>
                                        </p:attrNameLst>
                                      </p:cBhvr>
                                      <p:tavLst>
                                        <p:tav tm="0">
                                          <p:val>
                                            <p:fltVal val="0"/>
                                          </p:val>
                                        </p:tav>
                                        <p:tav tm="100000">
                                          <p:val>
                                            <p:strVal val="#ppt_w"/>
                                          </p:val>
                                        </p:tav>
                                      </p:tavLst>
                                    </p:anim>
                                    <p:anim calcmode="lin" valueType="num">
                                      <p:cBhvr>
                                        <p:cTn id="188" dur="50" fill="hold"/>
                                        <p:tgtEl>
                                          <p:spTgt spid="334"/>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77"/>
                                        </p:tgtEl>
                                        <p:attrNameLst>
                                          <p:attrName>style.visibility</p:attrName>
                                        </p:attrNameLst>
                                      </p:cBhvr>
                                      <p:to>
                                        <p:strVal val="visible"/>
                                      </p:to>
                                    </p:set>
                                    <p:anim calcmode="lin" valueType="num">
                                      <p:cBhvr>
                                        <p:cTn id="192" dur="50" fill="hold"/>
                                        <p:tgtEl>
                                          <p:spTgt spid="377"/>
                                        </p:tgtEl>
                                        <p:attrNameLst>
                                          <p:attrName>ppt_w</p:attrName>
                                        </p:attrNameLst>
                                      </p:cBhvr>
                                      <p:tavLst>
                                        <p:tav tm="0">
                                          <p:val>
                                            <p:fltVal val="0"/>
                                          </p:val>
                                        </p:tav>
                                        <p:tav tm="100000">
                                          <p:val>
                                            <p:strVal val="#ppt_w"/>
                                          </p:val>
                                        </p:tav>
                                      </p:tavLst>
                                    </p:anim>
                                    <p:anim calcmode="lin" valueType="num">
                                      <p:cBhvr>
                                        <p:cTn id="193" dur="50" fill="hold"/>
                                        <p:tgtEl>
                                          <p:spTgt spid="377"/>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79"/>
                                        </p:tgtEl>
                                        <p:attrNameLst>
                                          <p:attrName>style.visibility</p:attrName>
                                        </p:attrNameLst>
                                      </p:cBhvr>
                                      <p:to>
                                        <p:strVal val="visible"/>
                                      </p:to>
                                    </p:set>
                                    <p:anim calcmode="lin" valueType="num">
                                      <p:cBhvr>
                                        <p:cTn id="197" dur="50" fill="hold"/>
                                        <p:tgtEl>
                                          <p:spTgt spid="379"/>
                                        </p:tgtEl>
                                        <p:attrNameLst>
                                          <p:attrName>ppt_w</p:attrName>
                                        </p:attrNameLst>
                                      </p:cBhvr>
                                      <p:tavLst>
                                        <p:tav tm="0">
                                          <p:val>
                                            <p:fltVal val="0"/>
                                          </p:val>
                                        </p:tav>
                                        <p:tav tm="100000">
                                          <p:val>
                                            <p:strVal val="#ppt_w"/>
                                          </p:val>
                                        </p:tav>
                                      </p:tavLst>
                                    </p:anim>
                                    <p:anim calcmode="lin" valueType="num">
                                      <p:cBhvr>
                                        <p:cTn id="198" dur="50" fill="hold"/>
                                        <p:tgtEl>
                                          <p:spTgt spid="37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80"/>
                                        </p:tgtEl>
                                        <p:attrNameLst>
                                          <p:attrName>style.visibility</p:attrName>
                                        </p:attrNameLst>
                                      </p:cBhvr>
                                      <p:to>
                                        <p:strVal val="visible"/>
                                      </p:to>
                                    </p:set>
                                    <p:anim calcmode="lin" valueType="num">
                                      <p:cBhvr>
                                        <p:cTn id="202" dur="50" fill="hold"/>
                                        <p:tgtEl>
                                          <p:spTgt spid="380"/>
                                        </p:tgtEl>
                                        <p:attrNameLst>
                                          <p:attrName>ppt_w</p:attrName>
                                        </p:attrNameLst>
                                      </p:cBhvr>
                                      <p:tavLst>
                                        <p:tav tm="0">
                                          <p:val>
                                            <p:fltVal val="0"/>
                                          </p:val>
                                        </p:tav>
                                        <p:tav tm="100000">
                                          <p:val>
                                            <p:strVal val="#ppt_w"/>
                                          </p:val>
                                        </p:tav>
                                      </p:tavLst>
                                    </p:anim>
                                    <p:anim calcmode="lin" valueType="num">
                                      <p:cBhvr>
                                        <p:cTn id="203" dur="50" fill="hold"/>
                                        <p:tgtEl>
                                          <p:spTgt spid="38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81"/>
                                        </p:tgtEl>
                                        <p:attrNameLst>
                                          <p:attrName>style.visibility</p:attrName>
                                        </p:attrNameLst>
                                      </p:cBhvr>
                                      <p:to>
                                        <p:strVal val="visible"/>
                                      </p:to>
                                    </p:set>
                                    <p:anim calcmode="lin" valueType="num">
                                      <p:cBhvr>
                                        <p:cTn id="207" dur="50" fill="hold"/>
                                        <p:tgtEl>
                                          <p:spTgt spid="381"/>
                                        </p:tgtEl>
                                        <p:attrNameLst>
                                          <p:attrName>ppt_w</p:attrName>
                                        </p:attrNameLst>
                                      </p:cBhvr>
                                      <p:tavLst>
                                        <p:tav tm="0">
                                          <p:val>
                                            <p:fltVal val="0"/>
                                          </p:val>
                                        </p:tav>
                                        <p:tav tm="100000">
                                          <p:val>
                                            <p:strVal val="#ppt_w"/>
                                          </p:val>
                                        </p:tav>
                                      </p:tavLst>
                                    </p:anim>
                                    <p:anim calcmode="lin" valueType="num">
                                      <p:cBhvr>
                                        <p:cTn id="208" dur="50" fill="hold"/>
                                        <p:tgtEl>
                                          <p:spTgt spid="38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82"/>
                                        </p:tgtEl>
                                        <p:attrNameLst>
                                          <p:attrName>style.visibility</p:attrName>
                                        </p:attrNameLst>
                                      </p:cBhvr>
                                      <p:to>
                                        <p:strVal val="visible"/>
                                      </p:to>
                                    </p:set>
                                    <p:anim calcmode="lin" valueType="num">
                                      <p:cBhvr>
                                        <p:cTn id="212" dur="50" fill="hold"/>
                                        <p:tgtEl>
                                          <p:spTgt spid="382"/>
                                        </p:tgtEl>
                                        <p:attrNameLst>
                                          <p:attrName>ppt_w</p:attrName>
                                        </p:attrNameLst>
                                      </p:cBhvr>
                                      <p:tavLst>
                                        <p:tav tm="0">
                                          <p:val>
                                            <p:fltVal val="0"/>
                                          </p:val>
                                        </p:tav>
                                        <p:tav tm="100000">
                                          <p:val>
                                            <p:strVal val="#ppt_w"/>
                                          </p:val>
                                        </p:tav>
                                      </p:tavLst>
                                    </p:anim>
                                    <p:anim calcmode="lin" valueType="num">
                                      <p:cBhvr>
                                        <p:cTn id="213" dur="50" fill="hold"/>
                                        <p:tgtEl>
                                          <p:spTgt spid="38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83"/>
                                        </p:tgtEl>
                                        <p:attrNameLst>
                                          <p:attrName>style.visibility</p:attrName>
                                        </p:attrNameLst>
                                      </p:cBhvr>
                                      <p:to>
                                        <p:strVal val="visible"/>
                                      </p:to>
                                    </p:set>
                                    <p:anim calcmode="lin" valueType="num">
                                      <p:cBhvr>
                                        <p:cTn id="217" dur="50" fill="hold"/>
                                        <p:tgtEl>
                                          <p:spTgt spid="383"/>
                                        </p:tgtEl>
                                        <p:attrNameLst>
                                          <p:attrName>ppt_w</p:attrName>
                                        </p:attrNameLst>
                                      </p:cBhvr>
                                      <p:tavLst>
                                        <p:tav tm="0">
                                          <p:val>
                                            <p:fltVal val="0"/>
                                          </p:val>
                                        </p:tav>
                                        <p:tav tm="100000">
                                          <p:val>
                                            <p:strVal val="#ppt_w"/>
                                          </p:val>
                                        </p:tav>
                                      </p:tavLst>
                                    </p:anim>
                                    <p:anim calcmode="lin" valueType="num">
                                      <p:cBhvr>
                                        <p:cTn id="218" dur="50" fill="hold"/>
                                        <p:tgtEl>
                                          <p:spTgt spid="38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99"/>
                                        </p:tgtEl>
                                        <p:attrNameLst>
                                          <p:attrName>style.visibility</p:attrName>
                                        </p:attrNameLst>
                                      </p:cBhvr>
                                      <p:to>
                                        <p:strVal val="visible"/>
                                      </p:to>
                                    </p:set>
                                    <p:anim calcmode="lin" valueType="num">
                                      <p:cBhvr>
                                        <p:cTn id="222" dur="50" fill="hold"/>
                                        <p:tgtEl>
                                          <p:spTgt spid="499"/>
                                        </p:tgtEl>
                                        <p:attrNameLst>
                                          <p:attrName>ppt_w</p:attrName>
                                        </p:attrNameLst>
                                      </p:cBhvr>
                                      <p:tavLst>
                                        <p:tav tm="0">
                                          <p:val>
                                            <p:fltVal val="0"/>
                                          </p:val>
                                        </p:tav>
                                        <p:tav tm="100000">
                                          <p:val>
                                            <p:strVal val="#ppt_w"/>
                                          </p:val>
                                        </p:tav>
                                      </p:tavLst>
                                    </p:anim>
                                    <p:anim calcmode="lin" valueType="num">
                                      <p:cBhvr>
                                        <p:cTn id="223" dur="50" fill="hold"/>
                                        <p:tgtEl>
                                          <p:spTgt spid="499"/>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500"/>
                                        </p:tgtEl>
                                        <p:attrNameLst>
                                          <p:attrName>style.visibility</p:attrName>
                                        </p:attrNameLst>
                                      </p:cBhvr>
                                      <p:to>
                                        <p:strVal val="visible"/>
                                      </p:to>
                                    </p:set>
                                    <p:anim calcmode="lin" valueType="num">
                                      <p:cBhvr>
                                        <p:cTn id="227" dur="50" fill="hold"/>
                                        <p:tgtEl>
                                          <p:spTgt spid="500"/>
                                        </p:tgtEl>
                                        <p:attrNameLst>
                                          <p:attrName>ppt_w</p:attrName>
                                        </p:attrNameLst>
                                      </p:cBhvr>
                                      <p:tavLst>
                                        <p:tav tm="0">
                                          <p:val>
                                            <p:fltVal val="0"/>
                                          </p:val>
                                        </p:tav>
                                        <p:tav tm="100000">
                                          <p:val>
                                            <p:strVal val="#ppt_w"/>
                                          </p:val>
                                        </p:tav>
                                      </p:tavLst>
                                    </p:anim>
                                    <p:anim calcmode="lin" valueType="num">
                                      <p:cBhvr>
                                        <p:cTn id="228" dur="50" fill="hold"/>
                                        <p:tgtEl>
                                          <p:spTgt spid="500"/>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501"/>
                                        </p:tgtEl>
                                        <p:attrNameLst>
                                          <p:attrName>style.visibility</p:attrName>
                                        </p:attrNameLst>
                                      </p:cBhvr>
                                      <p:to>
                                        <p:strVal val="visible"/>
                                      </p:to>
                                    </p:set>
                                    <p:anim calcmode="lin" valueType="num">
                                      <p:cBhvr>
                                        <p:cTn id="232" dur="50" fill="hold"/>
                                        <p:tgtEl>
                                          <p:spTgt spid="501"/>
                                        </p:tgtEl>
                                        <p:attrNameLst>
                                          <p:attrName>ppt_w</p:attrName>
                                        </p:attrNameLst>
                                      </p:cBhvr>
                                      <p:tavLst>
                                        <p:tav tm="0">
                                          <p:val>
                                            <p:fltVal val="0"/>
                                          </p:val>
                                        </p:tav>
                                        <p:tav tm="100000">
                                          <p:val>
                                            <p:strVal val="#ppt_w"/>
                                          </p:val>
                                        </p:tav>
                                      </p:tavLst>
                                    </p:anim>
                                    <p:anim calcmode="lin" valueType="num">
                                      <p:cBhvr>
                                        <p:cTn id="233" dur="50" fill="hold"/>
                                        <p:tgtEl>
                                          <p:spTgt spid="501"/>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502"/>
                                        </p:tgtEl>
                                        <p:attrNameLst>
                                          <p:attrName>style.visibility</p:attrName>
                                        </p:attrNameLst>
                                      </p:cBhvr>
                                      <p:to>
                                        <p:strVal val="visible"/>
                                      </p:to>
                                    </p:set>
                                    <p:anim calcmode="lin" valueType="num">
                                      <p:cBhvr>
                                        <p:cTn id="237" dur="50" fill="hold"/>
                                        <p:tgtEl>
                                          <p:spTgt spid="502"/>
                                        </p:tgtEl>
                                        <p:attrNameLst>
                                          <p:attrName>ppt_w</p:attrName>
                                        </p:attrNameLst>
                                      </p:cBhvr>
                                      <p:tavLst>
                                        <p:tav tm="0">
                                          <p:val>
                                            <p:fltVal val="0"/>
                                          </p:val>
                                        </p:tav>
                                        <p:tav tm="100000">
                                          <p:val>
                                            <p:strVal val="#ppt_w"/>
                                          </p:val>
                                        </p:tav>
                                      </p:tavLst>
                                    </p:anim>
                                    <p:anim calcmode="lin" valueType="num">
                                      <p:cBhvr>
                                        <p:cTn id="238" dur="50" fill="hold"/>
                                        <p:tgtEl>
                                          <p:spTgt spid="502"/>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3"/>
                                        </p:tgtEl>
                                        <p:attrNameLst>
                                          <p:attrName>style.visibility</p:attrName>
                                        </p:attrNameLst>
                                      </p:cBhvr>
                                      <p:to>
                                        <p:strVal val="visible"/>
                                      </p:to>
                                    </p:set>
                                    <p:anim calcmode="lin" valueType="num">
                                      <p:cBhvr>
                                        <p:cTn id="242" dur="50" fill="hold"/>
                                        <p:tgtEl>
                                          <p:spTgt spid="503"/>
                                        </p:tgtEl>
                                        <p:attrNameLst>
                                          <p:attrName>ppt_w</p:attrName>
                                        </p:attrNameLst>
                                      </p:cBhvr>
                                      <p:tavLst>
                                        <p:tav tm="0">
                                          <p:val>
                                            <p:fltVal val="0"/>
                                          </p:val>
                                        </p:tav>
                                        <p:tav tm="100000">
                                          <p:val>
                                            <p:strVal val="#ppt_w"/>
                                          </p:val>
                                        </p:tav>
                                      </p:tavLst>
                                    </p:anim>
                                    <p:anim calcmode="lin" valueType="num">
                                      <p:cBhvr>
                                        <p:cTn id="243" dur="50" fill="hold"/>
                                        <p:tgtEl>
                                          <p:spTgt spid="503"/>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504"/>
                                        </p:tgtEl>
                                        <p:attrNameLst>
                                          <p:attrName>style.visibility</p:attrName>
                                        </p:attrNameLst>
                                      </p:cBhvr>
                                      <p:to>
                                        <p:strVal val="visible"/>
                                      </p:to>
                                    </p:set>
                                    <p:anim calcmode="lin" valueType="num">
                                      <p:cBhvr>
                                        <p:cTn id="247" dur="50" fill="hold"/>
                                        <p:tgtEl>
                                          <p:spTgt spid="504"/>
                                        </p:tgtEl>
                                        <p:attrNameLst>
                                          <p:attrName>ppt_w</p:attrName>
                                        </p:attrNameLst>
                                      </p:cBhvr>
                                      <p:tavLst>
                                        <p:tav tm="0">
                                          <p:val>
                                            <p:fltVal val="0"/>
                                          </p:val>
                                        </p:tav>
                                        <p:tav tm="100000">
                                          <p:val>
                                            <p:strVal val="#ppt_w"/>
                                          </p:val>
                                        </p:tav>
                                      </p:tavLst>
                                    </p:anim>
                                    <p:anim calcmode="lin" valueType="num">
                                      <p:cBhvr>
                                        <p:cTn id="248" dur="50" fill="hold"/>
                                        <p:tgtEl>
                                          <p:spTgt spid="504"/>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505"/>
                                        </p:tgtEl>
                                        <p:attrNameLst>
                                          <p:attrName>style.visibility</p:attrName>
                                        </p:attrNameLst>
                                      </p:cBhvr>
                                      <p:to>
                                        <p:strVal val="visible"/>
                                      </p:to>
                                    </p:set>
                                    <p:anim calcmode="lin" valueType="num">
                                      <p:cBhvr>
                                        <p:cTn id="252" dur="50" fill="hold"/>
                                        <p:tgtEl>
                                          <p:spTgt spid="505"/>
                                        </p:tgtEl>
                                        <p:attrNameLst>
                                          <p:attrName>ppt_w</p:attrName>
                                        </p:attrNameLst>
                                      </p:cBhvr>
                                      <p:tavLst>
                                        <p:tav tm="0">
                                          <p:val>
                                            <p:fltVal val="0"/>
                                          </p:val>
                                        </p:tav>
                                        <p:tav tm="100000">
                                          <p:val>
                                            <p:strVal val="#ppt_w"/>
                                          </p:val>
                                        </p:tav>
                                      </p:tavLst>
                                    </p:anim>
                                    <p:anim calcmode="lin" valueType="num">
                                      <p:cBhvr>
                                        <p:cTn id="253" dur="50" fill="hold"/>
                                        <p:tgtEl>
                                          <p:spTgt spid="505"/>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506"/>
                                        </p:tgtEl>
                                        <p:attrNameLst>
                                          <p:attrName>style.visibility</p:attrName>
                                        </p:attrNameLst>
                                      </p:cBhvr>
                                      <p:to>
                                        <p:strVal val="visible"/>
                                      </p:to>
                                    </p:set>
                                    <p:anim calcmode="lin" valueType="num">
                                      <p:cBhvr>
                                        <p:cTn id="257" dur="50" fill="hold"/>
                                        <p:tgtEl>
                                          <p:spTgt spid="506"/>
                                        </p:tgtEl>
                                        <p:attrNameLst>
                                          <p:attrName>ppt_w</p:attrName>
                                        </p:attrNameLst>
                                      </p:cBhvr>
                                      <p:tavLst>
                                        <p:tav tm="0">
                                          <p:val>
                                            <p:fltVal val="0"/>
                                          </p:val>
                                        </p:tav>
                                        <p:tav tm="100000">
                                          <p:val>
                                            <p:strVal val="#ppt_w"/>
                                          </p:val>
                                        </p:tav>
                                      </p:tavLst>
                                    </p:anim>
                                    <p:anim calcmode="lin" valueType="num">
                                      <p:cBhvr>
                                        <p:cTn id="258" dur="50" fill="hold"/>
                                        <p:tgtEl>
                                          <p:spTgt spid="506"/>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507"/>
                                        </p:tgtEl>
                                        <p:attrNameLst>
                                          <p:attrName>style.visibility</p:attrName>
                                        </p:attrNameLst>
                                      </p:cBhvr>
                                      <p:to>
                                        <p:strVal val="visible"/>
                                      </p:to>
                                    </p:set>
                                    <p:anim calcmode="lin" valueType="num">
                                      <p:cBhvr>
                                        <p:cTn id="262" dur="50" fill="hold"/>
                                        <p:tgtEl>
                                          <p:spTgt spid="507"/>
                                        </p:tgtEl>
                                        <p:attrNameLst>
                                          <p:attrName>ppt_w</p:attrName>
                                        </p:attrNameLst>
                                      </p:cBhvr>
                                      <p:tavLst>
                                        <p:tav tm="0">
                                          <p:val>
                                            <p:fltVal val="0"/>
                                          </p:val>
                                        </p:tav>
                                        <p:tav tm="100000">
                                          <p:val>
                                            <p:strVal val="#ppt_w"/>
                                          </p:val>
                                        </p:tav>
                                      </p:tavLst>
                                    </p:anim>
                                    <p:anim calcmode="lin" valueType="num">
                                      <p:cBhvr>
                                        <p:cTn id="263" dur="50" fill="hold"/>
                                        <p:tgtEl>
                                          <p:spTgt spid="507"/>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9"/>
                                        </p:tgtEl>
                                        <p:attrNameLst>
                                          <p:attrName>style.visibility</p:attrName>
                                        </p:attrNameLst>
                                      </p:cBhvr>
                                      <p:to>
                                        <p:strVal val="visible"/>
                                      </p:to>
                                    </p:set>
                                    <p:anim calcmode="lin" valueType="num">
                                      <p:cBhvr>
                                        <p:cTn id="267" dur="50" fill="hold"/>
                                        <p:tgtEl>
                                          <p:spTgt spid="19"/>
                                        </p:tgtEl>
                                        <p:attrNameLst>
                                          <p:attrName>ppt_w</p:attrName>
                                        </p:attrNameLst>
                                      </p:cBhvr>
                                      <p:tavLst>
                                        <p:tav tm="0">
                                          <p:val>
                                            <p:fltVal val="0"/>
                                          </p:val>
                                        </p:tav>
                                        <p:tav tm="100000">
                                          <p:val>
                                            <p:strVal val="#ppt_w"/>
                                          </p:val>
                                        </p:tav>
                                      </p:tavLst>
                                    </p:anim>
                                    <p:anim calcmode="lin" valueType="num">
                                      <p:cBhvr>
                                        <p:cTn id="268" dur="50" fill="hold"/>
                                        <p:tgtEl>
                                          <p:spTgt spid="19"/>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20"/>
                                        </p:tgtEl>
                                        <p:attrNameLst>
                                          <p:attrName>style.visibility</p:attrName>
                                        </p:attrNameLst>
                                      </p:cBhvr>
                                      <p:to>
                                        <p:strVal val="visible"/>
                                      </p:to>
                                    </p:set>
                                    <p:anim calcmode="lin" valueType="num">
                                      <p:cBhvr>
                                        <p:cTn id="272" dur="50" fill="hold"/>
                                        <p:tgtEl>
                                          <p:spTgt spid="20"/>
                                        </p:tgtEl>
                                        <p:attrNameLst>
                                          <p:attrName>ppt_w</p:attrName>
                                        </p:attrNameLst>
                                      </p:cBhvr>
                                      <p:tavLst>
                                        <p:tav tm="0">
                                          <p:val>
                                            <p:fltVal val="0"/>
                                          </p:val>
                                        </p:tav>
                                        <p:tav tm="100000">
                                          <p:val>
                                            <p:strVal val="#ppt_w"/>
                                          </p:val>
                                        </p:tav>
                                      </p:tavLst>
                                    </p:anim>
                                    <p:anim calcmode="lin" valueType="num">
                                      <p:cBhvr>
                                        <p:cTn id="273" dur="50" fill="hold"/>
                                        <p:tgtEl>
                                          <p:spTgt spid="20"/>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21"/>
                                        </p:tgtEl>
                                        <p:attrNameLst>
                                          <p:attrName>style.visibility</p:attrName>
                                        </p:attrNameLst>
                                      </p:cBhvr>
                                      <p:to>
                                        <p:strVal val="visible"/>
                                      </p:to>
                                    </p:set>
                                    <p:anim calcmode="lin" valueType="num">
                                      <p:cBhvr>
                                        <p:cTn id="277" dur="50" fill="hold"/>
                                        <p:tgtEl>
                                          <p:spTgt spid="21"/>
                                        </p:tgtEl>
                                        <p:attrNameLst>
                                          <p:attrName>ppt_w</p:attrName>
                                        </p:attrNameLst>
                                      </p:cBhvr>
                                      <p:tavLst>
                                        <p:tav tm="0">
                                          <p:val>
                                            <p:fltVal val="0"/>
                                          </p:val>
                                        </p:tav>
                                        <p:tav tm="100000">
                                          <p:val>
                                            <p:strVal val="#ppt_w"/>
                                          </p:val>
                                        </p:tav>
                                      </p:tavLst>
                                    </p:anim>
                                    <p:anim calcmode="lin" valueType="num">
                                      <p:cBhvr>
                                        <p:cTn id="278" dur="50" fill="hold"/>
                                        <p:tgtEl>
                                          <p:spTgt spid="21"/>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2"/>
                                        </p:tgtEl>
                                        <p:attrNameLst>
                                          <p:attrName>style.visibility</p:attrName>
                                        </p:attrNameLst>
                                      </p:cBhvr>
                                      <p:to>
                                        <p:strVal val="visible"/>
                                      </p:to>
                                    </p:set>
                                    <p:anim calcmode="lin" valueType="num">
                                      <p:cBhvr>
                                        <p:cTn id="282" dur="50" fill="hold"/>
                                        <p:tgtEl>
                                          <p:spTgt spid="22"/>
                                        </p:tgtEl>
                                        <p:attrNameLst>
                                          <p:attrName>ppt_w</p:attrName>
                                        </p:attrNameLst>
                                      </p:cBhvr>
                                      <p:tavLst>
                                        <p:tav tm="0">
                                          <p:val>
                                            <p:fltVal val="0"/>
                                          </p:val>
                                        </p:tav>
                                        <p:tav tm="100000">
                                          <p:val>
                                            <p:strVal val="#ppt_w"/>
                                          </p:val>
                                        </p:tav>
                                      </p:tavLst>
                                    </p:anim>
                                    <p:anim calcmode="lin" valueType="num">
                                      <p:cBhvr>
                                        <p:cTn id="283" dur="50" fill="hold"/>
                                        <p:tgtEl>
                                          <p:spTgt spid="22"/>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3"/>
                                        </p:tgtEl>
                                        <p:attrNameLst>
                                          <p:attrName>style.visibility</p:attrName>
                                        </p:attrNameLst>
                                      </p:cBhvr>
                                      <p:to>
                                        <p:strVal val="visible"/>
                                      </p:to>
                                    </p:set>
                                    <p:anim calcmode="lin" valueType="num">
                                      <p:cBhvr>
                                        <p:cTn id="287" dur="50" fill="hold"/>
                                        <p:tgtEl>
                                          <p:spTgt spid="23"/>
                                        </p:tgtEl>
                                        <p:attrNameLst>
                                          <p:attrName>ppt_w</p:attrName>
                                        </p:attrNameLst>
                                      </p:cBhvr>
                                      <p:tavLst>
                                        <p:tav tm="0">
                                          <p:val>
                                            <p:fltVal val="0"/>
                                          </p:val>
                                        </p:tav>
                                        <p:tav tm="100000">
                                          <p:val>
                                            <p:strVal val="#ppt_w"/>
                                          </p:val>
                                        </p:tav>
                                      </p:tavLst>
                                    </p:anim>
                                    <p:anim calcmode="lin" valueType="num">
                                      <p:cBhvr>
                                        <p:cTn id="288" dur="50" fill="hold"/>
                                        <p:tgtEl>
                                          <p:spTgt spid="23"/>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91"/>
                                        </p:tgtEl>
                                        <p:attrNameLst>
                                          <p:attrName>style.visibility</p:attrName>
                                        </p:attrNameLst>
                                      </p:cBhvr>
                                      <p:to>
                                        <p:strVal val="visible"/>
                                      </p:to>
                                    </p:set>
                                    <p:anim calcmode="lin" valueType="num">
                                      <p:cBhvr>
                                        <p:cTn id="292" dur="50" fill="hold"/>
                                        <p:tgtEl>
                                          <p:spTgt spid="91"/>
                                        </p:tgtEl>
                                        <p:attrNameLst>
                                          <p:attrName>ppt_w</p:attrName>
                                        </p:attrNameLst>
                                      </p:cBhvr>
                                      <p:tavLst>
                                        <p:tav tm="0">
                                          <p:val>
                                            <p:fltVal val="0"/>
                                          </p:val>
                                        </p:tav>
                                        <p:tav tm="100000">
                                          <p:val>
                                            <p:strVal val="#ppt_w"/>
                                          </p:val>
                                        </p:tav>
                                      </p:tavLst>
                                    </p:anim>
                                    <p:anim calcmode="lin" valueType="num">
                                      <p:cBhvr>
                                        <p:cTn id="293" dur="50" fill="hold"/>
                                        <p:tgtEl>
                                          <p:spTgt spid="91"/>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92"/>
                                        </p:tgtEl>
                                        <p:attrNameLst>
                                          <p:attrName>style.visibility</p:attrName>
                                        </p:attrNameLst>
                                      </p:cBhvr>
                                      <p:to>
                                        <p:strVal val="visible"/>
                                      </p:to>
                                    </p:set>
                                    <p:anim calcmode="lin" valueType="num">
                                      <p:cBhvr>
                                        <p:cTn id="297" dur="50" fill="hold"/>
                                        <p:tgtEl>
                                          <p:spTgt spid="92"/>
                                        </p:tgtEl>
                                        <p:attrNameLst>
                                          <p:attrName>ppt_w</p:attrName>
                                        </p:attrNameLst>
                                      </p:cBhvr>
                                      <p:tavLst>
                                        <p:tav tm="0">
                                          <p:val>
                                            <p:fltVal val="0"/>
                                          </p:val>
                                        </p:tav>
                                        <p:tav tm="100000">
                                          <p:val>
                                            <p:strVal val="#ppt_w"/>
                                          </p:val>
                                        </p:tav>
                                      </p:tavLst>
                                    </p:anim>
                                    <p:anim calcmode="lin" valueType="num">
                                      <p:cBhvr>
                                        <p:cTn id="298" dur="50" fill="hold"/>
                                        <p:tgtEl>
                                          <p:spTgt spid="92"/>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93"/>
                                        </p:tgtEl>
                                        <p:attrNameLst>
                                          <p:attrName>style.visibility</p:attrName>
                                        </p:attrNameLst>
                                      </p:cBhvr>
                                      <p:to>
                                        <p:strVal val="visible"/>
                                      </p:to>
                                    </p:set>
                                    <p:anim calcmode="lin" valueType="num">
                                      <p:cBhvr>
                                        <p:cTn id="302" dur="50" fill="hold"/>
                                        <p:tgtEl>
                                          <p:spTgt spid="93"/>
                                        </p:tgtEl>
                                        <p:attrNameLst>
                                          <p:attrName>ppt_w</p:attrName>
                                        </p:attrNameLst>
                                      </p:cBhvr>
                                      <p:tavLst>
                                        <p:tav tm="0">
                                          <p:val>
                                            <p:fltVal val="0"/>
                                          </p:val>
                                        </p:tav>
                                        <p:tav tm="100000">
                                          <p:val>
                                            <p:strVal val="#ppt_w"/>
                                          </p:val>
                                        </p:tav>
                                      </p:tavLst>
                                    </p:anim>
                                    <p:anim calcmode="lin" valueType="num">
                                      <p:cBhvr>
                                        <p:cTn id="303" dur="50" fill="hold"/>
                                        <p:tgtEl>
                                          <p:spTgt spid="93"/>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94"/>
                                        </p:tgtEl>
                                        <p:attrNameLst>
                                          <p:attrName>style.visibility</p:attrName>
                                        </p:attrNameLst>
                                      </p:cBhvr>
                                      <p:to>
                                        <p:strVal val="visible"/>
                                      </p:to>
                                    </p:set>
                                    <p:anim calcmode="lin" valueType="num">
                                      <p:cBhvr>
                                        <p:cTn id="307" dur="50" fill="hold"/>
                                        <p:tgtEl>
                                          <p:spTgt spid="94"/>
                                        </p:tgtEl>
                                        <p:attrNameLst>
                                          <p:attrName>ppt_w</p:attrName>
                                        </p:attrNameLst>
                                      </p:cBhvr>
                                      <p:tavLst>
                                        <p:tav tm="0">
                                          <p:val>
                                            <p:fltVal val="0"/>
                                          </p:val>
                                        </p:tav>
                                        <p:tav tm="100000">
                                          <p:val>
                                            <p:strVal val="#ppt_w"/>
                                          </p:val>
                                        </p:tav>
                                      </p:tavLst>
                                    </p:anim>
                                    <p:anim calcmode="lin" valueType="num">
                                      <p:cBhvr>
                                        <p:cTn id="308" dur="50" fill="hold"/>
                                        <p:tgtEl>
                                          <p:spTgt spid="94"/>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95"/>
                                        </p:tgtEl>
                                        <p:attrNameLst>
                                          <p:attrName>style.visibility</p:attrName>
                                        </p:attrNameLst>
                                      </p:cBhvr>
                                      <p:to>
                                        <p:strVal val="visible"/>
                                      </p:to>
                                    </p:set>
                                    <p:anim calcmode="lin" valueType="num">
                                      <p:cBhvr>
                                        <p:cTn id="312" dur="50" fill="hold"/>
                                        <p:tgtEl>
                                          <p:spTgt spid="95"/>
                                        </p:tgtEl>
                                        <p:attrNameLst>
                                          <p:attrName>ppt_w</p:attrName>
                                        </p:attrNameLst>
                                      </p:cBhvr>
                                      <p:tavLst>
                                        <p:tav tm="0">
                                          <p:val>
                                            <p:fltVal val="0"/>
                                          </p:val>
                                        </p:tav>
                                        <p:tav tm="100000">
                                          <p:val>
                                            <p:strVal val="#ppt_w"/>
                                          </p:val>
                                        </p:tav>
                                      </p:tavLst>
                                    </p:anim>
                                    <p:anim calcmode="lin" valueType="num">
                                      <p:cBhvr>
                                        <p:cTn id="313" dur="50" fill="hold"/>
                                        <p:tgtEl>
                                          <p:spTgt spid="95"/>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96"/>
                                        </p:tgtEl>
                                        <p:attrNameLst>
                                          <p:attrName>style.visibility</p:attrName>
                                        </p:attrNameLst>
                                      </p:cBhvr>
                                      <p:to>
                                        <p:strVal val="visible"/>
                                      </p:to>
                                    </p:set>
                                    <p:anim calcmode="lin" valueType="num">
                                      <p:cBhvr>
                                        <p:cTn id="317" dur="50" fill="hold"/>
                                        <p:tgtEl>
                                          <p:spTgt spid="96"/>
                                        </p:tgtEl>
                                        <p:attrNameLst>
                                          <p:attrName>ppt_w</p:attrName>
                                        </p:attrNameLst>
                                      </p:cBhvr>
                                      <p:tavLst>
                                        <p:tav tm="0">
                                          <p:val>
                                            <p:fltVal val="0"/>
                                          </p:val>
                                        </p:tav>
                                        <p:tav tm="100000">
                                          <p:val>
                                            <p:strVal val="#ppt_w"/>
                                          </p:val>
                                        </p:tav>
                                      </p:tavLst>
                                    </p:anim>
                                    <p:anim calcmode="lin" valueType="num">
                                      <p:cBhvr>
                                        <p:cTn id="318" dur="50" fill="hold"/>
                                        <p:tgtEl>
                                          <p:spTgt spid="96"/>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97"/>
                                        </p:tgtEl>
                                        <p:attrNameLst>
                                          <p:attrName>style.visibility</p:attrName>
                                        </p:attrNameLst>
                                      </p:cBhvr>
                                      <p:to>
                                        <p:strVal val="visible"/>
                                      </p:to>
                                    </p:set>
                                    <p:anim calcmode="lin" valueType="num">
                                      <p:cBhvr>
                                        <p:cTn id="322" dur="50" fill="hold"/>
                                        <p:tgtEl>
                                          <p:spTgt spid="97"/>
                                        </p:tgtEl>
                                        <p:attrNameLst>
                                          <p:attrName>ppt_w</p:attrName>
                                        </p:attrNameLst>
                                      </p:cBhvr>
                                      <p:tavLst>
                                        <p:tav tm="0">
                                          <p:val>
                                            <p:fltVal val="0"/>
                                          </p:val>
                                        </p:tav>
                                        <p:tav tm="100000">
                                          <p:val>
                                            <p:strVal val="#ppt_w"/>
                                          </p:val>
                                        </p:tav>
                                      </p:tavLst>
                                    </p:anim>
                                    <p:anim calcmode="lin" valueType="num">
                                      <p:cBhvr>
                                        <p:cTn id="323" dur="50" fill="hold"/>
                                        <p:tgtEl>
                                          <p:spTgt spid="97"/>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16"/>
                                        </p:tgtEl>
                                        <p:attrNameLst>
                                          <p:attrName>style.visibility</p:attrName>
                                        </p:attrNameLst>
                                      </p:cBhvr>
                                      <p:to>
                                        <p:strVal val="visible"/>
                                      </p:to>
                                    </p:set>
                                    <p:anim calcmode="lin" valueType="num">
                                      <p:cBhvr>
                                        <p:cTn id="327" dur="50" fill="hold"/>
                                        <p:tgtEl>
                                          <p:spTgt spid="116"/>
                                        </p:tgtEl>
                                        <p:attrNameLst>
                                          <p:attrName>ppt_w</p:attrName>
                                        </p:attrNameLst>
                                      </p:cBhvr>
                                      <p:tavLst>
                                        <p:tav tm="0">
                                          <p:val>
                                            <p:fltVal val="0"/>
                                          </p:val>
                                        </p:tav>
                                        <p:tav tm="100000">
                                          <p:val>
                                            <p:strVal val="#ppt_w"/>
                                          </p:val>
                                        </p:tav>
                                      </p:tavLst>
                                    </p:anim>
                                    <p:anim calcmode="lin" valueType="num">
                                      <p:cBhvr>
                                        <p:cTn id="328" dur="50" fill="hold"/>
                                        <p:tgtEl>
                                          <p:spTgt spid="116"/>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19"/>
                                        </p:tgtEl>
                                        <p:attrNameLst>
                                          <p:attrName>style.visibility</p:attrName>
                                        </p:attrNameLst>
                                      </p:cBhvr>
                                      <p:to>
                                        <p:strVal val="visible"/>
                                      </p:to>
                                    </p:set>
                                    <p:anim calcmode="lin" valueType="num">
                                      <p:cBhvr>
                                        <p:cTn id="332" dur="50" fill="hold"/>
                                        <p:tgtEl>
                                          <p:spTgt spid="119"/>
                                        </p:tgtEl>
                                        <p:attrNameLst>
                                          <p:attrName>ppt_w</p:attrName>
                                        </p:attrNameLst>
                                      </p:cBhvr>
                                      <p:tavLst>
                                        <p:tav tm="0">
                                          <p:val>
                                            <p:fltVal val="0"/>
                                          </p:val>
                                        </p:tav>
                                        <p:tav tm="100000">
                                          <p:val>
                                            <p:strVal val="#ppt_w"/>
                                          </p:val>
                                        </p:tav>
                                      </p:tavLst>
                                    </p:anim>
                                    <p:anim calcmode="lin" valueType="num">
                                      <p:cBhvr>
                                        <p:cTn id="333" dur="50" fill="hold"/>
                                        <p:tgtEl>
                                          <p:spTgt spid="119"/>
                                        </p:tgtEl>
                                        <p:attrNameLst>
                                          <p:attrName>ppt_h</p:attrName>
                                        </p:attrNameLst>
                                      </p:cBhvr>
                                      <p:tavLst>
                                        <p:tav tm="0">
                                          <p:val>
                                            <p:fltVal val="0"/>
                                          </p:val>
                                        </p:tav>
                                        <p:tav tm="100000">
                                          <p:val>
                                            <p:strVal val="#ppt_h"/>
                                          </p:val>
                                        </p:tav>
                                      </p:tavLst>
                                    </p:anim>
                                  </p:childTnLst>
                                </p:cTn>
                              </p:par>
                            </p:childTnLst>
                          </p:cTn>
                        </p:par>
                        <p:par>
                          <p:cTn id="334" fill="hold">
                            <p:stCondLst>
                              <p:cond delay="3300"/>
                            </p:stCondLst>
                            <p:childTnLst>
                              <p:par>
                                <p:cTn id="335" presetID="23" presetClass="entr" presetSubtype="16" fill="hold" grpId="0" nodeType="afterEffect">
                                  <p:stCondLst>
                                    <p:cond delay="0"/>
                                  </p:stCondLst>
                                  <p:childTnLst>
                                    <p:set>
                                      <p:cBhvr>
                                        <p:cTn id="336" dur="1" fill="hold">
                                          <p:stCondLst>
                                            <p:cond delay="0"/>
                                          </p:stCondLst>
                                        </p:cTn>
                                        <p:tgtEl>
                                          <p:spTgt spid="120"/>
                                        </p:tgtEl>
                                        <p:attrNameLst>
                                          <p:attrName>style.visibility</p:attrName>
                                        </p:attrNameLst>
                                      </p:cBhvr>
                                      <p:to>
                                        <p:strVal val="visible"/>
                                      </p:to>
                                    </p:set>
                                    <p:anim calcmode="lin" valueType="num">
                                      <p:cBhvr>
                                        <p:cTn id="337" dur="50" fill="hold"/>
                                        <p:tgtEl>
                                          <p:spTgt spid="120"/>
                                        </p:tgtEl>
                                        <p:attrNameLst>
                                          <p:attrName>ppt_w</p:attrName>
                                        </p:attrNameLst>
                                      </p:cBhvr>
                                      <p:tavLst>
                                        <p:tav tm="0">
                                          <p:val>
                                            <p:fltVal val="0"/>
                                          </p:val>
                                        </p:tav>
                                        <p:tav tm="100000">
                                          <p:val>
                                            <p:strVal val="#ppt_w"/>
                                          </p:val>
                                        </p:tav>
                                      </p:tavLst>
                                    </p:anim>
                                    <p:anim calcmode="lin" valueType="num">
                                      <p:cBhvr>
                                        <p:cTn id="338" dur="50" fill="hold"/>
                                        <p:tgtEl>
                                          <p:spTgt spid="120"/>
                                        </p:tgtEl>
                                        <p:attrNameLst>
                                          <p:attrName>ppt_h</p:attrName>
                                        </p:attrNameLst>
                                      </p:cBhvr>
                                      <p:tavLst>
                                        <p:tav tm="0">
                                          <p:val>
                                            <p:fltVal val="0"/>
                                          </p:val>
                                        </p:tav>
                                        <p:tav tm="100000">
                                          <p:val>
                                            <p:strVal val="#ppt_h"/>
                                          </p:val>
                                        </p:tav>
                                      </p:tavLst>
                                    </p:anim>
                                  </p:childTnLst>
                                </p:cTn>
                              </p:par>
                            </p:childTnLst>
                          </p:cTn>
                        </p:par>
                        <p:par>
                          <p:cTn id="339" fill="hold">
                            <p:stCondLst>
                              <p:cond delay="3350"/>
                            </p:stCondLst>
                            <p:childTnLst>
                              <p:par>
                                <p:cTn id="340" presetID="23" presetClass="entr" presetSubtype="16" fill="hold" grpId="0" nodeType="afterEffect">
                                  <p:stCondLst>
                                    <p:cond delay="0"/>
                                  </p:stCondLst>
                                  <p:childTnLst>
                                    <p:set>
                                      <p:cBhvr>
                                        <p:cTn id="341" dur="1" fill="hold">
                                          <p:stCondLst>
                                            <p:cond delay="0"/>
                                          </p:stCondLst>
                                        </p:cTn>
                                        <p:tgtEl>
                                          <p:spTgt spid="122"/>
                                        </p:tgtEl>
                                        <p:attrNameLst>
                                          <p:attrName>style.visibility</p:attrName>
                                        </p:attrNameLst>
                                      </p:cBhvr>
                                      <p:to>
                                        <p:strVal val="visible"/>
                                      </p:to>
                                    </p:set>
                                    <p:anim calcmode="lin" valueType="num">
                                      <p:cBhvr>
                                        <p:cTn id="342" dur="50" fill="hold"/>
                                        <p:tgtEl>
                                          <p:spTgt spid="122"/>
                                        </p:tgtEl>
                                        <p:attrNameLst>
                                          <p:attrName>ppt_w</p:attrName>
                                        </p:attrNameLst>
                                      </p:cBhvr>
                                      <p:tavLst>
                                        <p:tav tm="0">
                                          <p:val>
                                            <p:fltVal val="0"/>
                                          </p:val>
                                        </p:tav>
                                        <p:tav tm="100000">
                                          <p:val>
                                            <p:strVal val="#ppt_w"/>
                                          </p:val>
                                        </p:tav>
                                      </p:tavLst>
                                    </p:anim>
                                    <p:anim calcmode="lin" valueType="num">
                                      <p:cBhvr>
                                        <p:cTn id="343" dur="50" fill="hold"/>
                                        <p:tgtEl>
                                          <p:spTgt spid="122"/>
                                        </p:tgtEl>
                                        <p:attrNameLst>
                                          <p:attrName>ppt_h</p:attrName>
                                        </p:attrNameLst>
                                      </p:cBhvr>
                                      <p:tavLst>
                                        <p:tav tm="0">
                                          <p:val>
                                            <p:fltVal val="0"/>
                                          </p:val>
                                        </p:tav>
                                        <p:tav tm="100000">
                                          <p:val>
                                            <p:strVal val="#ppt_h"/>
                                          </p:val>
                                        </p:tav>
                                      </p:tavLst>
                                    </p:anim>
                                  </p:childTnLst>
                                </p:cTn>
                              </p:par>
                            </p:childTnLst>
                          </p:cTn>
                        </p:par>
                        <p:par>
                          <p:cTn id="344" fill="hold">
                            <p:stCondLst>
                              <p:cond delay="3400"/>
                            </p:stCondLst>
                            <p:childTnLst>
                              <p:par>
                                <p:cTn id="345" presetID="23" presetClass="entr" presetSubtype="16" fill="hold" grpId="0" nodeType="afterEffect">
                                  <p:stCondLst>
                                    <p:cond delay="0"/>
                                  </p:stCondLst>
                                  <p:childTnLst>
                                    <p:set>
                                      <p:cBhvr>
                                        <p:cTn id="346" dur="1" fill="hold">
                                          <p:stCondLst>
                                            <p:cond delay="0"/>
                                          </p:stCondLst>
                                        </p:cTn>
                                        <p:tgtEl>
                                          <p:spTgt spid="123"/>
                                        </p:tgtEl>
                                        <p:attrNameLst>
                                          <p:attrName>style.visibility</p:attrName>
                                        </p:attrNameLst>
                                      </p:cBhvr>
                                      <p:to>
                                        <p:strVal val="visible"/>
                                      </p:to>
                                    </p:set>
                                    <p:anim calcmode="lin" valueType="num">
                                      <p:cBhvr>
                                        <p:cTn id="347" dur="50" fill="hold"/>
                                        <p:tgtEl>
                                          <p:spTgt spid="123"/>
                                        </p:tgtEl>
                                        <p:attrNameLst>
                                          <p:attrName>ppt_w</p:attrName>
                                        </p:attrNameLst>
                                      </p:cBhvr>
                                      <p:tavLst>
                                        <p:tav tm="0">
                                          <p:val>
                                            <p:fltVal val="0"/>
                                          </p:val>
                                        </p:tav>
                                        <p:tav tm="100000">
                                          <p:val>
                                            <p:strVal val="#ppt_w"/>
                                          </p:val>
                                        </p:tav>
                                      </p:tavLst>
                                    </p:anim>
                                    <p:anim calcmode="lin" valueType="num">
                                      <p:cBhvr>
                                        <p:cTn id="348" dur="50" fill="hold"/>
                                        <p:tgtEl>
                                          <p:spTgt spid="123"/>
                                        </p:tgtEl>
                                        <p:attrNameLst>
                                          <p:attrName>ppt_h</p:attrName>
                                        </p:attrNameLst>
                                      </p:cBhvr>
                                      <p:tavLst>
                                        <p:tav tm="0">
                                          <p:val>
                                            <p:fltVal val="0"/>
                                          </p:val>
                                        </p:tav>
                                        <p:tav tm="100000">
                                          <p:val>
                                            <p:strVal val="#ppt_h"/>
                                          </p:val>
                                        </p:tav>
                                      </p:tavLst>
                                    </p:anim>
                                  </p:childTnLst>
                                </p:cTn>
                              </p:par>
                            </p:childTnLst>
                          </p:cTn>
                        </p:par>
                        <p:par>
                          <p:cTn id="349" fill="hold">
                            <p:stCondLst>
                              <p:cond delay="3450"/>
                            </p:stCondLst>
                            <p:childTnLst>
                              <p:par>
                                <p:cTn id="350" presetID="23" presetClass="entr" presetSubtype="16" fill="hold" grpId="0" nodeType="afterEffect">
                                  <p:stCondLst>
                                    <p:cond delay="0"/>
                                  </p:stCondLst>
                                  <p:childTnLst>
                                    <p:set>
                                      <p:cBhvr>
                                        <p:cTn id="351" dur="1" fill="hold">
                                          <p:stCondLst>
                                            <p:cond delay="0"/>
                                          </p:stCondLst>
                                        </p:cTn>
                                        <p:tgtEl>
                                          <p:spTgt spid="13"/>
                                        </p:tgtEl>
                                        <p:attrNameLst>
                                          <p:attrName>style.visibility</p:attrName>
                                        </p:attrNameLst>
                                      </p:cBhvr>
                                      <p:to>
                                        <p:strVal val="visible"/>
                                      </p:to>
                                    </p:set>
                                    <p:anim calcmode="lin" valueType="num">
                                      <p:cBhvr>
                                        <p:cTn id="352" dur="50" fill="hold"/>
                                        <p:tgtEl>
                                          <p:spTgt spid="13"/>
                                        </p:tgtEl>
                                        <p:attrNameLst>
                                          <p:attrName>ppt_w</p:attrName>
                                        </p:attrNameLst>
                                      </p:cBhvr>
                                      <p:tavLst>
                                        <p:tav tm="0">
                                          <p:val>
                                            <p:fltVal val="0"/>
                                          </p:val>
                                        </p:tav>
                                        <p:tav tm="100000">
                                          <p:val>
                                            <p:strVal val="#ppt_w"/>
                                          </p:val>
                                        </p:tav>
                                      </p:tavLst>
                                    </p:anim>
                                    <p:anim calcmode="lin" valueType="num">
                                      <p:cBhvr>
                                        <p:cTn id="353" dur="50" fill="hold"/>
                                        <p:tgtEl>
                                          <p:spTgt spid="13"/>
                                        </p:tgtEl>
                                        <p:attrNameLst>
                                          <p:attrName>ppt_h</p:attrName>
                                        </p:attrNameLst>
                                      </p:cBhvr>
                                      <p:tavLst>
                                        <p:tav tm="0">
                                          <p:val>
                                            <p:fltVal val="0"/>
                                          </p:val>
                                        </p:tav>
                                        <p:tav tm="100000">
                                          <p:val>
                                            <p:strVal val="#ppt_h"/>
                                          </p:val>
                                        </p:tav>
                                      </p:tavLst>
                                    </p:anim>
                                  </p:childTnLst>
                                </p:cTn>
                              </p:par>
                            </p:childTnLst>
                          </p:cTn>
                        </p:par>
                        <p:par>
                          <p:cTn id="354" fill="hold">
                            <p:stCondLst>
                              <p:cond delay="3500"/>
                            </p:stCondLst>
                            <p:childTnLst>
                              <p:par>
                                <p:cTn id="355" presetID="23" presetClass="entr" presetSubtype="16" fill="hold" grpId="0" nodeType="afterEffect">
                                  <p:stCondLst>
                                    <p:cond delay="0"/>
                                  </p:stCondLst>
                                  <p:childTnLst>
                                    <p:set>
                                      <p:cBhvr>
                                        <p:cTn id="356" dur="1" fill="hold">
                                          <p:stCondLst>
                                            <p:cond delay="0"/>
                                          </p:stCondLst>
                                        </p:cTn>
                                        <p:tgtEl>
                                          <p:spTgt spid="14"/>
                                        </p:tgtEl>
                                        <p:attrNameLst>
                                          <p:attrName>style.visibility</p:attrName>
                                        </p:attrNameLst>
                                      </p:cBhvr>
                                      <p:to>
                                        <p:strVal val="visible"/>
                                      </p:to>
                                    </p:set>
                                    <p:anim calcmode="lin" valueType="num">
                                      <p:cBhvr>
                                        <p:cTn id="357" dur="50" fill="hold"/>
                                        <p:tgtEl>
                                          <p:spTgt spid="14"/>
                                        </p:tgtEl>
                                        <p:attrNameLst>
                                          <p:attrName>ppt_w</p:attrName>
                                        </p:attrNameLst>
                                      </p:cBhvr>
                                      <p:tavLst>
                                        <p:tav tm="0">
                                          <p:val>
                                            <p:fltVal val="0"/>
                                          </p:val>
                                        </p:tav>
                                        <p:tav tm="100000">
                                          <p:val>
                                            <p:strVal val="#ppt_w"/>
                                          </p:val>
                                        </p:tav>
                                      </p:tavLst>
                                    </p:anim>
                                    <p:anim calcmode="lin" valueType="num">
                                      <p:cBhvr>
                                        <p:cTn id="358" dur="50" fill="hold"/>
                                        <p:tgtEl>
                                          <p:spTgt spid="14"/>
                                        </p:tgtEl>
                                        <p:attrNameLst>
                                          <p:attrName>ppt_h</p:attrName>
                                        </p:attrNameLst>
                                      </p:cBhvr>
                                      <p:tavLst>
                                        <p:tav tm="0">
                                          <p:val>
                                            <p:fltVal val="0"/>
                                          </p:val>
                                        </p:tav>
                                        <p:tav tm="100000">
                                          <p:val>
                                            <p:strVal val="#ppt_h"/>
                                          </p:val>
                                        </p:tav>
                                      </p:tavLst>
                                    </p:anim>
                                  </p:childTnLst>
                                </p:cTn>
                              </p:par>
                            </p:childTnLst>
                          </p:cTn>
                        </p:par>
                        <p:par>
                          <p:cTn id="359" fill="hold">
                            <p:stCondLst>
                              <p:cond delay="3550"/>
                            </p:stCondLst>
                            <p:childTnLst>
                              <p:par>
                                <p:cTn id="360" presetID="23" presetClass="entr" presetSubtype="16" fill="hold" grpId="0" nodeType="afterEffect">
                                  <p:stCondLst>
                                    <p:cond delay="0"/>
                                  </p:stCondLst>
                                  <p:childTnLst>
                                    <p:set>
                                      <p:cBhvr>
                                        <p:cTn id="361" dur="1" fill="hold">
                                          <p:stCondLst>
                                            <p:cond delay="0"/>
                                          </p:stCondLst>
                                        </p:cTn>
                                        <p:tgtEl>
                                          <p:spTgt spid="15"/>
                                        </p:tgtEl>
                                        <p:attrNameLst>
                                          <p:attrName>style.visibility</p:attrName>
                                        </p:attrNameLst>
                                      </p:cBhvr>
                                      <p:to>
                                        <p:strVal val="visible"/>
                                      </p:to>
                                    </p:set>
                                    <p:anim calcmode="lin" valueType="num">
                                      <p:cBhvr>
                                        <p:cTn id="362" dur="50" fill="hold"/>
                                        <p:tgtEl>
                                          <p:spTgt spid="15"/>
                                        </p:tgtEl>
                                        <p:attrNameLst>
                                          <p:attrName>ppt_w</p:attrName>
                                        </p:attrNameLst>
                                      </p:cBhvr>
                                      <p:tavLst>
                                        <p:tav tm="0">
                                          <p:val>
                                            <p:fltVal val="0"/>
                                          </p:val>
                                        </p:tav>
                                        <p:tav tm="100000">
                                          <p:val>
                                            <p:strVal val="#ppt_w"/>
                                          </p:val>
                                        </p:tav>
                                      </p:tavLst>
                                    </p:anim>
                                    <p:anim calcmode="lin" valueType="num">
                                      <p:cBhvr>
                                        <p:cTn id="363" dur="50" fill="hold"/>
                                        <p:tgtEl>
                                          <p:spTgt spid="15"/>
                                        </p:tgtEl>
                                        <p:attrNameLst>
                                          <p:attrName>ppt_h</p:attrName>
                                        </p:attrNameLst>
                                      </p:cBhvr>
                                      <p:tavLst>
                                        <p:tav tm="0">
                                          <p:val>
                                            <p:fltVal val="0"/>
                                          </p:val>
                                        </p:tav>
                                        <p:tav tm="100000">
                                          <p:val>
                                            <p:strVal val="#ppt_h"/>
                                          </p:val>
                                        </p:tav>
                                      </p:tavLst>
                                    </p:anim>
                                  </p:childTnLst>
                                </p:cTn>
                              </p:par>
                            </p:childTnLst>
                          </p:cTn>
                        </p:par>
                        <p:par>
                          <p:cTn id="364" fill="hold">
                            <p:stCondLst>
                              <p:cond delay="3600"/>
                            </p:stCondLst>
                            <p:childTnLst>
                              <p:par>
                                <p:cTn id="365" presetID="23" presetClass="entr" presetSubtype="16" fill="hold" grpId="0" nodeType="afterEffect">
                                  <p:stCondLst>
                                    <p:cond delay="0"/>
                                  </p:stCondLst>
                                  <p:childTnLst>
                                    <p:set>
                                      <p:cBhvr>
                                        <p:cTn id="366" dur="1" fill="hold">
                                          <p:stCondLst>
                                            <p:cond delay="0"/>
                                          </p:stCondLst>
                                        </p:cTn>
                                        <p:tgtEl>
                                          <p:spTgt spid="16"/>
                                        </p:tgtEl>
                                        <p:attrNameLst>
                                          <p:attrName>style.visibility</p:attrName>
                                        </p:attrNameLst>
                                      </p:cBhvr>
                                      <p:to>
                                        <p:strVal val="visible"/>
                                      </p:to>
                                    </p:set>
                                    <p:anim calcmode="lin" valueType="num">
                                      <p:cBhvr>
                                        <p:cTn id="367" dur="50" fill="hold"/>
                                        <p:tgtEl>
                                          <p:spTgt spid="16"/>
                                        </p:tgtEl>
                                        <p:attrNameLst>
                                          <p:attrName>ppt_w</p:attrName>
                                        </p:attrNameLst>
                                      </p:cBhvr>
                                      <p:tavLst>
                                        <p:tav tm="0">
                                          <p:val>
                                            <p:fltVal val="0"/>
                                          </p:val>
                                        </p:tav>
                                        <p:tav tm="100000">
                                          <p:val>
                                            <p:strVal val="#ppt_w"/>
                                          </p:val>
                                        </p:tav>
                                      </p:tavLst>
                                    </p:anim>
                                    <p:anim calcmode="lin" valueType="num">
                                      <p:cBhvr>
                                        <p:cTn id="368" dur="50" fill="hold"/>
                                        <p:tgtEl>
                                          <p:spTgt spid="16"/>
                                        </p:tgtEl>
                                        <p:attrNameLst>
                                          <p:attrName>ppt_h</p:attrName>
                                        </p:attrNameLst>
                                      </p:cBhvr>
                                      <p:tavLst>
                                        <p:tav tm="0">
                                          <p:val>
                                            <p:fltVal val="0"/>
                                          </p:val>
                                        </p:tav>
                                        <p:tav tm="100000">
                                          <p:val>
                                            <p:strVal val="#ppt_h"/>
                                          </p:val>
                                        </p:tav>
                                      </p:tavLst>
                                    </p:anim>
                                  </p:childTnLst>
                                </p:cTn>
                              </p:par>
                            </p:childTnLst>
                          </p:cTn>
                        </p:par>
                        <p:par>
                          <p:cTn id="369" fill="hold">
                            <p:stCondLst>
                              <p:cond delay="3650"/>
                            </p:stCondLst>
                            <p:childTnLst>
                              <p:par>
                                <p:cTn id="370" presetID="23" presetClass="entr" presetSubtype="16" fill="hold" grpId="0" nodeType="afterEffect">
                                  <p:stCondLst>
                                    <p:cond delay="0"/>
                                  </p:stCondLst>
                                  <p:childTnLst>
                                    <p:set>
                                      <p:cBhvr>
                                        <p:cTn id="371" dur="1" fill="hold">
                                          <p:stCondLst>
                                            <p:cond delay="0"/>
                                          </p:stCondLst>
                                        </p:cTn>
                                        <p:tgtEl>
                                          <p:spTgt spid="17"/>
                                        </p:tgtEl>
                                        <p:attrNameLst>
                                          <p:attrName>style.visibility</p:attrName>
                                        </p:attrNameLst>
                                      </p:cBhvr>
                                      <p:to>
                                        <p:strVal val="visible"/>
                                      </p:to>
                                    </p:set>
                                    <p:anim calcmode="lin" valueType="num">
                                      <p:cBhvr>
                                        <p:cTn id="372" dur="50" fill="hold"/>
                                        <p:tgtEl>
                                          <p:spTgt spid="17"/>
                                        </p:tgtEl>
                                        <p:attrNameLst>
                                          <p:attrName>ppt_w</p:attrName>
                                        </p:attrNameLst>
                                      </p:cBhvr>
                                      <p:tavLst>
                                        <p:tav tm="0">
                                          <p:val>
                                            <p:fltVal val="0"/>
                                          </p:val>
                                        </p:tav>
                                        <p:tav tm="100000">
                                          <p:val>
                                            <p:strVal val="#ppt_w"/>
                                          </p:val>
                                        </p:tav>
                                      </p:tavLst>
                                    </p:anim>
                                    <p:anim calcmode="lin" valueType="num">
                                      <p:cBhvr>
                                        <p:cTn id="373" dur="50" fill="hold"/>
                                        <p:tgtEl>
                                          <p:spTgt spid="17"/>
                                        </p:tgtEl>
                                        <p:attrNameLst>
                                          <p:attrName>ppt_h</p:attrName>
                                        </p:attrNameLst>
                                      </p:cBhvr>
                                      <p:tavLst>
                                        <p:tav tm="0">
                                          <p:val>
                                            <p:fltVal val="0"/>
                                          </p:val>
                                        </p:tav>
                                        <p:tav tm="100000">
                                          <p:val>
                                            <p:strVal val="#ppt_h"/>
                                          </p:val>
                                        </p:tav>
                                      </p:tavLst>
                                    </p:anim>
                                  </p:childTnLst>
                                </p:cTn>
                              </p:par>
                            </p:childTnLst>
                          </p:cTn>
                        </p:par>
                        <p:par>
                          <p:cTn id="374" fill="hold">
                            <p:stCondLst>
                              <p:cond delay="3700"/>
                            </p:stCondLst>
                            <p:childTnLst>
                              <p:par>
                                <p:cTn id="375" presetID="23" presetClass="entr" presetSubtype="16" fill="hold" grpId="0" nodeType="afterEffect">
                                  <p:stCondLst>
                                    <p:cond delay="0"/>
                                  </p:stCondLst>
                                  <p:childTnLst>
                                    <p:set>
                                      <p:cBhvr>
                                        <p:cTn id="376" dur="1" fill="hold">
                                          <p:stCondLst>
                                            <p:cond delay="0"/>
                                          </p:stCondLst>
                                        </p:cTn>
                                        <p:tgtEl>
                                          <p:spTgt spid="18"/>
                                        </p:tgtEl>
                                        <p:attrNameLst>
                                          <p:attrName>style.visibility</p:attrName>
                                        </p:attrNameLst>
                                      </p:cBhvr>
                                      <p:to>
                                        <p:strVal val="visible"/>
                                      </p:to>
                                    </p:set>
                                    <p:anim calcmode="lin" valueType="num">
                                      <p:cBhvr>
                                        <p:cTn id="377" dur="50" fill="hold"/>
                                        <p:tgtEl>
                                          <p:spTgt spid="18"/>
                                        </p:tgtEl>
                                        <p:attrNameLst>
                                          <p:attrName>ppt_w</p:attrName>
                                        </p:attrNameLst>
                                      </p:cBhvr>
                                      <p:tavLst>
                                        <p:tav tm="0">
                                          <p:val>
                                            <p:fltVal val="0"/>
                                          </p:val>
                                        </p:tav>
                                        <p:tav tm="100000">
                                          <p:val>
                                            <p:strVal val="#ppt_w"/>
                                          </p:val>
                                        </p:tav>
                                      </p:tavLst>
                                    </p:anim>
                                    <p:anim calcmode="lin" valueType="num">
                                      <p:cBhvr>
                                        <p:cTn id="378" dur="50" fill="hold"/>
                                        <p:tgtEl>
                                          <p:spTgt spid="18"/>
                                        </p:tgtEl>
                                        <p:attrNameLst>
                                          <p:attrName>ppt_h</p:attrName>
                                        </p:attrNameLst>
                                      </p:cBhvr>
                                      <p:tavLst>
                                        <p:tav tm="0">
                                          <p:val>
                                            <p:fltVal val="0"/>
                                          </p:val>
                                        </p:tav>
                                        <p:tav tm="100000">
                                          <p:val>
                                            <p:strVal val="#ppt_h"/>
                                          </p:val>
                                        </p:tav>
                                      </p:tavLst>
                                    </p:anim>
                                  </p:childTnLst>
                                </p:cTn>
                              </p:par>
                            </p:childTnLst>
                          </p:cTn>
                        </p:par>
                        <p:par>
                          <p:cTn id="379" fill="hold">
                            <p:stCondLst>
                              <p:cond delay="3750"/>
                            </p:stCondLst>
                            <p:childTnLst>
                              <p:par>
                                <p:cTn id="380" presetID="23" presetClass="entr" presetSubtype="16" fill="hold" grpId="0" nodeType="afterEffect">
                                  <p:stCondLst>
                                    <p:cond delay="0"/>
                                  </p:stCondLst>
                                  <p:childTnLst>
                                    <p:set>
                                      <p:cBhvr>
                                        <p:cTn id="381" dur="1" fill="hold">
                                          <p:stCondLst>
                                            <p:cond delay="0"/>
                                          </p:stCondLst>
                                        </p:cTn>
                                        <p:tgtEl>
                                          <p:spTgt spid="29"/>
                                        </p:tgtEl>
                                        <p:attrNameLst>
                                          <p:attrName>style.visibility</p:attrName>
                                        </p:attrNameLst>
                                      </p:cBhvr>
                                      <p:to>
                                        <p:strVal val="visible"/>
                                      </p:to>
                                    </p:set>
                                    <p:anim calcmode="lin" valueType="num">
                                      <p:cBhvr>
                                        <p:cTn id="382" dur="50" fill="hold"/>
                                        <p:tgtEl>
                                          <p:spTgt spid="29"/>
                                        </p:tgtEl>
                                        <p:attrNameLst>
                                          <p:attrName>ppt_w</p:attrName>
                                        </p:attrNameLst>
                                      </p:cBhvr>
                                      <p:tavLst>
                                        <p:tav tm="0">
                                          <p:val>
                                            <p:fltVal val="0"/>
                                          </p:val>
                                        </p:tav>
                                        <p:tav tm="100000">
                                          <p:val>
                                            <p:strVal val="#ppt_w"/>
                                          </p:val>
                                        </p:tav>
                                      </p:tavLst>
                                    </p:anim>
                                    <p:anim calcmode="lin" valueType="num">
                                      <p:cBhvr>
                                        <p:cTn id="383" dur="50" fill="hold"/>
                                        <p:tgtEl>
                                          <p:spTgt spid="29"/>
                                        </p:tgtEl>
                                        <p:attrNameLst>
                                          <p:attrName>ppt_h</p:attrName>
                                        </p:attrNameLst>
                                      </p:cBhvr>
                                      <p:tavLst>
                                        <p:tav tm="0">
                                          <p:val>
                                            <p:fltVal val="0"/>
                                          </p:val>
                                        </p:tav>
                                        <p:tav tm="100000">
                                          <p:val>
                                            <p:strVal val="#ppt_h"/>
                                          </p:val>
                                        </p:tav>
                                      </p:tavLst>
                                    </p:anim>
                                  </p:childTnLst>
                                </p:cTn>
                              </p:par>
                            </p:childTnLst>
                          </p:cTn>
                        </p:par>
                        <p:par>
                          <p:cTn id="384" fill="hold">
                            <p:stCondLst>
                              <p:cond delay="3800"/>
                            </p:stCondLst>
                            <p:childTnLst>
                              <p:par>
                                <p:cTn id="385" presetID="23" presetClass="entr" presetSubtype="16" fill="hold" grpId="0" nodeType="afterEffect">
                                  <p:stCondLst>
                                    <p:cond delay="0"/>
                                  </p:stCondLst>
                                  <p:childTnLst>
                                    <p:set>
                                      <p:cBhvr>
                                        <p:cTn id="386" dur="1" fill="hold">
                                          <p:stCondLst>
                                            <p:cond delay="0"/>
                                          </p:stCondLst>
                                        </p:cTn>
                                        <p:tgtEl>
                                          <p:spTgt spid="30"/>
                                        </p:tgtEl>
                                        <p:attrNameLst>
                                          <p:attrName>style.visibility</p:attrName>
                                        </p:attrNameLst>
                                      </p:cBhvr>
                                      <p:to>
                                        <p:strVal val="visible"/>
                                      </p:to>
                                    </p:set>
                                    <p:anim calcmode="lin" valueType="num">
                                      <p:cBhvr>
                                        <p:cTn id="387" dur="50" fill="hold"/>
                                        <p:tgtEl>
                                          <p:spTgt spid="30"/>
                                        </p:tgtEl>
                                        <p:attrNameLst>
                                          <p:attrName>ppt_w</p:attrName>
                                        </p:attrNameLst>
                                      </p:cBhvr>
                                      <p:tavLst>
                                        <p:tav tm="0">
                                          <p:val>
                                            <p:fltVal val="0"/>
                                          </p:val>
                                        </p:tav>
                                        <p:tav tm="100000">
                                          <p:val>
                                            <p:strVal val="#ppt_w"/>
                                          </p:val>
                                        </p:tav>
                                      </p:tavLst>
                                    </p:anim>
                                    <p:anim calcmode="lin" valueType="num">
                                      <p:cBhvr>
                                        <p:cTn id="388" dur="50" fill="hold"/>
                                        <p:tgtEl>
                                          <p:spTgt spid="30"/>
                                        </p:tgtEl>
                                        <p:attrNameLst>
                                          <p:attrName>ppt_h</p:attrName>
                                        </p:attrNameLst>
                                      </p:cBhvr>
                                      <p:tavLst>
                                        <p:tav tm="0">
                                          <p:val>
                                            <p:fltVal val="0"/>
                                          </p:val>
                                        </p:tav>
                                        <p:tav tm="100000">
                                          <p:val>
                                            <p:strVal val="#ppt_h"/>
                                          </p:val>
                                        </p:tav>
                                      </p:tavLst>
                                    </p:anim>
                                  </p:childTnLst>
                                </p:cTn>
                              </p:par>
                            </p:childTnLst>
                          </p:cTn>
                        </p:par>
                        <p:par>
                          <p:cTn id="389" fill="hold">
                            <p:stCondLst>
                              <p:cond delay="3850"/>
                            </p:stCondLst>
                            <p:childTnLst>
                              <p:par>
                                <p:cTn id="390" presetID="23" presetClass="entr" presetSubtype="16" fill="hold" grpId="0" nodeType="afterEffect">
                                  <p:stCondLst>
                                    <p:cond delay="0"/>
                                  </p:stCondLst>
                                  <p:childTnLst>
                                    <p:set>
                                      <p:cBhvr>
                                        <p:cTn id="391" dur="1" fill="hold">
                                          <p:stCondLst>
                                            <p:cond delay="0"/>
                                          </p:stCondLst>
                                        </p:cTn>
                                        <p:tgtEl>
                                          <p:spTgt spid="32"/>
                                        </p:tgtEl>
                                        <p:attrNameLst>
                                          <p:attrName>style.visibility</p:attrName>
                                        </p:attrNameLst>
                                      </p:cBhvr>
                                      <p:to>
                                        <p:strVal val="visible"/>
                                      </p:to>
                                    </p:set>
                                    <p:anim calcmode="lin" valueType="num">
                                      <p:cBhvr>
                                        <p:cTn id="392" dur="50" fill="hold"/>
                                        <p:tgtEl>
                                          <p:spTgt spid="32"/>
                                        </p:tgtEl>
                                        <p:attrNameLst>
                                          <p:attrName>ppt_w</p:attrName>
                                        </p:attrNameLst>
                                      </p:cBhvr>
                                      <p:tavLst>
                                        <p:tav tm="0">
                                          <p:val>
                                            <p:fltVal val="0"/>
                                          </p:val>
                                        </p:tav>
                                        <p:tav tm="100000">
                                          <p:val>
                                            <p:strVal val="#ppt_w"/>
                                          </p:val>
                                        </p:tav>
                                      </p:tavLst>
                                    </p:anim>
                                    <p:anim calcmode="lin" valueType="num">
                                      <p:cBhvr>
                                        <p:cTn id="393" dur="50" fill="hold"/>
                                        <p:tgtEl>
                                          <p:spTgt spid="32"/>
                                        </p:tgtEl>
                                        <p:attrNameLst>
                                          <p:attrName>ppt_h</p:attrName>
                                        </p:attrNameLst>
                                      </p:cBhvr>
                                      <p:tavLst>
                                        <p:tav tm="0">
                                          <p:val>
                                            <p:fltVal val="0"/>
                                          </p:val>
                                        </p:tav>
                                        <p:tav tm="100000">
                                          <p:val>
                                            <p:strVal val="#ppt_h"/>
                                          </p:val>
                                        </p:tav>
                                      </p:tavLst>
                                    </p:anim>
                                  </p:childTnLst>
                                </p:cTn>
                              </p:par>
                            </p:childTnLst>
                          </p:cTn>
                        </p:par>
                        <p:par>
                          <p:cTn id="394" fill="hold">
                            <p:stCondLst>
                              <p:cond delay="3900"/>
                            </p:stCondLst>
                            <p:childTnLst>
                              <p:par>
                                <p:cTn id="395" presetID="23" presetClass="entr" presetSubtype="16" fill="hold" grpId="0" nodeType="afterEffect">
                                  <p:stCondLst>
                                    <p:cond delay="0"/>
                                  </p:stCondLst>
                                  <p:childTnLst>
                                    <p:set>
                                      <p:cBhvr>
                                        <p:cTn id="396" dur="1" fill="hold">
                                          <p:stCondLst>
                                            <p:cond delay="0"/>
                                          </p:stCondLst>
                                        </p:cTn>
                                        <p:tgtEl>
                                          <p:spTgt spid="34"/>
                                        </p:tgtEl>
                                        <p:attrNameLst>
                                          <p:attrName>style.visibility</p:attrName>
                                        </p:attrNameLst>
                                      </p:cBhvr>
                                      <p:to>
                                        <p:strVal val="visible"/>
                                      </p:to>
                                    </p:set>
                                    <p:anim calcmode="lin" valueType="num">
                                      <p:cBhvr>
                                        <p:cTn id="397" dur="50" fill="hold"/>
                                        <p:tgtEl>
                                          <p:spTgt spid="34"/>
                                        </p:tgtEl>
                                        <p:attrNameLst>
                                          <p:attrName>ppt_w</p:attrName>
                                        </p:attrNameLst>
                                      </p:cBhvr>
                                      <p:tavLst>
                                        <p:tav tm="0">
                                          <p:val>
                                            <p:fltVal val="0"/>
                                          </p:val>
                                        </p:tav>
                                        <p:tav tm="100000">
                                          <p:val>
                                            <p:strVal val="#ppt_w"/>
                                          </p:val>
                                        </p:tav>
                                      </p:tavLst>
                                    </p:anim>
                                    <p:anim calcmode="lin" valueType="num">
                                      <p:cBhvr>
                                        <p:cTn id="398" dur="50" fill="hold"/>
                                        <p:tgtEl>
                                          <p:spTgt spid="34"/>
                                        </p:tgtEl>
                                        <p:attrNameLst>
                                          <p:attrName>ppt_h</p:attrName>
                                        </p:attrNameLst>
                                      </p:cBhvr>
                                      <p:tavLst>
                                        <p:tav tm="0">
                                          <p:val>
                                            <p:fltVal val="0"/>
                                          </p:val>
                                        </p:tav>
                                        <p:tav tm="100000">
                                          <p:val>
                                            <p:strVal val="#ppt_h"/>
                                          </p:val>
                                        </p:tav>
                                      </p:tavLst>
                                    </p:anim>
                                  </p:childTnLst>
                                </p:cTn>
                              </p:par>
                            </p:childTnLst>
                          </p:cTn>
                        </p:par>
                        <p:par>
                          <p:cTn id="399" fill="hold">
                            <p:stCondLst>
                              <p:cond delay="3950"/>
                            </p:stCondLst>
                            <p:childTnLst>
                              <p:par>
                                <p:cTn id="400" presetID="23" presetClass="entr" presetSubtype="16" fill="hold" grpId="0" nodeType="afterEffect">
                                  <p:stCondLst>
                                    <p:cond delay="0"/>
                                  </p:stCondLst>
                                  <p:childTnLst>
                                    <p:set>
                                      <p:cBhvr>
                                        <p:cTn id="401" dur="1" fill="hold">
                                          <p:stCondLst>
                                            <p:cond delay="0"/>
                                          </p:stCondLst>
                                        </p:cTn>
                                        <p:tgtEl>
                                          <p:spTgt spid="35"/>
                                        </p:tgtEl>
                                        <p:attrNameLst>
                                          <p:attrName>style.visibility</p:attrName>
                                        </p:attrNameLst>
                                      </p:cBhvr>
                                      <p:to>
                                        <p:strVal val="visible"/>
                                      </p:to>
                                    </p:set>
                                    <p:anim calcmode="lin" valueType="num">
                                      <p:cBhvr>
                                        <p:cTn id="402" dur="50" fill="hold"/>
                                        <p:tgtEl>
                                          <p:spTgt spid="35"/>
                                        </p:tgtEl>
                                        <p:attrNameLst>
                                          <p:attrName>ppt_w</p:attrName>
                                        </p:attrNameLst>
                                      </p:cBhvr>
                                      <p:tavLst>
                                        <p:tav tm="0">
                                          <p:val>
                                            <p:fltVal val="0"/>
                                          </p:val>
                                        </p:tav>
                                        <p:tav tm="100000">
                                          <p:val>
                                            <p:strVal val="#ppt_w"/>
                                          </p:val>
                                        </p:tav>
                                      </p:tavLst>
                                    </p:anim>
                                    <p:anim calcmode="lin" valueType="num">
                                      <p:cBhvr>
                                        <p:cTn id="403" dur="50" fill="hold"/>
                                        <p:tgtEl>
                                          <p:spTgt spid="35"/>
                                        </p:tgtEl>
                                        <p:attrNameLst>
                                          <p:attrName>ppt_h</p:attrName>
                                        </p:attrNameLst>
                                      </p:cBhvr>
                                      <p:tavLst>
                                        <p:tav tm="0">
                                          <p:val>
                                            <p:fltVal val="0"/>
                                          </p:val>
                                        </p:tav>
                                        <p:tav tm="100000">
                                          <p:val>
                                            <p:strVal val="#ppt_h"/>
                                          </p:val>
                                        </p:tav>
                                      </p:tavLst>
                                    </p:anim>
                                  </p:childTnLst>
                                </p:cTn>
                              </p:par>
                            </p:childTnLst>
                          </p:cTn>
                        </p:par>
                        <p:par>
                          <p:cTn id="404" fill="hold">
                            <p:stCondLst>
                              <p:cond delay="4000"/>
                            </p:stCondLst>
                            <p:childTnLst>
                              <p:par>
                                <p:cTn id="405" presetID="23" presetClass="entr" presetSubtype="16" fill="hold" grpId="0" nodeType="afterEffect">
                                  <p:stCondLst>
                                    <p:cond delay="0"/>
                                  </p:stCondLst>
                                  <p:childTnLst>
                                    <p:set>
                                      <p:cBhvr>
                                        <p:cTn id="406" dur="1" fill="hold">
                                          <p:stCondLst>
                                            <p:cond delay="0"/>
                                          </p:stCondLst>
                                        </p:cTn>
                                        <p:tgtEl>
                                          <p:spTgt spid="37"/>
                                        </p:tgtEl>
                                        <p:attrNameLst>
                                          <p:attrName>style.visibility</p:attrName>
                                        </p:attrNameLst>
                                      </p:cBhvr>
                                      <p:to>
                                        <p:strVal val="visible"/>
                                      </p:to>
                                    </p:set>
                                    <p:anim calcmode="lin" valueType="num">
                                      <p:cBhvr>
                                        <p:cTn id="407" dur="50" fill="hold"/>
                                        <p:tgtEl>
                                          <p:spTgt spid="37"/>
                                        </p:tgtEl>
                                        <p:attrNameLst>
                                          <p:attrName>ppt_w</p:attrName>
                                        </p:attrNameLst>
                                      </p:cBhvr>
                                      <p:tavLst>
                                        <p:tav tm="0">
                                          <p:val>
                                            <p:fltVal val="0"/>
                                          </p:val>
                                        </p:tav>
                                        <p:tav tm="100000">
                                          <p:val>
                                            <p:strVal val="#ppt_w"/>
                                          </p:val>
                                        </p:tav>
                                      </p:tavLst>
                                    </p:anim>
                                    <p:anim calcmode="lin" valueType="num">
                                      <p:cBhvr>
                                        <p:cTn id="408" dur="50" fill="hold"/>
                                        <p:tgtEl>
                                          <p:spTgt spid="37"/>
                                        </p:tgtEl>
                                        <p:attrNameLst>
                                          <p:attrName>ppt_h</p:attrName>
                                        </p:attrNameLst>
                                      </p:cBhvr>
                                      <p:tavLst>
                                        <p:tav tm="0">
                                          <p:val>
                                            <p:fltVal val="0"/>
                                          </p:val>
                                        </p:tav>
                                        <p:tav tm="100000">
                                          <p:val>
                                            <p:strVal val="#ppt_h"/>
                                          </p:val>
                                        </p:tav>
                                      </p:tavLst>
                                    </p:anim>
                                  </p:childTnLst>
                                </p:cTn>
                              </p:par>
                            </p:childTnLst>
                          </p:cTn>
                        </p:par>
                        <p:par>
                          <p:cTn id="409" fill="hold">
                            <p:stCondLst>
                              <p:cond delay="4050"/>
                            </p:stCondLst>
                            <p:childTnLst>
                              <p:par>
                                <p:cTn id="410" presetID="23" presetClass="entr" presetSubtype="16" fill="hold" grpId="0" nodeType="afterEffect">
                                  <p:stCondLst>
                                    <p:cond delay="0"/>
                                  </p:stCondLst>
                                  <p:childTnLst>
                                    <p:set>
                                      <p:cBhvr>
                                        <p:cTn id="411" dur="1" fill="hold">
                                          <p:stCondLst>
                                            <p:cond delay="0"/>
                                          </p:stCondLst>
                                        </p:cTn>
                                        <p:tgtEl>
                                          <p:spTgt spid="38"/>
                                        </p:tgtEl>
                                        <p:attrNameLst>
                                          <p:attrName>style.visibility</p:attrName>
                                        </p:attrNameLst>
                                      </p:cBhvr>
                                      <p:to>
                                        <p:strVal val="visible"/>
                                      </p:to>
                                    </p:set>
                                    <p:anim calcmode="lin" valueType="num">
                                      <p:cBhvr>
                                        <p:cTn id="412" dur="50" fill="hold"/>
                                        <p:tgtEl>
                                          <p:spTgt spid="38"/>
                                        </p:tgtEl>
                                        <p:attrNameLst>
                                          <p:attrName>ppt_w</p:attrName>
                                        </p:attrNameLst>
                                      </p:cBhvr>
                                      <p:tavLst>
                                        <p:tav tm="0">
                                          <p:val>
                                            <p:fltVal val="0"/>
                                          </p:val>
                                        </p:tav>
                                        <p:tav tm="100000">
                                          <p:val>
                                            <p:strVal val="#ppt_w"/>
                                          </p:val>
                                        </p:tav>
                                      </p:tavLst>
                                    </p:anim>
                                    <p:anim calcmode="lin" valueType="num">
                                      <p:cBhvr>
                                        <p:cTn id="413" dur="50" fill="hold"/>
                                        <p:tgtEl>
                                          <p:spTgt spid="38"/>
                                        </p:tgtEl>
                                        <p:attrNameLst>
                                          <p:attrName>ppt_h</p:attrName>
                                        </p:attrNameLst>
                                      </p:cBhvr>
                                      <p:tavLst>
                                        <p:tav tm="0">
                                          <p:val>
                                            <p:fltVal val="0"/>
                                          </p:val>
                                        </p:tav>
                                        <p:tav tm="100000">
                                          <p:val>
                                            <p:strVal val="#ppt_h"/>
                                          </p:val>
                                        </p:tav>
                                      </p:tavLst>
                                    </p:anim>
                                  </p:childTnLst>
                                </p:cTn>
                              </p:par>
                            </p:childTnLst>
                          </p:cTn>
                        </p:par>
                        <p:par>
                          <p:cTn id="414" fill="hold">
                            <p:stCondLst>
                              <p:cond delay="4100"/>
                            </p:stCondLst>
                            <p:childTnLst>
                              <p:par>
                                <p:cTn id="415" presetID="23" presetClass="entr" presetSubtype="16" fill="hold" grpId="0" nodeType="afterEffect">
                                  <p:stCondLst>
                                    <p:cond delay="0"/>
                                  </p:stCondLst>
                                  <p:childTnLst>
                                    <p:set>
                                      <p:cBhvr>
                                        <p:cTn id="416" dur="1" fill="hold">
                                          <p:stCondLst>
                                            <p:cond delay="0"/>
                                          </p:stCondLst>
                                        </p:cTn>
                                        <p:tgtEl>
                                          <p:spTgt spid="41"/>
                                        </p:tgtEl>
                                        <p:attrNameLst>
                                          <p:attrName>style.visibility</p:attrName>
                                        </p:attrNameLst>
                                      </p:cBhvr>
                                      <p:to>
                                        <p:strVal val="visible"/>
                                      </p:to>
                                    </p:set>
                                    <p:anim calcmode="lin" valueType="num">
                                      <p:cBhvr>
                                        <p:cTn id="417" dur="50" fill="hold"/>
                                        <p:tgtEl>
                                          <p:spTgt spid="41"/>
                                        </p:tgtEl>
                                        <p:attrNameLst>
                                          <p:attrName>ppt_w</p:attrName>
                                        </p:attrNameLst>
                                      </p:cBhvr>
                                      <p:tavLst>
                                        <p:tav tm="0">
                                          <p:val>
                                            <p:fltVal val="0"/>
                                          </p:val>
                                        </p:tav>
                                        <p:tav tm="100000">
                                          <p:val>
                                            <p:strVal val="#ppt_w"/>
                                          </p:val>
                                        </p:tav>
                                      </p:tavLst>
                                    </p:anim>
                                    <p:anim calcmode="lin" valueType="num">
                                      <p:cBhvr>
                                        <p:cTn id="418" dur="50" fill="hold"/>
                                        <p:tgtEl>
                                          <p:spTgt spid="41"/>
                                        </p:tgtEl>
                                        <p:attrNameLst>
                                          <p:attrName>ppt_h</p:attrName>
                                        </p:attrNameLst>
                                      </p:cBhvr>
                                      <p:tavLst>
                                        <p:tav tm="0">
                                          <p:val>
                                            <p:fltVal val="0"/>
                                          </p:val>
                                        </p:tav>
                                        <p:tav tm="100000">
                                          <p:val>
                                            <p:strVal val="#ppt_h"/>
                                          </p:val>
                                        </p:tav>
                                      </p:tavLst>
                                    </p:anim>
                                  </p:childTnLst>
                                </p:cTn>
                              </p:par>
                            </p:childTnLst>
                          </p:cTn>
                        </p:par>
                        <p:par>
                          <p:cTn id="419" fill="hold">
                            <p:stCondLst>
                              <p:cond delay="4150"/>
                            </p:stCondLst>
                            <p:childTnLst>
                              <p:par>
                                <p:cTn id="420" presetID="23" presetClass="entr" presetSubtype="16" fill="hold" grpId="0" nodeType="afterEffect">
                                  <p:stCondLst>
                                    <p:cond delay="0"/>
                                  </p:stCondLst>
                                  <p:childTnLst>
                                    <p:set>
                                      <p:cBhvr>
                                        <p:cTn id="421" dur="1" fill="hold">
                                          <p:stCondLst>
                                            <p:cond delay="0"/>
                                          </p:stCondLst>
                                        </p:cTn>
                                        <p:tgtEl>
                                          <p:spTgt spid="42"/>
                                        </p:tgtEl>
                                        <p:attrNameLst>
                                          <p:attrName>style.visibility</p:attrName>
                                        </p:attrNameLst>
                                      </p:cBhvr>
                                      <p:to>
                                        <p:strVal val="visible"/>
                                      </p:to>
                                    </p:set>
                                    <p:anim calcmode="lin" valueType="num">
                                      <p:cBhvr>
                                        <p:cTn id="422" dur="50" fill="hold"/>
                                        <p:tgtEl>
                                          <p:spTgt spid="42"/>
                                        </p:tgtEl>
                                        <p:attrNameLst>
                                          <p:attrName>ppt_w</p:attrName>
                                        </p:attrNameLst>
                                      </p:cBhvr>
                                      <p:tavLst>
                                        <p:tav tm="0">
                                          <p:val>
                                            <p:fltVal val="0"/>
                                          </p:val>
                                        </p:tav>
                                        <p:tav tm="100000">
                                          <p:val>
                                            <p:strVal val="#ppt_w"/>
                                          </p:val>
                                        </p:tav>
                                      </p:tavLst>
                                    </p:anim>
                                    <p:anim calcmode="lin" valueType="num">
                                      <p:cBhvr>
                                        <p:cTn id="423" dur="50" fill="hold"/>
                                        <p:tgtEl>
                                          <p:spTgt spid="42"/>
                                        </p:tgtEl>
                                        <p:attrNameLst>
                                          <p:attrName>ppt_h</p:attrName>
                                        </p:attrNameLst>
                                      </p:cBhvr>
                                      <p:tavLst>
                                        <p:tav tm="0">
                                          <p:val>
                                            <p:fltVal val="0"/>
                                          </p:val>
                                        </p:tav>
                                        <p:tav tm="100000">
                                          <p:val>
                                            <p:strVal val="#ppt_h"/>
                                          </p:val>
                                        </p:tav>
                                      </p:tavLst>
                                    </p:anim>
                                  </p:childTnLst>
                                </p:cTn>
                              </p:par>
                            </p:childTnLst>
                          </p:cTn>
                        </p:par>
                        <p:par>
                          <p:cTn id="424" fill="hold">
                            <p:stCondLst>
                              <p:cond delay="4200"/>
                            </p:stCondLst>
                            <p:childTnLst>
                              <p:par>
                                <p:cTn id="425" presetID="23" presetClass="entr" presetSubtype="16" fill="hold" grpId="0" nodeType="afterEffect">
                                  <p:stCondLst>
                                    <p:cond delay="0"/>
                                  </p:stCondLst>
                                  <p:childTnLst>
                                    <p:set>
                                      <p:cBhvr>
                                        <p:cTn id="426" dur="1" fill="hold">
                                          <p:stCondLst>
                                            <p:cond delay="0"/>
                                          </p:stCondLst>
                                        </p:cTn>
                                        <p:tgtEl>
                                          <p:spTgt spid="45"/>
                                        </p:tgtEl>
                                        <p:attrNameLst>
                                          <p:attrName>style.visibility</p:attrName>
                                        </p:attrNameLst>
                                      </p:cBhvr>
                                      <p:to>
                                        <p:strVal val="visible"/>
                                      </p:to>
                                    </p:set>
                                    <p:anim calcmode="lin" valueType="num">
                                      <p:cBhvr>
                                        <p:cTn id="427" dur="50" fill="hold"/>
                                        <p:tgtEl>
                                          <p:spTgt spid="45"/>
                                        </p:tgtEl>
                                        <p:attrNameLst>
                                          <p:attrName>ppt_w</p:attrName>
                                        </p:attrNameLst>
                                      </p:cBhvr>
                                      <p:tavLst>
                                        <p:tav tm="0">
                                          <p:val>
                                            <p:fltVal val="0"/>
                                          </p:val>
                                        </p:tav>
                                        <p:tav tm="100000">
                                          <p:val>
                                            <p:strVal val="#ppt_w"/>
                                          </p:val>
                                        </p:tav>
                                      </p:tavLst>
                                    </p:anim>
                                    <p:anim calcmode="lin" valueType="num">
                                      <p:cBhvr>
                                        <p:cTn id="428" dur="50" fill="hold"/>
                                        <p:tgtEl>
                                          <p:spTgt spid="45"/>
                                        </p:tgtEl>
                                        <p:attrNameLst>
                                          <p:attrName>ppt_h</p:attrName>
                                        </p:attrNameLst>
                                      </p:cBhvr>
                                      <p:tavLst>
                                        <p:tav tm="0">
                                          <p:val>
                                            <p:fltVal val="0"/>
                                          </p:val>
                                        </p:tav>
                                        <p:tav tm="100000">
                                          <p:val>
                                            <p:strVal val="#ppt_h"/>
                                          </p:val>
                                        </p:tav>
                                      </p:tavLst>
                                    </p:anim>
                                  </p:childTnLst>
                                </p:cTn>
                              </p:par>
                            </p:childTnLst>
                          </p:cTn>
                        </p:par>
                        <p:par>
                          <p:cTn id="429" fill="hold">
                            <p:stCondLst>
                              <p:cond delay="4250"/>
                            </p:stCondLst>
                            <p:childTnLst>
                              <p:par>
                                <p:cTn id="430" presetID="23" presetClass="entr" presetSubtype="16" fill="hold" grpId="0" nodeType="afterEffect">
                                  <p:stCondLst>
                                    <p:cond delay="0"/>
                                  </p:stCondLst>
                                  <p:childTnLst>
                                    <p:set>
                                      <p:cBhvr>
                                        <p:cTn id="431" dur="1" fill="hold">
                                          <p:stCondLst>
                                            <p:cond delay="0"/>
                                          </p:stCondLst>
                                        </p:cTn>
                                        <p:tgtEl>
                                          <p:spTgt spid="64"/>
                                        </p:tgtEl>
                                        <p:attrNameLst>
                                          <p:attrName>style.visibility</p:attrName>
                                        </p:attrNameLst>
                                      </p:cBhvr>
                                      <p:to>
                                        <p:strVal val="visible"/>
                                      </p:to>
                                    </p:set>
                                    <p:anim calcmode="lin" valueType="num">
                                      <p:cBhvr>
                                        <p:cTn id="432" dur="50" fill="hold"/>
                                        <p:tgtEl>
                                          <p:spTgt spid="64"/>
                                        </p:tgtEl>
                                        <p:attrNameLst>
                                          <p:attrName>ppt_w</p:attrName>
                                        </p:attrNameLst>
                                      </p:cBhvr>
                                      <p:tavLst>
                                        <p:tav tm="0">
                                          <p:val>
                                            <p:fltVal val="0"/>
                                          </p:val>
                                        </p:tav>
                                        <p:tav tm="100000">
                                          <p:val>
                                            <p:strVal val="#ppt_w"/>
                                          </p:val>
                                        </p:tav>
                                      </p:tavLst>
                                    </p:anim>
                                    <p:anim calcmode="lin" valueType="num">
                                      <p:cBhvr>
                                        <p:cTn id="433" dur="50" fill="hold"/>
                                        <p:tgtEl>
                                          <p:spTgt spid="64"/>
                                        </p:tgtEl>
                                        <p:attrNameLst>
                                          <p:attrName>ppt_h</p:attrName>
                                        </p:attrNameLst>
                                      </p:cBhvr>
                                      <p:tavLst>
                                        <p:tav tm="0">
                                          <p:val>
                                            <p:fltVal val="0"/>
                                          </p:val>
                                        </p:tav>
                                        <p:tav tm="100000">
                                          <p:val>
                                            <p:strVal val="#ppt_h"/>
                                          </p:val>
                                        </p:tav>
                                      </p:tavLst>
                                    </p:anim>
                                  </p:childTnLst>
                                </p:cTn>
                              </p:par>
                            </p:childTnLst>
                          </p:cTn>
                        </p:par>
                        <p:par>
                          <p:cTn id="434" fill="hold">
                            <p:stCondLst>
                              <p:cond delay="4300"/>
                            </p:stCondLst>
                            <p:childTnLst>
                              <p:par>
                                <p:cTn id="435" presetID="23" presetClass="entr" presetSubtype="16" fill="hold" grpId="0" nodeType="afterEffect">
                                  <p:stCondLst>
                                    <p:cond delay="0"/>
                                  </p:stCondLst>
                                  <p:childTnLst>
                                    <p:set>
                                      <p:cBhvr>
                                        <p:cTn id="436" dur="1" fill="hold">
                                          <p:stCondLst>
                                            <p:cond delay="0"/>
                                          </p:stCondLst>
                                        </p:cTn>
                                        <p:tgtEl>
                                          <p:spTgt spid="70"/>
                                        </p:tgtEl>
                                        <p:attrNameLst>
                                          <p:attrName>style.visibility</p:attrName>
                                        </p:attrNameLst>
                                      </p:cBhvr>
                                      <p:to>
                                        <p:strVal val="visible"/>
                                      </p:to>
                                    </p:set>
                                    <p:anim calcmode="lin" valueType="num">
                                      <p:cBhvr>
                                        <p:cTn id="437" dur="50" fill="hold"/>
                                        <p:tgtEl>
                                          <p:spTgt spid="70"/>
                                        </p:tgtEl>
                                        <p:attrNameLst>
                                          <p:attrName>ppt_w</p:attrName>
                                        </p:attrNameLst>
                                      </p:cBhvr>
                                      <p:tavLst>
                                        <p:tav tm="0">
                                          <p:val>
                                            <p:fltVal val="0"/>
                                          </p:val>
                                        </p:tav>
                                        <p:tav tm="100000">
                                          <p:val>
                                            <p:strVal val="#ppt_w"/>
                                          </p:val>
                                        </p:tav>
                                      </p:tavLst>
                                    </p:anim>
                                    <p:anim calcmode="lin" valueType="num">
                                      <p:cBhvr>
                                        <p:cTn id="438" dur="50" fill="hold"/>
                                        <p:tgtEl>
                                          <p:spTgt spid="70"/>
                                        </p:tgtEl>
                                        <p:attrNameLst>
                                          <p:attrName>ppt_h</p:attrName>
                                        </p:attrNameLst>
                                      </p:cBhvr>
                                      <p:tavLst>
                                        <p:tav tm="0">
                                          <p:val>
                                            <p:fltVal val="0"/>
                                          </p:val>
                                        </p:tav>
                                        <p:tav tm="100000">
                                          <p:val>
                                            <p:strVal val="#ppt_h"/>
                                          </p:val>
                                        </p:tav>
                                      </p:tavLst>
                                    </p:anim>
                                  </p:childTnLst>
                                </p:cTn>
                              </p:par>
                            </p:childTnLst>
                          </p:cTn>
                        </p:par>
                        <p:par>
                          <p:cTn id="439" fill="hold">
                            <p:stCondLst>
                              <p:cond delay="4350"/>
                            </p:stCondLst>
                            <p:childTnLst>
                              <p:par>
                                <p:cTn id="440" presetID="23" presetClass="entr" presetSubtype="16" fill="hold" grpId="0" nodeType="afterEffect">
                                  <p:stCondLst>
                                    <p:cond delay="0"/>
                                  </p:stCondLst>
                                  <p:childTnLst>
                                    <p:set>
                                      <p:cBhvr>
                                        <p:cTn id="441" dur="1" fill="hold">
                                          <p:stCondLst>
                                            <p:cond delay="0"/>
                                          </p:stCondLst>
                                        </p:cTn>
                                        <p:tgtEl>
                                          <p:spTgt spid="44"/>
                                        </p:tgtEl>
                                        <p:attrNameLst>
                                          <p:attrName>style.visibility</p:attrName>
                                        </p:attrNameLst>
                                      </p:cBhvr>
                                      <p:to>
                                        <p:strVal val="visible"/>
                                      </p:to>
                                    </p:set>
                                    <p:anim calcmode="lin" valueType="num">
                                      <p:cBhvr>
                                        <p:cTn id="442" dur="50" fill="hold"/>
                                        <p:tgtEl>
                                          <p:spTgt spid="44"/>
                                        </p:tgtEl>
                                        <p:attrNameLst>
                                          <p:attrName>ppt_w</p:attrName>
                                        </p:attrNameLst>
                                      </p:cBhvr>
                                      <p:tavLst>
                                        <p:tav tm="0">
                                          <p:val>
                                            <p:fltVal val="0"/>
                                          </p:val>
                                        </p:tav>
                                        <p:tav tm="100000">
                                          <p:val>
                                            <p:strVal val="#ppt_w"/>
                                          </p:val>
                                        </p:tav>
                                      </p:tavLst>
                                    </p:anim>
                                    <p:anim calcmode="lin" valueType="num">
                                      <p:cBhvr>
                                        <p:cTn id="443" dur="50" fill="hold"/>
                                        <p:tgtEl>
                                          <p:spTgt spid="44"/>
                                        </p:tgtEl>
                                        <p:attrNameLst>
                                          <p:attrName>ppt_h</p:attrName>
                                        </p:attrNameLst>
                                      </p:cBhvr>
                                      <p:tavLst>
                                        <p:tav tm="0">
                                          <p:val>
                                            <p:fltVal val="0"/>
                                          </p:val>
                                        </p:tav>
                                        <p:tav tm="100000">
                                          <p:val>
                                            <p:strVal val="#ppt_h"/>
                                          </p:val>
                                        </p:tav>
                                      </p:tavLst>
                                    </p:anim>
                                  </p:childTnLst>
                                </p:cTn>
                              </p:par>
                            </p:childTnLst>
                          </p:cTn>
                        </p:par>
                        <p:par>
                          <p:cTn id="444" fill="hold">
                            <p:stCondLst>
                              <p:cond delay="4400"/>
                            </p:stCondLst>
                            <p:childTnLst>
                              <p:par>
                                <p:cTn id="445" presetID="23" presetClass="entr" presetSubtype="16" fill="hold" grpId="0" nodeType="afterEffect">
                                  <p:stCondLst>
                                    <p:cond delay="0"/>
                                  </p:stCondLst>
                                  <p:childTnLst>
                                    <p:set>
                                      <p:cBhvr>
                                        <p:cTn id="446" dur="1" fill="hold">
                                          <p:stCondLst>
                                            <p:cond delay="0"/>
                                          </p:stCondLst>
                                        </p:cTn>
                                        <p:tgtEl>
                                          <p:spTgt spid="46"/>
                                        </p:tgtEl>
                                        <p:attrNameLst>
                                          <p:attrName>style.visibility</p:attrName>
                                        </p:attrNameLst>
                                      </p:cBhvr>
                                      <p:to>
                                        <p:strVal val="visible"/>
                                      </p:to>
                                    </p:set>
                                    <p:anim calcmode="lin" valueType="num">
                                      <p:cBhvr>
                                        <p:cTn id="447" dur="50" fill="hold"/>
                                        <p:tgtEl>
                                          <p:spTgt spid="46"/>
                                        </p:tgtEl>
                                        <p:attrNameLst>
                                          <p:attrName>ppt_w</p:attrName>
                                        </p:attrNameLst>
                                      </p:cBhvr>
                                      <p:tavLst>
                                        <p:tav tm="0">
                                          <p:val>
                                            <p:fltVal val="0"/>
                                          </p:val>
                                        </p:tav>
                                        <p:tav tm="100000">
                                          <p:val>
                                            <p:strVal val="#ppt_w"/>
                                          </p:val>
                                        </p:tav>
                                      </p:tavLst>
                                    </p:anim>
                                    <p:anim calcmode="lin" valueType="num">
                                      <p:cBhvr>
                                        <p:cTn id="448" dur="50" fill="hold"/>
                                        <p:tgtEl>
                                          <p:spTgt spid="46"/>
                                        </p:tgtEl>
                                        <p:attrNameLst>
                                          <p:attrName>ppt_h</p:attrName>
                                        </p:attrNameLst>
                                      </p:cBhvr>
                                      <p:tavLst>
                                        <p:tav tm="0">
                                          <p:val>
                                            <p:fltVal val="0"/>
                                          </p:val>
                                        </p:tav>
                                        <p:tav tm="100000">
                                          <p:val>
                                            <p:strVal val="#ppt_h"/>
                                          </p:val>
                                        </p:tav>
                                      </p:tavLst>
                                    </p:anim>
                                  </p:childTnLst>
                                </p:cTn>
                              </p:par>
                            </p:childTnLst>
                          </p:cTn>
                        </p:par>
                        <p:par>
                          <p:cTn id="449" fill="hold">
                            <p:stCondLst>
                              <p:cond delay="4450"/>
                            </p:stCondLst>
                            <p:childTnLst>
                              <p:par>
                                <p:cTn id="450" presetID="23" presetClass="entr" presetSubtype="16" fill="hold" grpId="0" nodeType="afterEffect">
                                  <p:stCondLst>
                                    <p:cond delay="0"/>
                                  </p:stCondLst>
                                  <p:childTnLst>
                                    <p:set>
                                      <p:cBhvr>
                                        <p:cTn id="451" dur="1" fill="hold">
                                          <p:stCondLst>
                                            <p:cond delay="0"/>
                                          </p:stCondLst>
                                        </p:cTn>
                                        <p:tgtEl>
                                          <p:spTgt spid="47"/>
                                        </p:tgtEl>
                                        <p:attrNameLst>
                                          <p:attrName>style.visibility</p:attrName>
                                        </p:attrNameLst>
                                      </p:cBhvr>
                                      <p:to>
                                        <p:strVal val="visible"/>
                                      </p:to>
                                    </p:set>
                                    <p:anim calcmode="lin" valueType="num">
                                      <p:cBhvr>
                                        <p:cTn id="452" dur="50" fill="hold"/>
                                        <p:tgtEl>
                                          <p:spTgt spid="47"/>
                                        </p:tgtEl>
                                        <p:attrNameLst>
                                          <p:attrName>ppt_w</p:attrName>
                                        </p:attrNameLst>
                                      </p:cBhvr>
                                      <p:tavLst>
                                        <p:tav tm="0">
                                          <p:val>
                                            <p:fltVal val="0"/>
                                          </p:val>
                                        </p:tav>
                                        <p:tav tm="100000">
                                          <p:val>
                                            <p:strVal val="#ppt_w"/>
                                          </p:val>
                                        </p:tav>
                                      </p:tavLst>
                                    </p:anim>
                                    <p:anim calcmode="lin" valueType="num">
                                      <p:cBhvr>
                                        <p:cTn id="453" dur="50" fill="hold"/>
                                        <p:tgtEl>
                                          <p:spTgt spid="47"/>
                                        </p:tgtEl>
                                        <p:attrNameLst>
                                          <p:attrName>ppt_h</p:attrName>
                                        </p:attrNameLst>
                                      </p:cBhvr>
                                      <p:tavLst>
                                        <p:tav tm="0">
                                          <p:val>
                                            <p:fltVal val="0"/>
                                          </p:val>
                                        </p:tav>
                                        <p:tav tm="100000">
                                          <p:val>
                                            <p:strVal val="#ppt_h"/>
                                          </p:val>
                                        </p:tav>
                                      </p:tavLst>
                                    </p:anim>
                                  </p:childTnLst>
                                </p:cTn>
                              </p:par>
                            </p:childTnLst>
                          </p:cTn>
                        </p:par>
                        <p:par>
                          <p:cTn id="454" fill="hold">
                            <p:stCondLst>
                              <p:cond delay="4500"/>
                            </p:stCondLst>
                            <p:childTnLst>
                              <p:par>
                                <p:cTn id="455" presetID="23" presetClass="entr" presetSubtype="16" fill="hold" grpId="0" nodeType="afterEffect">
                                  <p:stCondLst>
                                    <p:cond delay="0"/>
                                  </p:stCondLst>
                                  <p:childTnLst>
                                    <p:set>
                                      <p:cBhvr>
                                        <p:cTn id="456" dur="1" fill="hold">
                                          <p:stCondLst>
                                            <p:cond delay="0"/>
                                          </p:stCondLst>
                                        </p:cTn>
                                        <p:tgtEl>
                                          <p:spTgt spid="48"/>
                                        </p:tgtEl>
                                        <p:attrNameLst>
                                          <p:attrName>style.visibility</p:attrName>
                                        </p:attrNameLst>
                                      </p:cBhvr>
                                      <p:to>
                                        <p:strVal val="visible"/>
                                      </p:to>
                                    </p:set>
                                    <p:anim calcmode="lin" valueType="num">
                                      <p:cBhvr>
                                        <p:cTn id="457" dur="50" fill="hold"/>
                                        <p:tgtEl>
                                          <p:spTgt spid="48"/>
                                        </p:tgtEl>
                                        <p:attrNameLst>
                                          <p:attrName>ppt_w</p:attrName>
                                        </p:attrNameLst>
                                      </p:cBhvr>
                                      <p:tavLst>
                                        <p:tav tm="0">
                                          <p:val>
                                            <p:fltVal val="0"/>
                                          </p:val>
                                        </p:tav>
                                        <p:tav tm="100000">
                                          <p:val>
                                            <p:strVal val="#ppt_w"/>
                                          </p:val>
                                        </p:tav>
                                      </p:tavLst>
                                    </p:anim>
                                    <p:anim calcmode="lin" valueType="num">
                                      <p:cBhvr>
                                        <p:cTn id="458" dur="50" fill="hold"/>
                                        <p:tgtEl>
                                          <p:spTgt spid="48"/>
                                        </p:tgtEl>
                                        <p:attrNameLst>
                                          <p:attrName>ppt_h</p:attrName>
                                        </p:attrNameLst>
                                      </p:cBhvr>
                                      <p:tavLst>
                                        <p:tav tm="0">
                                          <p:val>
                                            <p:fltVal val="0"/>
                                          </p:val>
                                        </p:tav>
                                        <p:tav tm="100000">
                                          <p:val>
                                            <p:strVal val="#ppt_h"/>
                                          </p:val>
                                        </p:tav>
                                      </p:tavLst>
                                    </p:anim>
                                  </p:childTnLst>
                                </p:cTn>
                              </p:par>
                            </p:childTnLst>
                          </p:cTn>
                        </p:par>
                        <p:par>
                          <p:cTn id="459" fill="hold">
                            <p:stCondLst>
                              <p:cond delay="4550"/>
                            </p:stCondLst>
                            <p:childTnLst>
                              <p:par>
                                <p:cTn id="460" presetID="23" presetClass="entr" presetSubtype="16" fill="hold" grpId="0" nodeType="afterEffect">
                                  <p:stCondLst>
                                    <p:cond delay="0"/>
                                  </p:stCondLst>
                                  <p:childTnLst>
                                    <p:set>
                                      <p:cBhvr>
                                        <p:cTn id="461" dur="1" fill="hold">
                                          <p:stCondLst>
                                            <p:cond delay="0"/>
                                          </p:stCondLst>
                                        </p:cTn>
                                        <p:tgtEl>
                                          <p:spTgt spid="49"/>
                                        </p:tgtEl>
                                        <p:attrNameLst>
                                          <p:attrName>style.visibility</p:attrName>
                                        </p:attrNameLst>
                                      </p:cBhvr>
                                      <p:to>
                                        <p:strVal val="visible"/>
                                      </p:to>
                                    </p:set>
                                    <p:anim calcmode="lin" valueType="num">
                                      <p:cBhvr>
                                        <p:cTn id="462" dur="50" fill="hold"/>
                                        <p:tgtEl>
                                          <p:spTgt spid="49"/>
                                        </p:tgtEl>
                                        <p:attrNameLst>
                                          <p:attrName>ppt_w</p:attrName>
                                        </p:attrNameLst>
                                      </p:cBhvr>
                                      <p:tavLst>
                                        <p:tav tm="0">
                                          <p:val>
                                            <p:fltVal val="0"/>
                                          </p:val>
                                        </p:tav>
                                        <p:tav tm="100000">
                                          <p:val>
                                            <p:strVal val="#ppt_w"/>
                                          </p:val>
                                        </p:tav>
                                      </p:tavLst>
                                    </p:anim>
                                    <p:anim calcmode="lin" valueType="num">
                                      <p:cBhvr>
                                        <p:cTn id="463" dur="50" fill="hold"/>
                                        <p:tgtEl>
                                          <p:spTgt spid="49"/>
                                        </p:tgtEl>
                                        <p:attrNameLst>
                                          <p:attrName>ppt_h</p:attrName>
                                        </p:attrNameLst>
                                      </p:cBhvr>
                                      <p:tavLst>
                                        <p:tav tm="0">
                                          <p:val>
                                            <p:fltVal val="0"/>
                                          </p:val>
                                        </p:tav>
                                        <p:tav tm="100000">
                                          <p:val>
                                            <p:strVal val="#ppt_h"/>
                                          </p:val>
                                        </p:tav>
                                      </p:tavLst>
                                    </p:anim>
                                  </p:childTnLst>
                                </p:cTn>
                              </p:par>
                            </p:childTnLst>
                          </p:cTn>
                        </p:par>
                        <p:par>
                          <p:cTn id="464" fill="hold">
                            <p:stCondLst>
                              <p:cond delay="4600"/>
                            </p:stCondLst>
                            <p:childTnLst>
                              <p:par>
                                <p:cTn id="465" presetID="23" presetClass="entr" presetSubtype="16" fill="hold" grpId="0" nodeType="afterEffect">
                                  <p:stCondLst>
                                    <p:cond delay="0"/>
                                  </p:stCondLst>
                                  <p:childTnLst>
                                    <p:set>
                                      <p:cBhvr>
                                        <p:cTn id="466" dur="1" fill="hold">
                                          <p:stCondLst>
                                            <p:cond delay="0"/>
                                          </p:stCondLst>
                                        </p:cTn>
                                        <p:tgtEl>
                                          <p:spTgt spid="50"/>
                                        </p:tgtEl>
                                        <p:attrNameLst>
                                          <p:attrName>style.visibility</p:attrName>
                                        </p:attrNameLst>
                                      </p:cBhvr>
                                      <p:to>
                                        <p:strVal val="visible"/>
                                      </p:to>
                                    </p:set>
                                    <p:anim calcmode="lin" valueType="num">
                                      <p:cBhvr>
                                        <p:cTn id="467" dur="50" fill="hold"/>
                                        <p:tgtEl>
                                          <p:spTgt spid="50"/>
                                        </p:tgtEl>
                                        <p:attrNameLst>
                                          <p:attrName>ppt_w</p:attrName>
                                        </p:attrNameLst>
                                      </p:cBhvr>
                                      <p:tavLst>
                                        <p:tav tm="0">
                                          <p:val>
                                            <p:fltVal val="0"/>
                                          </p:val>
                                        </p:tav>
                                        <p:tav tm="100000">
                                          <p:val>
                                            <p:strVal val="#ppt_w"/>
                                          </p:val>
                                        </p:tav>
                                      </p:tavLst>
                                    </p:anim>
                                    <p:anim calcmode="lin" valueType="num">
                                      <p:cBhvr>
                                        <p:cTn id="468" dur="50" fill="hold"/>
                                        <p:tgtEl>
                                          <p:spTgt spid="50"/>
                                        </p:tgtEl>
                                        <p:attrNameLst>
                                          <p:attrName>ppt_h</p:attrName>
                                        </p:attrNameLst>
                                      </p:cBhvr>
                                      <p:tavLst>
                                        <p:tav tm="0">
                                          <p:val>
                                            <p:fltVal val="0"/>
                                          </p:val>
                                        </p:tav>
                                        <p:tav tm="100000">
                                          <p:val>
                                            <p:strVal val="#ppt_h"/>
                                          </p:val>
                                        </p:tav>
                                      </p:tavLst>
                                    </p:anim>
                                  </p:childTnLst>
                                </p:cTn>
                              </p:par>
                            </p:childTnLst>
                          </p:cTn>
                        </p:par>
                        <p:par>
                          <p:cTn id="469" fill="hold">
                            <p:stCondLst>
                              <p:cond delay="4650"/>
                            </p:stCondLst>
                            <p:childTnLst>
                              <p:par>
                                <p:cTn id="470" presetID="23" presetClass="entr" presetSubtype="16" fill="hold" grpId="0" nodeType="afterEffect">
                                  <p:stCondLst>
                                    <p:cond delay="0"/>
                                  </p:stCondLst>
                                  <p:childTnLst>
                                    <p:set>
                                      <p:cBhvr>
                                        <p:cTn id="471" dur="1" fill="hold">
                                          <p:stCondLst>
                                            <p:cond delay="0"/>
                                          </p:stCondLst>
                                        </p:cTn>
                                        <p:tgtEl>
                                          <p:spTgt spid="51"/>
                                        </p:tgtEl>
                                        <p:attrNameLst>
                                          <p:attrName>style.visibility</p:attrName>
                                        </p:attrNameLst>
                                      </p:cBhvr>
                                      <p:to>
                                        <p:strVal val="visible"/>
                                      </p:to>
                                    </p:set>
                                    <p:anim calcmode="lin" valueType="num">
                                      <p:cBhvr>
                                        <p:cTn id="472" dur="50" fill="hold"/>
                                        <p:tgtEl>
                                          <p:spTgt spid="51"/>
                                        </p:tgtEl>
                                        <p:attrNameLst>
                                          <p:attrName>ppt_w</p:attrName>
                                        </p:attrNameLst>
                                      </p:cBhvr>
                                      <p:tavLst>
                                        <p:tav tm="0">
                                          <p:val>
                                            <p:fltVal val="0"/>
                                          </p:val>
                                        </p:tav>
                                        <p:tav tm="100000">
                                          <p:val>
                                            <p:strVal val="#ppt_w"/>
                                          </p:val>
                                        </p:tav>
                                      </p:tavLst>
                                    </p:anim>
                                    <p:anim calcmode="lin" valueType="num">
                                      <p:cBhvr>
                                        <p:cTn id="473" dur="50" fill="hold"/>
                                        <p:tgtEl>
                                          <p:spTgt spid="51"/>
                                        </p:tgtEl>
                                        <p:attrNameLst>
                                          <p:attrName>ppt_h</p:attrName>
                                        </p:attrNameLst>
                                      </p:cBhvr>
                                      <p:tavLst>
                                        <p:tav tm="0">
                                          <p:val>
                                            <p:fltVal val="0"/>
                                          </p:val>
                                        </p:tav>
                                        <p:tav tm="100000">
                                          <p:val>
                                            <p:strVal val="#ppt_h"/>
                                          </p:val>
                                        </p:tav>
                                      </p:tavLst>
                                    </p:anim>
                                  </p:childTnLst>
                                </p:cTn>
                              </p:par>
                            </p:childTnLst>
                          </p:cTn>
                        </p:par>
                        <p:par>
                          <p:cTn id="474" fill="hold">
                            <p:stCondLst>
                              <p:cond delay="4700"/>
                            </p:stCondLst>
                            <p:childTnLst>
                              <p:par>
                                <p:cTn id="475" presetID="23" presetClass="entr" presetSubtype="16" fill="hold" grpId="0" nodeType="afterEffect">
                                  <p:stCondLst>
                                    <p:cond delay="0"/>
                                  </p:stCondLst>
                                  <p:childTnLst>
                                    <p:set>
                                      <p:cBhvr>
                                        <p:cTn id="476" dur="1" fill="hold">
                                          <p:stCondLst>
                                            <p:cond delay="0"/>
                                          </p:stCondLst>
                                        </p:cTn>
                                        <p:tgtEl>
                                          <p:spTgt spid="52"/>
                                        </p:tgtEl>
                                        <p:attrNameLst>
                                          <p:attrName>style.visibility</p:attrName>
                                        </p:attrNameLst>
                                      </p:cBhvr>
                                      <p:to>
                                        <p:strVal val="visible"/>
                                      </p:to>
                                    </p:set>
                                    <p:anim calcmode="lin" valueType="num">
                                      <p:cBhvr>
                                        <p:cTn id="477" dur="50" fill="hold"/>
                                        <p:tgtEl>
                                          <p:spTgt spid="52"/>
                                        </p:tgtEl>
                                        <p:attrNameLst>
                                          <p:attrName>ppt_w</p:attrName>
                                        </p:attrNameLst>
                                      </p:cBhvr>
                                      <p:tavLst>
                                        <p:tav tm="0">
                                          <p:val>
                                            <p:fltVal val="0"/>
                                          </p:val>
                                        </p:tav>
                                        <p:tav tm="100000">
                                          <p:val>
                                            <p:strVal val="#ppt_w"/>
                                          </p:val>
                                        </p:tav>
                                      </p:tavLst>
                                    </p:anim>
                                    <p:anim calcmode="lin" valueType="num">
                                      <p:cBhvr>
                                        <p:cTn id="478" dur="50" fill="hold"/>
                                        <p:tgtEl>
                                          <p:spTgt spid="52"/>
                                        </p:tgtEl>
                                        <p:attrNameLst>
                                          <p:attrName>ppt_h</p:attrName>
                                        </p:attrNameLst>
                                      </p:cBhvr>
                                      <p:tavLst>
                                        <p:tav tm="0">
                                          <p:val>
                                            <p:fltVal val="0"/>
                                          </p:val>
                                        </p:tav>
                                        <p:tav tm="100000">
                                          <p:val>
                                            <p:strVal val="#ppt_h"/>
                                          </p:val>
                                        </p:tav>
                                      </p:tavLst>
                                    </p:anim>
                                  </p:childTnLst>
                                </p:cTn>
                              </p:par>
                            </p:childTnLst>
                          </p:cTn>
                        </p:par>
                        <p:par>
                          <p:cTn id="479" fill="hold">
                            <p:stCondLst>
                              <p:cond delay="4750"/>
                            </p:stCondLst>
                            <p:childTnLst>
                              <p:par>
                                <p:cTn id="480" presetID="23" presetClass="entr" presetSubtype="16" fill="hold" grpId="0" nodeType="afterEffect">
                                  <p:stCondLst>
                                    <p:cond delay="0"/>
                                  </p:stCondLst>
                                  <p:childTnLst>
                                    <p:set>
                                      <p:cBhvr>
                                        <p:cTn id="481" dur="1" fill="hold">
                                          <p:stCondLst>
                                            <p:cond delay="0"/>
                                          </p:stCondLst>
                                        </p:cTn>
                                        <p:tgtEl>
                                          <p:spTgt spid="53"/>
                                        </p:tgtEl>
                                        <p:attrNameLst>
                                          <p:attrName>style.visibility</p:attrName>
                                        </p:attrNameLst>
                                      </p:cBhvr>
                                      <p:to>
                                        <p:strVal val="visible"/>
                                      </p:to>
                                    </p:set>
                                    <p:anim calcmode="lin" valueType="num">
                                      <p:cBhvr>
                                        <p:cTn id="482" dur="50" fill="hold"/>
                                        <p:tgtEl>
                                          <p:spTgt spid="53"/>
                                        </p:tgtEl>
                                        <p:attrNameLst>
                                          <p:attrName>ppt_w</p:attrName>
                                        </p:attrNameLst>
                                      </p:cBhvr>
                                      <p:tavLst>
                                        <p:tav tm="0">
                                          <p:val>
                                            <p:fltVal val="0"/>
                                          </p:val>
                                        </p:tav>
                                        <p:tav tm="100000">
                                          <p:val>
                                            <p:strVal val="#ppt_w"/>
                                          </p:val>
                                        </p:tav>
                                      </p:tavLst>
                                    </p:anim>
                                    <p:anim calcmode="lin" valueType="num">
                                      <p:cBhvr>
                                        <p:cTn id="483" dur="50" fill="hold"/>
                                        <p:tgtEl>
                                          <p:spTgt spid="53"/>
                                        </p:tgtEl>
                                        <p:attrNameLst>
                                          <p:attrName>ppt_h</p:attrName>
                                        </p:attrNameLst>
                                      </p:cBhvr>
                                      <p:tavLst>
                                        <p:tav tm="0">
                                          <p:val>
                                            <p:fltVal val="0"/>
                                          </p:val>
                                        </p:tav>
                                        <p:tav tm="100000">
                                          <p:val>
                                            <p:strVal val="#ppt_h"/>
                                          </p:val>
                                        </p:tav>
                                      </p:tavLst>
                                    </p:anim>
                                  </p:childTnLst>
                                </p:cTn>
                              </p:par>
                            </p:childTnLst>
                          </p:cTn>
                        </p:par>
                        <p:par>
                          <p:cTn id="484" fill="hold">
                            <p:stCondLst>
                              <p:cond delay="4800"/>
                            </p:stCondLst>
                            <p:childTnLst>
                              <p:par>
                                <p:cTn id="485" presetID="23" presetClass="entr" presetSubtype="16" fill="hold" grpId="0" nodeType="afterEffect">
                                  <p:stCondLst>
                                    <p:cond delay="0"/>
                                  </p:stCondLst>
                                  <p:childTnLst>
                                    <p:set>
                                      <p:cBhvr>
                                        <p:cTn id="486" dur="1" fill="hold">
                                          <p:stCondLst>
                                            <p:cond delay="0"/>
                                          </p:stCondLst>
                                        </p:cTn>
                                        <p:tgtEl>
                                          <p:spTgt spid="54"/>
                                        </p:tgtEl>
                                        <p:attrNameLst>
                                          <p:attrName>style.visibility</p:attrName>
                                        </p:attrNameLst>
                                      </p:cBhvr>
                                      <p:to>
                                        <p:strVal val="visible"/>
                                      </p:to>
                                    </p:set>
                                    <p:anim calcmode="lin" valueType="num">
                                      <p:cBhvr>
                                        <p:cTn id="487" dur="50" fill="hold"/>
                                        <p:tgtEl>
                                          <p:spTgt spid="54"/>
                                        </p:tgtEl>
                                        <p:attrNameLst>
                                          <p:attrName>ppt_w</p:attrName>
                                        </p:attrNameLst>
                                      </p:cBhvr>
                                      <p:tavLst>
                                        <p:tav tm="0">
                                          <p:val>
                                            <p:fltVal val="0"/>
                                          </p:val>
                                        </p:tav>
                                        <p:tav tm="100000">
                                          <p:val>
                                            <p:strVal val="#ppt_w"/>
                                          </p:val>
                                        </p:tav>
                                      </p:tavLst>
                                    </p:anim>
                                    <p:anim calcmode="lin" valueType="num">
                                      <p:cBhvr>
                                        <p:cTn id="488" dur="50" fill="hold"/>
                                        <p:tgtEl>
                                          <p:spTgt spid="54"/>
                                        </p:tgtEl>
                                        <p:attrNameLst>
                                          <p:attrName>ppt_h</p:attrName>
                                        </p:attrNameLst>
                                      </p:cBhvr>
                                      <p:tavLst>
                                        <p:tav tm="0">
                                          <p:val>
                                            <p:fltVal val="0"/>
                                          </p:val>
                                        </p:tav>
                                        <p:tav tm="100000">
                                          <p:val>
                                            <p:strVal val="#ppt_h"/>
                                          </p:val>
                                        </p:tav>
                                      </p:tavLst>
                                    </p:anim>
                                  </p:childTnLst>
                                </p:cTn>
                              </p:par>
                            </p:childTnLst>
                          </p:cTn>
                        </p:par>
                        <p:par>
                          <p:cTn id="489" fill="hold">
                            <p:stCondLst>
                              <p:cond delay="4850"/>
                            </p:stCondLst>
                            <p:childTnLst>
                              <p:par>
                                <p:cTn id="490" presetID="23" presetClass="entr" presetSubtype="16" fill="hold" grpId="0" nodeType="afterEffect">
                                  <p:stCondLst>
                                    <p:cond delay="0"/>
                                  </p:stCondLst>
                                  <p:childTnLst>
                                    <p:set>
                                      <p:cBhvr>
                                        <p:cTn id="491" dur="1" fill="hold">
                                          <p:stCondLst>
                                            <p:cond delay="0"/>
                                          </p:stCondLst>
                                        </p:cTn>
                                        <p:tgtEl>
                                          <p:spTgt spid="55"/>
                                        </p:tgtEl>
                                        <p:attrNameLst>
                                          <p:attrName>style.visibility</p:attrName>
                                        </p:attrNameLst>
                                      </p:cBhvr>
                                      <p:to>
                                        <p:strVal val="visible"/>
                                      </p:to>
                                    </p:set>
                                    <p:anim calcmode="lin" valueType="num">
                                      <p:cBhvr>
                                        <p:cTn id="492" dur="50" fill="hold"/>
                                        <p:tgtEl>
                                          <p:spTgt spid="55"/>
                                        </p:tgtEl>
                                        <p:attrNameLst>
                                          <p:attrName>ppt_w</p:attrName>
                                        </p:attrNameLst>
                                      </p:cBhvr>
                                      <p:tavLst>
                                        <p:tav tm="0">
                                          <p:val>
                                            <p:fltVal val="0"/>
                                          </p:val>
                                        </p:tav>
                                        <p:tav tm="100000">
                                          <p:val>
                                            <p:strVal val="#ppt_w"/>
                                          </p:val>
                                        </p:tav>
                                      </p:tavLst>
                                    </p:anim>
                                    <p:anim calcmode="lin" valueType="num">
                                      <p:cBhvr>
                                        <p:cTn id="493" dur="50" fill="hold"/>
                                        <p:tgtEl>
                                          <p:spTgt spid="55"/>
                                        </p:tgtEl>
                                        <p:attrNameLst>
                                          <p:attrName>ppt_h</p:attrName>
                                        </p:attrNameLst>
                                      </p:cBhvr>
                                      <p:tavLst>
                                        <p:tav tm="0">
                                          <p:val>
                                            <p:fltVal val="0"/>
                                          </p:val>
                                        </p:tav>
                                        <p:tav tm="100000">
                                          <p:val>
                                            <p:strVal val="#ppt_h"/>
                                          </p:val>
                                        </p:tav>
                                      </p:tavLst>
                                    </p:anim>
                                  </p:childTnLst>
                                </p:cTn>
                              </p:par>
                            </p:childTnLst>
                          </p:cTn>
                        </p:par>
                        <p:par>
                          <p:cTn id="494" fill="hold">
                            <p:stCondLst>
                              <p:cond delay="4900"/>
                            </p:stCondLst>
                            <p:childTnLst>
                              <p:par>
                                <p:cTn id="495" presetID="23" presetClass="entr" presetSubtype="16" fill="hold" grpId="0" nodeType="afterEffect">
                                  <p:stCondLst>
                                    <p:cond delay="0"/>
                                  </p:stCondLst>
                                  <p:childTnLst>
                                    <p:set>
                                      <p:cBhvr>
                                        <p:cTn id="496" dur="1" fill="hold">
                                          <p:stCondLst>
                                            <p:cond delay="0"/>
                                          </p:stCondLst>
                                        </p:cTn>
                                        <p:tgtEl>
                                          <p:spTgt spid="56"/>
                                        </p:tgtEl>
                                        <p:attrNameLst>
                                          <p:attrName>style.visibility</p:attrName>
                                        </p:attrNameLst>
                                      </p:cBhvr>
                                      <p:to>
                                        <p:strVal val="visible"/>
                                      </p:to>
                                    </p:set>
                                    <p:anim calcmode="lin" valueType="num">
                                      <p:cBhvr>
                                        <p:cTn id="497" dur="50" fill="hold"/>
                                        <p:tgtEl>
                                          <p:spTgt spid="56"/>
                                        </p:tgtEl>
                                        <p:attrNameLst>
                                          <p:attrName>ppt_w</p:attrName>
                                        </p:attrNameLst>
                                      </p:cBhvr>
                                      <p:tavLst>
                                        <p:tav tm="0">
                                          <p:val>
                                            <p:fltVal val="0"/>
                                          </p:val>
                                        </p:tav>
                                        <p:tav tm="100000">
                                          <p:val>
                                            <p:strVal val="#ppt_w"/>
                                          </p:val>
                                        </p:tav>
                                      </p:tavLst>
                                    </p:anim>
                                    <p:anim calcmode="lin" valueType="num">
                                      <p:cBhvr>
                                        <p:cTn id="498" dur="50" fill="hold"/>
                                        <p:tgtEl>
                                          <p:spTgt spid="56"/>
                                        </p:tgtEl>
                                        <p:attrNameLst>
                                          <p:attrName>ppt_h</p:attrName>
                                        </p:attrNameLst>
                                      </p:cBhvr>
                                      <p:tavLst>
                                        <p:tav tm="0">
                                          <p:val>
                                            <p:fltVal val="0"/>
                                          </p:val>
                                        </p:tav>
                                        <p:tav tm="100000">
                                          <p:val>
                                            <p:strVal val="#ppt_h"/>
                                          </p:val>
                                        </p:tav>
                                      </p:tavLst>
                                    </p:anim>
                                  </p:childTnLst>
                                </p:cTn>
                              </p:par>
                            </p:childTnLst>
                          </p:cTn>
                        </p:par>
                        <p:par>
                          <p:cTn id="499" fill="hold">
                            <p:stCondLst>
                              <p:cond delay="4950"/>
                            </p:stCondLst>
                            <p:childTnLst>
                              <p:par>
                                <p:cTn id="500" presetID="23" presetClass="entr" presetSubtype="16" fill="hold" grpId="0" nodeType="afterEffect">
                                  <p:stCondLst>
                                    <p:cond delay="0"/>
                                  </p:stCondLst>
                                  <p:childTnLst>
                                    <p:set>
                                      <p:cBhvr>
                                        <p:cTn id="501" dur="1" fill="hold">
                                          <p:stCondLst>
                                            <p:cond delay="0"/>
                                          </p:stCondLst>
                                        </p:cTn>
                                        <p:tgtEl>
                                          <p:spTgt spid="57"/>
                                        </p:tgtEl>
                                        <p:attrNameLst>
                                          <p:attrName>style.visibility</p:attrName>
                                        </p:attrNameLst>
                                      </p:cBhvr>
                                      <p:to>
                                        <p:strVal val="visible"/>
                                      </p:to>
                                    </p:set>
                                    <p:anim calcmode="lin" valueType="num">
                                      <p:cBhvr>
                                        <p:cTn id="502" dur="50" fill="hold"/>
                                        <p:tgtEl>
                                          <p:spTgt spid="57"/>
                                        </p:tgtEl>
                                        <p:attrNameLst>
                                          <p:attrName>ppt_w</p:attrName>
                                        </p:attrNameLst>
                                      </p:cBhvr>
                                      <p:tavLst>
                                        <p:tav tm="0">
                                          <p:val>
                                            <p:fltVal val="0"/>
                                          </p:val>
                                        </p:tav>
                                        <p:tav tm="100000">
                                          <p:val>
                                            <p:strVal val="#ppt_w"/>
                                          </p:val>
                                        </p:tav>
                                      </p:tavLst>
                                    </p:anim>
                                    <p:anim calcmode="lin" valueType="num">
                                      <p:cBhvr>
                                        <p:cTn id="503" dur="50" fill="hold"/>
                                        <p:tgtEl>
                                          <p:spTgt spid="57"/>
                                        </p:tgtEl>
                                        <p:attrNameLst>
                                          <p:attrName>ppt_h</p:attrName>
                                        </p:attrNameLst>
                                      </p:cBhvr>
                                      <p:tavLst>
                                        <p:tav tm="0">
                                          <p:val>
                                            <p:fltVal val="0"/>
                                          </p:val>
                                        </p:tav>
                                        <p:tav tm="100000">
                                          <p:val>
                                            <p:strVal val="#ppt_h"/>
                                          </p:val>
                                        </p:tav>
                                      </p:tavLst>
                                    </p:anim>
                                  </p:childTnLst>
                                </p:cTn>
                              </p:par>
                            </p:childTnLst>
                          </p:cTn>
                        </p:par>
                        <p:par>
                          <p:cTn id="504" fill="hold">
                            <p:stCondLst>
                              <p:cond delay="5000"/>
                            </p:stCondLst>
                            <p:childTnLst>
                              <p:par>
                                <p:cTn id="505" presetID="23" presetClass="entr" presetSubtype="16" fill="hold" grpId="0" nodeType="afterEffect">
                                  <p:stCondLst>
                                    <p:cond delay="0"/>
                                  </p:stCondLst>
                                  <p:childTnLst>
                                    <p:set>
                                      <p:cBhvr>
                                        <p:cTn id="506" dur="1" fill="hold">
                                          <p:stCondLst>
                                            <p:cond delay="0"/>
                                          </p:stCondLst>
                                        </p:cTn>
                                        <p:tgtEl>
                                          <p:spTgt spid="58"/>
                                        </p:tgtEl>
                                        <p:attrNameLst>
                                          <p:attrName>style.visibility</p:attrName>
                                        </p:attrNameLst>
                                      </p:cBhvr>
                                      <p:to>
                                        <p:strVal val="visible"/>
                                      </p:to>
                                    </p:set>
                                    <p:anim calcmode="lin" valueType="num">
                                      <p:cBhvr>
                                        <p:cTn id="507" dur="50" fill="hold"/>
                                        <p:tgtEl>
                                          <p:spTgt spid="58"/>
                                        </p:tgtEl>
                                        <p:attrNameLst>
                                          <p:attrName>ppt_w</p:attrName>
                                        </p:attrNameLst>
                                      </p:cBhvr>
                                      <p:tavLst>
                                        <p:tav tm="0">
                                          <p:val>
                                            <p:fltVal val="0"/>
                                          </p:val>
                                        </p:tav>
                                        <p:tav tm="100000">
                                          <p:val>
                                            <p:strVal val="#ppt_w"/>
                                          </p:val>
                                        </p:tav>
                                      </p:tavLst>
                                    </p:anim>
                                    <p:anim calcmode="lin" valueType="num">
                                      <p:cBhvr>
                                        <p:cTn id="508" dur="50" fill="hold"/>
                                        <p:tgtEl>
                                          <p:spTgt spid="58"/>
                                        </p:tgtEl>
                                        <p:attrNameLst>
                                          <p:attrName>ppt_h</p:attrName>
                                        </p:attrNameLst>
                                      </p:cBhvr>
                                      <p:tavLst>
                                        <p:tav tm="0">
                                          <p:val>
                                            <p:fltVal val="0"/>
                                          </p:val>
                                        </p:tav>
                                        <p:tav tm="100000">
                                          <p:val>
                                            <p:strVal val="#ppt_h"/>
                                          </p:val>
                                        </p:tav>
                                      </p:tavLst>
                                    </p:anim>
                                  </p:childTnLst>
                                </p:cTn>
                              </p:par>
                            </p:childTnLst>
                          </p:cTn>
                        </p:par>
                        <p:par>
                          <p:cTn id="509" fill="hold">
                            <p:stCondLst>
                              <p:cond delay="5050"/>
                            </p:stCondLst>
                            <p:childTnLst>
                              <p:par>
                                <p:cTn id="510" presetID="23" presetClass="entr" presetSubtype="16" fill="hold" grpId="0" nodeType="afterEffect">
                                  <p:stCondLst>
                                    <p:cond delay="0"/>
                                  </p:stCondLst>
                                  <p:childTnLst>
                                    <p:set>
                                      <p:cBhvr>
                                        <p:cTn id="511" dur="1" fill="hold">
                                          <p:stCondLst>
                                            <p:cond delay="0"/>
                                          </p:stCondLst>
                                        </p:cTn>
                                        <p:tgtEl>
                                          <p:spTgt spid="59"/>
                                        </p:tgtEl>
                                        <p:attrNameLst>
                                          <p:attrName>style.visibility</p:attrName>
                                        </p:attrNameLst>
                                      </p:cBhvr>
                                      <p:to>
                                        <p:strVal val="visible"/>
                                      </p:to>
                                    </p:set>
                                    <p:anim calcmode="lin" valueType="num">
                                      <p:cBhvr>
                                        <p:cTn id="512" dur="50" fill="hold"/>
                                        <p:tgtEl>
                                          <p:spTgt spid="59"/>
                                        </p:tgtEl>
                                        <p:attrNameLst>
                                          <p:attrName>ppt_w</p:attrName>
                                        </p:attrNameLst>
                                      </p:cBhvr>
                                      <p:tavLst>
                                        <p:tav tm="0">
                                          <p:val>
                                            <p:fltVal val="0"/>
                                          </p:val>
                                        </p:tav>
                                        <p:tav tm="100000">
                                          <p:val>
                                            <p:strVal val="#ppt_w"/>
                                          </p:val>
                                        </p:tav>
                                      </p:tavLst>
                                    </p:anim>
                                    <p:anim calcmode="lin" valueType="num">
                                      <p:cBhvr>
                                        <p:cTn id="513" dur="50" fill="hold"/>
                                        <p:tgtEl>
                                          <p:spTgt spid="59"/>
                                        </p:tgtEl>
                                        <p:attrNameLst>
                                          <p:attrName>ppt_h</p:attrName>
                                        </p:attrNameLst>
                                      </p:cBhvr>
                                      <p:tavLst>
                                        <p:tav tm="0">
                                          <p:val>
                                            <p:fltVal val="0"/>
                                          </p:val>
                                        </p:tav>
                                        <p:tav tm="100000">
                                          <p:val>
                                            <p:strVal val="#ppt_h"/>
                                          </p:val>
                                        </p:tav>
                                      </p:tavLst>
                                    </p:anim>
                                  </p:childTnLst>
                                </p:cTn>
                              </p:par>
                            </p:childTnLst>
                          </p:cTn>
                        </p:par>
                        <p:par>
                          <p:cTn id="514" fill="hold">
                            <p:stCondLst>
                              <p:cond delay="5100"/>
                            </p:stCondLst>
                            <p:childTnLst>
                              <p:par>
                                <p:cTn id="515" presetID="23" presetClass="entr" presetSubtype="16" fill="hold" grpId="0" nodeType="afterEffect">
                                  <p:stCondLst>
                                    <p:cond delay="0"/>
                                  </p:stCondLst>
                                  <p:childTnLst>
                                    <p:set>
                                      <p:cBhvr>
                                        <p:cTn id="516" dur="1" fill="hold">
                                          <p:stCondLst>
                                            <p:cond delay="0"/>
                                          </p:stCondLst>
                                        </p:cTn>
                                        <p:tgtEl>
                                          <p:spTgt spid="60"/>
                                        </p:tgtEl>
                                        <p:attrNameLst>
                                          <p:attrName>style.visibility</p:attrName>
                                        </p:attrNameLst>
                                      </p:cBhvr>
                                      <p:to>
                                        <p:strVal val="visible"/>
                                      </p:to>
                                    </p:set>
                                    <p:anim calcmode="lin" valueType="num">
                                      <p:cBhvr>
                                        <p:cTn id="517" dur="50" fill="hold"/>
                                        <p:tgtEl>
                                          <p:spTgt spid="60"/>
                                        </p:tgtEl>
                                        <p:attrNameLst>
                                          <p:attrName>ppt_w</p:attrName>
                                        </p:attrNameLst>
                                      </p:cBhvr>
                                      <p:tavLst>
                                        <p:tav tm="0">
                                          <p:val>
                                            <p:fltVal val="0"/>
                                          </p:val>
                                        </p:tav>
                                        <p:tav tm="100000">
                                          <p:val>
                                            <p:strVal val="#ppt_w"/>
                                          </p:val>
                                        </p:tav>
                                      </p:tavLst>
                                    </p:anim>
                                    <p:anim calcmode="lin" valueType="num">
                                      <p:cBhvr>
                                        <p:cTn id="518" dur="50" fill="hold"/>
                                        <p:tgtEl>
                                          <p:spTgt spid="60"/>
                                        </p:tgtEl>
                                        <p:attrNameLst>
                                          <p:attrName>ppt_h</p:attrName>
                                        </p:attrNameLst>
                                      </p:cBhvr>
                                      <p:tavLst>
                                        <p:tav tm="0">
                                          <p:val>
                                            <p:fltVal val="0"/>
                                          </p:val>
                                        </p:tav>
                                        <p:tav tm="100000">
                                          <p:val>
                                            <p:strVal val="#ppt_h"/>
                                          </p:val>
                                        </p:tav>
                                      </p:tavLst>
                                    </p:anim>
                                  </p:childTnLst>
                                </p:cTn>
                              </p:par>
                            </p:childTnLst>
                          </p:cTn>
                        </p:par>
                        <p:par>
                          <p:cTn id="519" fill="hold">
                            <p:stCondLst>
                              <p:cond delay="5150"/>
                            </p:stCondLst>
                            <p:childTnLst>
                              <p:par>
                                <p:cTn id="520" presetID="23" presetClass="entr" presetSubtype="16" fill="hold" grpId="0" nodeType="afterEffect">
                                  <p:stCondLst>
                                    <p:cond delay="0"/>
                                  </p:stCondLst>
                                  <p:childTnLst>
                                    <p:set>
                                      <p:cBhvr>
                                        <p:cTn id="521" dur="1" fill="hold">
                                          <p:stCondLst>
                                            <p:cond delay="0"/>
                                          </p:stCondLst>
                                        </p:cTn>
                                        <p:tgtEl>
                                          <p:spTgt spid="69"/>
                                        </p:tgtEl>
                                        <p:attrNameLst>
                                          <p:attrName>style.visibility</p:attrName>
                                        </p:attrNameLst>
                                      </p:cBhvr>
                                      <p:to>
                                        <p:strVal val="visible"/>
                                      </p:to>
                                    </p:set>
                                    <p:anim calcmode="lin" valueType="num">
                                      <p:cBhvr>
                                        <p:cTn id="522" dur="50" fill="hold"/>
                                        <p:tgtEl>
                                          <p:spTgt spid="69"/>
                                        </p:tgtEl>
                                        <p:attrNameLst>
                                          <p:attrName>ppt_w</p:attrName>
                                        </p:attrNameLst>
                                      </p:cBhvr>
                                      <p:tavLst>
                                        <p:tav tm="0">
                                          <p:val>
                                            <p:fltVal val="0"/>
                                          </p:val>
                                        </p:tav>
                                        <p:tav tm="100000">
                                          <p:val>
                                            <p:strVal val="#ppt_w"/>
                                          </p:val>
                                        </p:tav>
                                      </p:tavLst>
                                    </p:anim>
                                    <p:anim calcmode="lin" valueType="num">
                                      <p:cBhvr>
                                        <p:cTn id="523" dur="50" fill="hold"/>
                                        <p:tgtEl>
                                          <p:spTgt spid="69"/>
                                        </p:tgtEl>
                                        <p:attrNameLst>
                                          <p:attrName>ppt_h</p:attrName>
                                        </p:attrNameLst>
                                      </p:cBhvr>
                                      <p:tavLst>
                                        <p:tav tm="0">
                                          <p:val>
                                            <p:fltVal val="0"/>
                                          </p:val>
                                        </p:tav>
                                        <p:tav tm="100000">
                                          <p:val>
                                            <p:strVal val="#ppt_h"/>
                                          </p:val>
                                        </p:tav>
                                      </p:tavLst>
                                    </p:anim>
                                  </p:childTnLst>
                                </p:cTn>
                              </p:par>
                            </p:childTnLst>
                          </p:cTn>
                        </p:par>
                        <p:par>
                          <p:cTn id="524" fill="hold">
                            <p:stCondLst>
                              <p:cond delay="5200"/>
                            </p:stCondLst>
                            <p:childTnLst>
                              <p:par>
                                <p:cTn id="525" presetID="23" presetClass="entr" presetSubtype="16" fill="hold" grpId="0" nodeType="afterEffect">
                                  <p:stCondLst>
                                    <p:cond delay="0"/>
                                  </p:stCondLst>
                                  <p:childTnLst>
                                    <p:set>
                                      <p:cBhvr>
                                        <p:cTn id="526" dur="1" fill="hold">
                                          <p:stCondLst>
                                            <p:cond delay="0"/>
                                          </p:stCondLst>
                                        </p:cTn>
                                        <p:tgtEl>
                                          <p:spTgt spid="73"/>
                                        </p:tgtEl>
                                        <p:attrNameLst>
                                          <p:attrName>style.visibility</p:attrName>
                                        </p:attrNameLst>
                                      </p:cBhvr>
                                      <p:to>
                                        <p:strVal val="visible"/>
                                      </p:to>
                                    </p:set>
                                    <p:anim calcmode="lin" valueType="num">
                                      <p:cBhvr>
                                        <p:cTn id="527" dur="50" fill="hold"/>
                                        <p:tgtEl>
                                          <p:spTgt spid="73"/>
                                        </p:tgtEl>
                                        <p:attrNameLst>
                                          <p:attrName>ppt_w</p:attrName>
                                        </p:attrNameLst>
                                      </p:cBhvr>
                                      <p:tavLst>
                                        <p:tav tm="0">
                                          <p:val>
                                            <p:fltVal val="0"/>
                                          </p:val>
                                        </p:tav>
                                        <p:tav tm="100000">
                                          <p:val>
                                            <p:strVal val="#ppt_w"/>
                                          </p:val>
                                        </p:tav>
                                      </p:tavLst>
                                    </p:anim>
                                    <p:anim calcmode="lin" valueType="num">
                                      <p:cBhvr>
                                        <p:cTn id="528" dur="50" fill="hold"/>
                                        <p:tgtEl>
                                          <p:spTgt spid="73"/>
                                        </p:tgtEl>
                                        <p:attrNameLst>
                                          <p:attrName>ppt_h</p:attrName>
                                        </p:attrNameLst>
                                      </p:cBhvr>
                                      <p:tavLst>
                                        <p:tav tm="0">
                                          <p:val>
                                            <p:fltVal val="0"/>
                                          </p:val>
                                        </p:tav>
                                        <p:tav tm="100000">
                                          <p:val>
                                            <p:strVal val="#ppt_h"/>
                                          </p:val>
                                        </p:tav>
                                      </p:tavLst>
                                    </p:anim>
                                  </p:childTnLst>
                                </p:cTn>
                              </p:par>
                            </p:childTnLst>
                          </p:cTn>
                        </p:par>
                        <p:par>
                          <p:cTn id="529" fill="hold">
                            <p:stCondLst>
                              <p:cond delay="5250"/>
                            </p:stCondLst>
                            <p:childTnLst>
                              <p:par>
                                <p:cTn id="530" presetID="23" presetClass="entr" presetSubtype="16" fill="hold" grpId="0" nodeType="afterEffect">
                                  <p:stCondLst>
                                    <p:cond delay="0"/>
                                  </p:stCondLst>
                                  <p:childTnLst>
                                    <p:set>
                                      <p:cBhvr>
                                        <p:cTn id="531" dur="1" fill="hold">
                                          <p:stCondLst>
                                            <p:cond delay="0"/>
                                          </p:stCondLst>
                                        </p:cTn>
                                        <p:tgtEl>
                                          <p:spTgt spid="77"/>
                                        </p:tgtEl>
                                        <p:attrNameLst>
                                          <p:attrName>style.visibility</p:attrName>
                                        </p:attrNameLst>
                                      </p:cBhvr>
                                      <p:to>
                                        <p:strVal val="visible"/>
                                      </p:to>
                                    </p:set>
                                    <p:anim calcmode="lin" valueType="num">
                                      <p:cBhvr>
                                        <p:cTn id="532" dur="50" fill="hold"/>
                                        <p:tgtEl>
                                          <p:spTgt spid="77"/>
                                        </p:tgtEl>
                                        <p:attrNameLst>
                                          <p:attrName>ppt_w</p:attrName>
                                        </p:attrNameLst>
                                      </p:cBhvr>
                                      <p:tavLst>
                                        <p:tav tm="0">
                                          <p:val>
                                            <p:fltVal val="0"/>
                                          </p:val>
                                        </p:tav>
                                        <p:tav tm="100000">
                                          <p:val>
                                            <p:strVal val="#ppt_w"/>
                                          </p:val>
                                        </p:tav>
                                      </p:tavLst>
                                    </p:anim>
                                    <p:anim calcmode="lin" valueType="num">
                                      <p:cBhvr>
                                        <p:cTn id="533" dur="50" fill="hold"/>
                                        <p:tgtEl>
                                          <p:spTgt spid="77"/>
                                        </p:tgtEl>
                                        <p:attrNameLst>
                                          <p:attrName>ppt_h</p:attrName>
                                        </p:attrNameLst>
                                      </p:cBhvr>
                                      <p:tavLst>
                                        <p:tav tm="0">
                                          <p:val>
                                            <p:fltVal val="0"/>
                                          </p:val>
                                        </p:tav>
                                        <p:tav tm="100000">
                                          <p:val>
                                            <p:strVal val="#ppt_h"/>
                                          </p:val>
                                        </p:tav>
                                      </p:tavLst>
                                    </p:anim>
                                  </p:childTnLst>
                                </p:cTn>
                              </p:par>
                            </p:childTnLst>
                          </p:cTn>
                        </p:par>
                        <p:par>
                          <p:cTn id="534" fill="hold">
                            <p:stCondLst>
                              <p:cond delay="5300"/>
                            </p:stCondLst>
                            <p:childTnLst>
                              <p:par>
                                <p:cTn id="535" presetID="23" presetClass="entr" presetSubtype="16" fill="hold" grpId="0" nodeType="afterEffect">
                                  <p:stCondLst>
                                    <p:cond delay="0"/>
                                  </p:stCondLst>
                                  <p:childTnLst>
                                    <p:set>
                                      <p:cBhvr>
                                        <p:cTn id="536" dur="1" fill="hold">
                                          <p:stCondLst>
                                            <p:cond delay="0"/>
                                          </p:stCondLst>
                                        </p:cTn>
                                        <p:tgtEl>
                                          <p:spTgt spid="78"/>
                                        </p:tgtEl>
                                        <p:attrNameLst>
                                          <p:attrName>style.visibility</p:attrName>
                                        </p:attrNameLst>
                                      </p:cBhvr>
                                      <p:to>
                                        <p:strVal val="visible"/>
                                      </p:to>
                                    </p:set>
                                    <p:anim calcmode="lin" valueType="num">
                                      <p:cBhvr>
                                        <p:cTn id="537" dur="50" fill="hold"/>
                                        <p:tgtEl>
                                          <p:spTgt spid="78"/>
                                        </p:tgtEl>
                                        <p:attrNameLst>
                                          <p:attrName>ppt_w</p:attrName>
                                        </p:attrNameLst>
                                      </p:cBhvr>
                                      <p:tavLst>
                                        <p:tav tm="0">
                                          <p:val>
                                            <p:fltVal val="0"/>
                                          </p:val>
                                        </p:tav>
                                        <p:tav tm="100000">
                                          <p:val>
                                            <p:strVal val="#ppt_w"/>
                                          </p:val>
                                        </p:tav>
                                      </p:tavLst>
                                    </p:anim>
                                    <p:anim calcmode="lin" valueType="num">
                                      <p:cBhvr>
                                        <p:cTn id="538" dur="50" fill="hold"/>
                                        <p:tgtEl>
                                          <p:spTgt spid="78"/>
                                        </p:tgtEl>
                                        <p:attrNameLst>
                                          <p:attrName>ppt_h</p:attrName>
                                        </p:attrNameLst>
                                      </p:cBhvr>
                                      <p:tavLst>
                                        <p:tav tm="0">
                                          <p:val>
                                            <p:fltVal val="0"/>
                                          </p:val>
                                        </p:tav>
                                        <p:tav tm="100000">
                                          <p:val>
                                            <p:strVal val="#ppt_h"/>
                                          </p:val>
                                        </p:tav>
                                      </p:tavLst>
                                    </p:anim>
                                  </p:childTnLst>
                                </p:cTn>
                              </p:par>
                            </p:childTnLst>
                          </p:cTn>
                        </p:par>
                        <p:par>
                          <p:cTn id="539" fill="hold">
                            <p:stCondLst>
                              <p:cond delay="5350"/>
                            </p:stCondLst>
                            <p:childTnLst>
                              <p:par>
                                <p:cTn id="540" presetID="23" presetClass="entr" presetSubtype="16" fill="hold" grpId="0" nodeType="afterEffect">
                                  <p:stCondLst>
                                    <p:cond delay="0"/>
                                  </p:stCondLst>
                                  <p:childTnLst>
                                    <p:set>
                                      <p:cBhvr>
                                        <p:cTn id="541" dur="1" fill="hold">
                                          <p:stCondLst>
                                            <p:cond delay="0"/>
                                          </p:stCondLst>
                                        </p:cTn>
                                        <p:tgtEl>
                                          <p:spTgt spid="81"/>
                                        </p:tgtEl>
                                        <p:attrNameLst>
                                          <p:attrName>style.visibility</p:attrName>
                                        </p:attrNameLst>
                                      </p:cBhvr>
                                      <p:to>
                                        <p:strVal val="visible"/>
                                      </p:to>
                                    </p:set>
                                    <p:anim calcmode="lin" valueType="num">
                                      <p:cBhvr>
                                        <p:cTn id="542" dur="50" fill="hold"/>
                                        <p:tgtEl>
                                          <p:spTgt spid="81"/>
                                        </p:tgtEl>
                                        <p:attrNameLst>
                                          <p:attrName>ppt_w</p:attrName>
                                        </p:attrNameLst>
                                      </p:cBhvr>
                                      <p:tavLst>
                                        <p:tav tm="0">
                                          <p:val>
                                            <p:fltVal val="0"/>
                                          </p:val>
                                        </p:tav>
                                        <p:tav tm="100000">
                                          <p:val>
                                            <p:strVal val="#ppt_w"/>
                                          </p:val>
                                        </p:tav>
                                      </p:tavLst>
                                    </p:anim>
                                    <p:anim calcmode="lin" valueType="num">
                                      <p:cBhvr>
                                        <p:cTn id="543" dur="50" fill="hold"/>
                                        <p:tgtEl>
                                          <p:spTgt spid="81"/>
                                        </p:tgtEl>
                                        <p:attrNameLst>
                                          <p:attrName>ppt_h</p:attrName>
                                        </p:attrNameLst>
                                      </p:cBhvr>
                                      <p:tavLst>
                                        <p:tav tm="0">
                                          <p:val>
                                            <p:fltVal val="0"/>
                                          </p:val>
                                        </p:tav>
                                        <p:tav tm="100000">
                                          <p:val>
                                            <p:strVal val="#ppt_h"/>
                                          </p:val>
                                        </p:tav>
                                      </p:tavLst>
                                    </p:anim>
                                  </p:childTnLst>
                                </p:cTn>
                              </p:par>
                            </p:childTnLst>
                          </p:cTn>
                        </p:par>
                        <p:par>
                          <p:cTn id="544" fill="hold">
                            <p:stCondLst>
                              <p:cond delay="5400"/>
                            </p:stCondLst>
                            <p:childTnLst>
                              <p:par>
                                <p:cTn id="545" presetID="23" presetClass="entr" presetSubtype="16" fill="hold" grpId="0" nodeType="afterEffect">
                                  <p:stCondLst>
                                    <p:cond delay="0"/>
                                  </p:stCondLst>
                                  <p:childTnLst>
                                    <p:set>
                                      <p:cBhvr>
                                        <p:cTn id="546" dur="1" fill="hold">
                                          <p:stCondLst>
                                            <p:cond delay="0"/>
                                          </p:stCondLst>
                                        </p:cTn>
                                        <p:tgtEl>
                                          <p:spTgt spid="83"/>
                                        </p:tgtEl>
                                        <p:attrNameLst>
                                          <p:attrName>style.visibility</p:attrName>
                                        </p:attrNameLst>
                                      </p:cBhvr>
                                      <p:to>
                                        <p:strVal val="visible"/>
                                      </p:to>
                                    </p:set>
                                    <p:anim calcmode="lin" valueType="num">
                                      <p:cBhvr>
                                        <p:cTn id="547" dur="50" fill="hold"/>
                                        <p:tgtEl>
                                          <p:spTgt spid="83"/>
                                        </p:tgtEl>
                                        <p:attrNameLst>
                                          <p:attrName>ppt_w</p:attrName>
                                        </p:attrNameLst>
                                      </p:cBhvr>
                                      <p:tavLst>
                                        <p:tav tm="0">
                                          <p:val>
                                            <p:fltVal val="0"/>
                                          </p:val>
                                        </p:tav>
                                        <p:tav tm="100000">
                                          <p:val>
                                            <p:strVal val="#ppt_w"/>
                                          </p:val>
                                        </p:tav>
                                      </p:tavLst>
                                    </p:anim>
                                    <p:anim calcmode="lin" valueType="num">
                                      <p:cBhvr>
                                        <p:cTn id="548" dur="50" fill="hold"/>
                                        <p:tgtEl>
                                          <p:spTgt spid="83"/>
                                        </p:tgtEl>
                                        <p:attrNameLst>
                                          <p:attrName>ppt_h</p:attrName>
                                        </p:attrNameLst>
                                      </p:cBhvr>
                                      <p:tavLst>
                                        <p:tav tm="0">
                                          <p:val>
                                            <p:fltVal val="0"/>
                                          </p:val>
                                        </p:tav>
                                        <p:tav tm="100000">
                                          <p:val>
                                            <p:strVal val="#ppt_h"/>
                                          </p:val>
                                        </p:tav>
                                      </p:tavLst>
                                    </p:anim>
                                  </p:childTnLst>
                                </p:cTn>
                              </p:par>
                            </p:childTnLst>
                          </p:cTn>
                        </p:par>
                        <p:par>
                          <p:cTn id="549" fill="hold">
                            <p:stCondLst>
                              <p:cond delay="5450"/>
                            </p:stCondLst>
                            <p:childTnLst>
                              <p:par>
                                <p:cTn id="550" presetID="23" presetClass="entr" presetSubtype="16" fill="hold" grpId="0" nodeType="afterEffect">
                                  <p:stCondLst>
                                    <p:cond delay="0"/>
                                  </p:stCondLst>
                                  <p:childTnLst>
                                    <p:set>
                                      <p:cBhvr>
                                        <p:cTn id="551" dur="1" fill="hold">
                                          <p:stCondLst>
                                            <p:cond delay="0"/>
                                          </p:stCondLst>
                                        </p:cTn>
                                        <p:tgtEl>
                                          <p:spTgt spid="84"/>
                                        </p:tgtEl>
                                        <p:attrNameLst>
                                          <p:attrName>style.visibility</p:attrName>
                                        </p:attrNameLst>
                                      </p:cBhvr>
                                      <p:to>
                                        <p:strVal val="visible"/>
                                      </p:to>
                                    </p:set>
                                    <p:anim calcmode="lin" valueType="num">
                                      <p:cBhvr>
                                        <p:cTn id="552" dur="50" fill="hold"/>
                                        <p:tgtEl>
                                          <p:spTgt spid="84"/>
                                        </p:tgtEl>
                                        <p:attrNameLst>
                                          <p:attrName>ppt_w</p:attrName>
                                        </p:attrNameLst>
                                      </p:cBhvr>
                                      <p:tavLst>
                                        <p:tav tm="0">
                                          <p:val>
                                            <p:fltVal val="0"/>
                                          </p:val>
                                        </p:tav>
                                        <p:tav tm="100000">
                                          <p:val>
                                            <p:strVal val="#ppt_w"/>
                                          </p:val>
                                        </p:tav>
                                      </p:tavLst>
                                    </p:anim>
                                    <p:anim calcmode="lin" valueType="num">
                                      <p:cBhvr>
                                        <p:cTn id="553" dur="50" fill="hold"/>
                                        <p:tgtEl>
                                          <p:spTgt spid="84"/>
                                        </p:tgtEl>
                                        <p:attrNameLst>
                                          <p:attrName>ppt_h</p:attrName>
                                        </p:attrNameLst>
                                      </p:cBhvr>
                                      <p:tavLst>
                                        <p:tav tm="0">
                                          <p:val>
                                            <p:fltVal val="0"/>
                                          </p:val>
                                        </p:tav>
                                        <p:tav tm="100000">
                                          <p:val>
                                            <p:strVal val="#ppt_h"/>
                                          </p:val>
                                        </p:tav>
                                      </p:tavLst>
                                    </p:anim>
                                  </p:childTnLst>
                                </p:cTn>
                              </p:par>
                            </p:childTnLst>
                          </p:cTn>
                        </p:par>
                        <p:par>
                          <p:cTn id="554" fill="hold">
                            <p:stCondLst>
                              <p:cond delay="5500"/>
                            </p:stCondLst>
                            <p:childTnLst>
                              <p:par>
                                <p:cTn id="555" presetID="23" presetClass="entr" presetSubtype="16" fill="hold" grpId="0" nodeType="afterEffect">
                                  <p:stCondLst>
                                    <p:cond delay="0"/>
                                  </p:stCondLst>
                                  <p:childTnLst>
                                    <p:set>
                                      <p:cBhvr>
                                        <p:cTn id="556" dur="1" fill="hold">
                                          <p:stCondLst>
                                            <p:cond delay="0"/>
                                          </p:stCondLst>
                                        </p:cTn>
                                        <p:tgtEl>
                                          <p:spTgt spid="86"/>
                                        </p:tgtEl>
                                        <p:attrNameLst>
                                          <p:attrName>style.visibility</p:attrName>
                                        </p:attrNameLst>
                                      </p:cBhvr>
                                      <p:to>
                                        <p:strVal val="visible"/>
                                      </p:to>
                                    </p:set>
                                    <p:anim calcmode="lin" valueType="num">
                                      <p:cBhvr>
                                        <p:cTn id="557" dur="50" fill="hold"/>
                                        <p:tgtEl>
                                          <p:spTgt spid="86"/>
                                        </p:tgtEl>
                                        <p:attrNameLst>
                                          <p:attrName>ppt_w</p:attrName>
                                        </p:attrNameLst>
                                      </p:cBhvr>
                                      <p:tavLst>
                                        <p:tav tm="0">
                                          <p:val>
                                            <p:fltVal val="0"/>
                                          </p:val>
                                        </p:tav>
                                        <p:tav tm="100000">
                                          <p:val>
                                            <p:strVal val="#ppt_w"/>
                                          </p:val>
                                        </p:tav>
                                      </p:tavLst>
                                    </p:anim>
                                    <p:anim calcmode="lin" valueType="num">
                                      <p:cBhvr>
                                        <p:cTn id="558" dur="50" fill="hold"/>
                                        <p:tgtEl>
                                          <p:spTgt spid="86"/>
                                        </p:tgtEl>
                                        <p:attrNameLst>
                                          <p:attrName>ppt_h</p:attrName>
                                        </p:attrNameLst>
                                      </p:cBhvr>
                                      <p:tavLst>
                                        <p:tav tm="0">
                                          <p:val>
                                            <p:fltVal val="0"/>
                                          </p:val>
                                        </p:tav>
                                        <p:tav tm="100000">
                                          <p:val>
                                            <p:strVal val="#ppt_h"/>
                                          </p:val>
                                        </p:tav>
                                      </p:tavLst>
                                    </p:anim>
                                  </p:childTnLst>
                                </p:cTn>
                              </p:par>
                            </p:childTnLst>
                          </p:cTn>
                        </p:par>
                        <p:par>
                          <p:cTn id="559" fill="hold">
                            <p:stCondLst>
                              <p:cond delay="5550"/>
                            </p:stCondLst>
                            <p:childTnLst>
                              <p:par>
                                <p:cTn id="560" presetID="23" presetClass="entr" presetSubtype="16" fill="hold" grpId="0" nodeType="afterEffect">
                                  <p:stCondLst>
                                    <p:cond delay="0"/>
                                  </p:stCondLst>
                                  <p:childTnLst>
                                    <p:set>
                                      <p:cBhvr>
                                        <p:cTn id="561" dur="1" fill="hold">
                                          <p:stCondLst>
                                            <p:cond delay="0"/>
                                          </p:stCondLst>
                                        </p:cTn>
                                        <p:tgtEl>
                                          <p:spTgt spid="88"/>
                                        </p:tgtEl>
                                        <p:attrNameLst>
                                          <p:attrName>style.visibility</p:attrName>
                                        </p:attrNameLst>
                                      </p:cBhvr>
                                      <p:to>
                                        <p:strVal val="visible"/>
                                      </p:to>
                                    </p:set>
                                    <p:anim calcmode="lin" valueType="num">
                                      <p:cBhvr>
                                        <p:cTn id="562" dur="50" fill="hold"/>
                                        <p:tgtEl>
                                          <p:spTgt spid="88"/>
                                        </p:tgtEl>
                                        <p:attrNameLst>
                                          <p:attrName>ppt_w</p:attrName>
                                        </p:attrNameLst>
                                      </p:cBhvr>
                                      <p:tavLst>
                                        <p:tav tm="0">
                                          <p:val>
                                            <p:fltVal val="0"/>
                                          </p:val>
                                        </p:tav>
                                        <p:tav tm="100000">
                                          <p:val>
                                            <p:strVal val="#ppt_w"/>
                                          </p:val>
                                        </p:tav>
                                      </p:tavLst>
                                    </p:anim>
                                    <p:anim calcmode="lin" valueType="num">
                                      <p:cBhvr>
                                        <p:cTn id="563" dur="50" fill="hold"/>
                                        <p:tgtEl>
                                          <p:spTgt spid="88"/>
                                        </p:tgtEl>
                                        <p:attrNameLst>
                                          <p:attrName>ppt_h</p:attrName>
                                        </p:attrNameLst>
                                      </p:cBhvr>
                                      <p:tavLst>
                                        <p:tav tm="0">
                                          <p:val>
                                            <p:fltVal val="0"/>
                                          </p:val>
                                        </p:tav>
                                        <p:tav tm="100000">
                                          <p:val>
                                            <p:strVal val="#ppt_h"/>
                                          </p:val>
                                        </p:tav>
                                      </p:tavLst>
                                    </p:anim>
                                  </p:childTnLst>
                                </p:cTn>
                              </p:par>
                            </p:childTnLst>
                          </p:cTn>
                        </p:par>
                        <p:par>
                          <p:cTn id="564" fill="hold">
                            <p:stCondLst>
                              <p:cond delay="5600"/>
                            </p:stCondLst>
                            <p:childTnLst>
                              <p:par>
                                <p:cTn id="565" presetID="23" presetClass="entr" presetSubtype="16" fill="hold" grpId="0" nodeType="afterEffect">
                                  <p:stCondLst>
                                    <p:cond delay="0"/>
                                  </p:stCondLst>
                                  <p:childTnLst>
                                    <p:set>
                                      <p:cBhvr>
                                        <p:cTn id="566" dur="1" fill="hold">
                                          <p:stCondLst>
                                            <p:cond delay="0"/>
                                          </p:stCondLst>
                                        </p:cTn>
                                        <p:tgtEl>
                                          <p:spTgt spid="90"/>
                                        </p:tgtEl>
                                        <p:attrNameLst>
                                          <p:attrName>style.visibility</p:attrName>
                                        </p:attrNameLst>
                                      </p:cBhvr>
                                      <p:to>
                                        <p:strVal val="visible"/>
                                      </p:to>
                                    </p:set>
                                    <p:anim calcmode="lin" valueType="num">
                                      <p:cBhvr>
                                        <p:cTn id="567" dur="50" fill="hold"/>
                                        <p:tgtEl>
                                          <p:spTgt spid="90"/>
                                        </p:tgtEl>
                                        <p:attrNameLst>
                                          <p:attrName>ppt_w</p:attrName>
                                        </p:attrNameLst>
                                      </p:cBhvr>
                                      <p:tavLst>
                                        <p:tav tm="0">
                                          <p:val>
                                            <p:fltVal val="0"/>
                                          </p:val>
                                        </p:tav>
                                        <p:tav tm="100000">
                                          <p:val>
                                            <p:strVal val="#ppt_w"/>
                                          </p:val>
                                        </p:tav>
                                      </p:tavLst>
                                    </p:anim>
                                    <p:anim calcmode="lin" valueType="num">
                                      <p:cBhvr>
                                        <p:cTn id="568" dur="50" fill="hold"/>
                                        <p:tgtEl>
                                          <p:spTgt spid="90"/>
                                        </p:tgtEl>
                                        <p:attrNameLst>
                                          <p:attrName>ppt_h</p:attrName>
                                        </p:attrNameLst>
                                      </p:cBhvr>
                                      <p:tavLst>
                                        <p:tav tm="0">
                                          <p:val>
                                            <p:fltVal val="0"/>
                                          </p:val>
                                        </p:tav>
                                        <p:tav tm="100000">
                                          <p:val>
                                            <p:strVal val="#ppt_h"/>
                                          </p:val>
                                        </p:tav>
                                      </p:tavLst>
                                    </p:anim>
                                  </p:childTnLst>
                                </p:cTn>
                              </p:par>
                            </p:childTnLst>
                          </p:cTn>
                        </p:par>
                        <p:par>
                          <p:cTn id="569" fill="hold">
                            <p:stCondLst>
                              <p:cond delay="5650"/>
                            </p:stCondLst>
                            <p:childTnLst>
                              <p:par>
                                <p:cTn id="570" presetID="23" presetClass="entr" presetSubtype="16" fill="hold" grpId="0" nodeType="afterEffect">
                                  <p:stCondLst>
                                    <p:cond delay="0"/>
                                  </p:stCondLst>
                                  <p:childTnLst>
                                    <p:set>
                                      <p:cBhvr>
                                        <p:cTn id="571" dur="1" fill="hold">
                                          <p:stCondLst>
                                            <p:cond delay="0"/>
                                          </p:stCondLst>
                                        </p:cTn>
                                        <p:tgtEl>
                                          <p:spTgt spid="508"/>
                                        </p:tgtEl>
                                        <p:attrNameLst>
                                          <p:attrName>style.visibility</p:attrName>
                                        </p:attrNameLst>
                                      </p:cBhvr>
                                      <p:to>
                                        <p:strVal val="visible"/>
                                      </p:to>
                                    </p:set>
                                    <p:anim calcmode="lin" valueType="num">
                                      <p:cBhvr>
                                        <p:cTn id="572" dur="50" fill="hold"/>
                                        <p:tgtEl>
                                          <p:spTgt spid="508"/>
                                        </p:tgtEl>
                                        <p:attrNameLst>
                                          <p:attrName>ppt_w</p:attrName>
                                        </p:attrNameLst>
                                      </p:cBhvr>
                                      <p:tavLst>
                                        <p:tav tm="0">
                                          <p:val>
                                            <p:fltVal val="0"/>
                                          </p:val>
                                        </p:tav>
                                        <p:tav tm="100000">
                                          <p:val>
                                            <p:strVal val="#ppt_w"/>
                                          </p:val>
                                        </p:tav>
                                      </p:tavLst>
                                    </p:anim>
                                    <p:anim calcmode="lin" valueType="num">
                                      <p:cBhvr>
                                        <p:cTn id="573" dur="50" fill="hold"/>
                                        <p:tgtEl>
                                          <p:spTgt spid="508"/>
                                        </p:tgtEl>
                                        <p:attrNameLst>
                                          <p:attrName>ppt_h</p:attrName>
                                        </p:attrNameLst>
                                      </p:cBhvr>
                                      <p:tavLst>
                                        <p:tav tm="0">
                                          <p:val>
                                            <p:fltVal val="0"/>
                                          </p:val>
                                        </p:tav>
                                        <p:tav tm="100000">
                                          <p:val>
                                            <p:strVal val="#ppt_h"/>
                                          </p:val>
                                        </p:tav>
                                      </p:tavLst>
                                    </p:anim>
                                  </p:childTnLst>
                                </p:cTn>
                              </p:par>
                            </p:childTnLst>
                          </p:cTn>
                        </p:par>
                        <p:par>
                          <p:cTn id="574" fill="hold">
                            <p:stCondLst>
                              <p:cond delay="5700"/>
                            </p:stCondLst>
                            <p:childTnLst>
                              <p:par>
                                <p:cTn id="575" presetID="23" presetClass="entr" presetSubtype="16" fill="hold" grpId="0" nodeType="afterEffect">
                                  <p:stCondLst>
                                    <p:cond delay="0"/>
                                  </p:stCondLst>
                                  <p:childTnLst>
                                    <p:set>
                                      <p:cBhvr>
                                        <p:cTn id="576" dur="1" fill="hold">
                                          <p:stCondLst>
                                            <p:cond delay="0"/>
                                          </p:stCondLst>
                                        </p:cTn>
                                        <p:tgtEl>
                                          <p:spTgt spid="509"/>
                                        </p:tgtEl>
                                        <p:attrNameLst>
                                          <p:attrName>style.visibility</p:attrName>
                                        </p:attrNameLst>
                                      </p:cBhvr>
                                      <p:to>
                                        <p:strVal val="visible"/>
                                      </p:to>
                                    </p:set>
                                    <p:anim calcmode="lin" valueType="num">
                                      <p:cBhvr>
                                        <p:cTn id="577" dur="50" fill="hold"/>
                                        <p:tgtEl>
                                          <p:spTgt spid="509"/>
                                        </p:tgtEl>
                                        <p:attrNameLst>
                                          <p:attrName>ppt_w</p:attrName>
                                        </p:attrNameLst>
                                      </p:cBhvr>
                                      <p:tavLst>
                                        <p:tav tm="0">
                                          <p:val>
                                            <p:fltVal val="0"/>
                                          </p:val>
                                        </p:tav>
                                        <p:tav tm="100000">
                                          <p:val>
                                            <p:strVal val="#ppt_w"/>
                                          </p:val>
                                        </p:tav>
                                      </p:tavLst>
                                    </p:anim>
                                    <p:anim calcmode="lin" valueType="num">
                                      <p:cBhvr>
                                        <p:cTn id="578" dur="50" fill="hold"/>
                                        <p:tgtEl>
                                          <p:spTgt spid="509"/>
                                        </p:tgtEl>
                                        <p:attrNameLst>
                                          <p:attrName>ppt_h</p:attrName>
                                        </p:attrNameLst>
                                      </p:cBhvr>
                                      <p:tavLst>
                                        <p:tav tm="0">
                                          <p:val>
                                            <p:fltVal val="0"/>
                                          </p:val>
                                        </p:tav>
                                        <p:tav tm="100000">
                                          <p:val>
                                            <p:strVal val="#ppt_h"/>
                                          </p:val>
                                        </p:tav>
                                      </p:tavLst>
                                    </p:anim>
                                  </p:childTnLst>
                                </p:cTn>
                              </p:par>
                            </p:childTnLst>
                          </p:cTn>
                        </p:par>
                        <p:par>
                          <p:cTn id="579" fill="hold">
                            <p:stCondLst>
                              <p:cond delay="5750"/>
                            </p:stCondLst>
                            <p:childTnLst>
                              <p:par>
                                <p:cTn id="580" presetID="23" presetClass="entr" presetSubtype="16" fill="hold" grpId="0" nodeType="afterEffect">
                                  <p:stCondLst>
                                    <p:cond delay="0"/>
                                  </p:stCondLst>
                                  <p:childTnLst>
                                    <p:set>
                                      <p:cBhvr>
                                        <p:cTn id="581" dur="1" fill="hold">
                                          <p:stCondLst>
                                            <p:cond delay="0"/>
                                          </p:stCondLst>
                                        </p:cTn>
                                        <p:tgtEl>
                                          <p:spTgt spid="510"/>
                                        </p:tgtEl>
                                        <p:attrNameLst>
                                          <p:attrName>style.visibility</p:attrName>
                                        </p:attrNameLst>
                                      </p:cBhvr>
                                      <p:to>
                                        <p:strVal val="visible"/>
                                      </p:to>
                                    </p:set>
                                    <p:anim calcmode="lin" valueType="num">
                                      <p:cBhvr>
                                        <p:cTn id="582" dur="50" fill="hold"/>
                                        <p:tgtEl>
                                          <p:spTgt spid="510"/>
                                        </p:tgtEl>
                                        <p:attrNameLst>
                                          <p:attrName>ppt_w</p:attrName>
                                        </p:attrNameLst>
                                      </p:cBhvr>
                                      <p:tavLst>
                                        <p:tav tm="0">
                                          <p:val>
                                            <p:fltVal val="0"/>
                                          </p:val>
                                        </p:tav>
                                        <p:tav tm="100000">
                                          <p:val>
                                            <p:strVal val="#ppt_w"/>
                                          </p:val>
                                        </p:tav>
                                      </p:tavLst>
                                    </p:anim>
                                    <p:anim calcmode="lin" valueType="num">
                                      <p:cBhvr>
                                        <p:cTn id="583" dur="50" fill="hold"/>
                                        <p:tgtEl>
                                          <p:spTgt spid="510"/>
                                        </p:tgtEl>
                                        <p:attrNameLst>
                                          <p:attrName>ppt_h</p:attrName>
                                        </p:attrNameLst>
                                      </p:cBhvr>
                                      <p:tavLst>
                                        <p:tav tm="0">
                                          <p:val>
                                            <p:fltVal val="0"/>
                                          </p:val>
                                        </p:tav>
                                        <p:tav tm="100000">
                                          <p:val>
                                            <p:strVal val="#ppt_h"/>
                                          </p:val>
                                        </p:tav>
                                      </p:tavLst>
                                    </p:anim>
                                  </p:childTnLst>
                                </p:cTn>
                              </p:par>
                            </p:childTnLst>
                          </p:cTn>
                        </p:par>
                        <p:par>
                          <p:cTn id="584" fill="hold">
                            <p:stCondLst>
                              <p:cond delay="5800"/>
                            </p:stCondLst>
                            <p:childTnLst>
                              <p:par>
                                <p:cTn id="585" presetID="23" presetClass="entr" presetSubtype="16" fill="hold" grpId="0" nodeType="afterEffect">
                                  <p:stCondLst>
                                    <p:cond delay="0"/>
                                  </p:stCondLst>
                                  <p:childTnLst>
                                    <p:set>
                                      <p:cBhvr>
                                        <p:cTn id="586" dur="1" fill="hold">
                                          <p:stCondLst>
                                            <p:cond delay="0"/>
                                          </p:stCondLst>
                                        </p:cTn>
                                        <p:tgtEl>
                                          <p:spTgt spid="511"/>
                                        </p:tgtEl>
                                        <p:attrNameLst>
                                          <p:attrName>style.visibility</p:attrName>
                                        </p:attrNameLst>
                                      </p:cBhvr>
                                      <p:to>
                                        <p:strVal val="visible"/>
                                      </p:to>
                                    </p:set>
                                    <p:anim calcmode="lin" valueType="num">
                                      <p:cBhvr>
                                        <p:cTn id="587" dur="50" fill="hold"/>
                                        <p:tgtEl>
                                          <p:spTgt spid="511"/>
                                        </p:tgtEl>
                                        <p:attrNameLst>
                                          <p:attrName>ppt_w</p:attrName>
                                        </p:attrNameLst>
                                      </p:cBhvr>
                                      <p:tavLst>
                                        <p:tav tm="0">
                                          <p:val>
                                            <p:fltVal val="0"/>
                                          </p:val>
                                        </p:tav>
                                        <p:tav tm="100000">
                                          <p:val>
                                            <p:strVal val="#ppt_w"/>
                                          </p:val>
                                        </p:tav>
                                      </p:tavLst>
                                    </p:anim>
                                    <p:anim calcmode="lin" valueType="num">
                                      <p:cBhvr>
                                        <p:cTn id="588" dur="50" fill="hold"/>
                                        <p:tgtEl>
                                          <p:spTgt spid="511"/>
                                        </p:tgtEl>
                                        <p:attrNameLst>
                                          <p:attrName>ppt_h</p:attrName>
                                        </p:attrNameLst>
                                      </p:cBhvr>
                                      <p:tavLst>
                                        <p:tav tm="0">
                                          <p:val>
                                            <p:fltVal val="0"/>
                                          </p:val>
                                        </p:tav>
                                        <p:tav tm="100000">
                                          <p:val>
                                            <p:strVal val="#ppt_h"/>
                                          </p:val>
                                        </p:tav>
                                      </p:tavLst>
                                    </p:anim>
                                  </p:childTnLst>
                                </p:cTn>
                              </p:par>
                              <p:par>
                                <p:cTn id="589" presetID="35" presetClass="emph" presetSubtype="0" repeatCount="indefinite" nodeType="withEffect">
                                  <p:stCondLst>
                                    <p:cond delay="0"/>
                                  </p:stCondLst>
                                  <p:endCondLst>
                                    <p:cond evt="onNext" delay="0">
                                      <p:tgtEl>
                                        <p:sldTgt/>
                                      </p:tgtEl>
                                    </p:cond>
                                  </p:endCondLst>
                                  <p:childTnLst>
                                    <p:anim calcmode="discrete" valueType="str">
                                      <p:cBhvr>
                                        <p:cTn id="590" dur="5000" fill="hold"/>
                                        <p:tgtEl>
                                          <p:spTgt spid="7"/>
                                        </p:tgtEl>
                                        <p:attrNameLst>
                                          <p:attrName>style.visibility</p:attrName>
                                        </p:attrNameLst>
                                      </p:cBhvr>
                                      <p:tavLst>
                                        <p:tav tm="0">
                                          <p:val>
                                            <p:strVal val="hidden"/>
                                          </p:val>
                                        </p:tav>
                                        <p:tav tm="50000">
                                          <p:val>
                                            <p:strVal val="visible"/>
                                          </p:val>
                                        </p:tav>
                                      </p:tavLst>
                                    </p:anim>
                                  </p:childTnLst>
                                </p:cTn>
                              </p:par>
                              <p:par>
                                <p:cTn id="591" presetID="35" presetClass="emph" presetSubtype="0" repeatCount="indefinite" fill="hold" nodeType="withEffect">
                                  <p:stCondLst>
                                    <p:cond delay="1000"/>
                                  </p:stCondLst>
                                  <p:endCondLst>
                                    <p:cond evt="onNext" delay="0">
                                      <p:tgtEl>
                                        <p:sldTgt/>
                                      </p:tgtEl>
                                    </p:cond>
                                  </p:endCondLst>
                                  <p:childTnLst>
                                    <p:anim calcmode="discrete" valueType="str">
                                      <p:cBhvr>
                                        <p:cTn id="592" dur="5000" fill="hold"/>
                                        <p:tgtEl>
                                          <p:spTgt spid="8"/>
                                        </p:tgtEl>
                                        <p:attrNameLst>
                                          <p:attrName>style.visibility</p:attrName>
                                        </p:attrNameLst>
                                      </p:cBhvr>
                                      <p:tavLst>
                                        <p:tav tm="0">
                                          <p:val>
                                            <p:strVal val="hidden"/>
                                          </p:val>
                                        </p:tav>
                                        <p:tav tm="50000">
                                          <p:val>
                                            <p:strVal val="visible"/>
                                          </p:val>
                                        </p:tav>
                                      </p:tavLst>
                                    </p:anim>
                                  </p:childTnLst>
                                </p:cTn>
                              </p:par>
                              <p:par>
                                <p:cTn id="593" presetID="35" presetClass="emph" presetSubtype="0" repeatCount="indefinite" fill="hold" nodeType="withEffect">
                                  <p:stCondLst>
                                    <p:cond delay="0"/>
                                  </p:stCondLst>
                                  <p:endCondLst>
                                    <p:cond evt="onNext" delay="0">
                                      <p:tgtEl>
                                        <p:sldTgt/>
                                      </p:tgtEl>
                                    </p:cond>
                                  </p:endCondLst>
                                  <p:childTnLst>
                                    <p:anim calcmode="discrete" valueType="str">
                                      <p:cBhvr>
                                        <p:cTn id="594" dur="5000" fill="hold"/>
                                        <p:tgtEl>
                                          <p:spTgt spid="9"/>
                                        </p:tgtEl>
                                        <p:attrNameLst>
                                          <p:attrName>style.visibility</p:attrName>
                                        </p:attrNameLst>
                                      </p:cBhvr>
                                      <p:tavLst>
                                        <p:tav tm="0">
                                          <p:val>
                                            <p:strVal val="hidden"/>
                                          </p:val>
                                        </p:tav>
                                        <p:tav tm="50000">
                                          <p:val>
                                            <p:strVal val="visible"/>
                                          </p:val>
                                        </p:tav>
                                      </p:tavLst>
                                    </p:anim>
                                  </p:childTnLst>
                                </p:cTn>
                              </p:par>
                              <p:par>
                                <p:cTn id="595" presetID="35" presetClass="emph" presetSubtype="0" repeatCount="indefinite" fill="hold" nodeType="withEffect">
                                  <p:stCondLst>
                                    <p:cond delay="1500"/>
                                  </p:stCondLst>
                                  <p:endCondLst>
                                    <p:cond evt="onNext" delay="0">
                                      <p:tgtEl>
                                        <p:sldTgt/>
                                      </p:tgtEl>
                                    </p:cond>
                                  </p:endCondLst>
                                  <p:childTnLst>
                                    <p:anim calcmode="discrete" valueType="str">
                                      <p:cBhvr>
                                        <p:cTn id="596" dur="5000" fill="hold"/>
                                        <p:tgtEl>
                                          <p:spTgt spid="10"/>
                                        </p:tgtEl>
                                        <p:attrNameLst>
                                          <p:attrName>style.visibility</p:attrName>
                                        </p:attrNameLst>
                                      </p:cBhvr>
                                      <p:tavLst>
                                        <p:tav tm="0">
                                          <p:val>
                                            <p:strVal val="hidden"/>
                                          </p:val>
                                        </p:tav>
                                        <p:tav tm="50000">
                                          <p:val>
                                            <p:strVal val="visible"/>
                                          </p:val>
                                        </p:tav>
                                      </p:tavLst>
                                    </p:anim>
                                  </p:childTnLst>
                                </p:cTn>
                              </p:par>
                              <p:par>
                                <p:cTn id="597" presetID="35" presetClass="emph" presetSubtype="0" repeatCount="indefinite" fill="hold" nodeType="withEffect">
                                  <p:stCondLst>
                                    <p:cond delay="2500"/>
                                  </p:stCondLst>
                                  <p:endCondLst>
                                    <p:cond evt="onNext" delay="0">
                                      <p:tgtEl>
                                        <p:sldTgt/>
                                      </p:tgtEl>
                                    </p:cond>
                                  </p:endCondLst>
                                  <p:childTnLst>
                                    <p:anim calcmode="discrete" valueType="str">
                                      <p:cBhvr>
                                        <p:cTn id="598" dur="5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9" grpId="0" animBg="1"/>
      <p:bldP spid="30" grpId="0" animBg="1"/>
      <p:bldP spid="32" grpId="0" animBg="1"/>
      <p:bldP spid="34" grpId="0" animBg="1"/>
      <p:bldP spid="35" grpId="0" animBg="1"/>
      <p:bldP spid="37" grpId="0" animBg="1"/>
      <p:bldP spid="38"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4" grpId="0" animBg="1"/>
      <p:bldP spid="69" grpId="0" animBg="1"/>
      <p:bldP spid="70" grpId="0" animBg="1"/>
      <p:bldP spid="73" grpId="0" animBg="1"/>
      <p:bldP spid="77" grpId="0" animBg="1"/>
      <p:bldP spid="78" grpId="0" animBg="1"/>
      <p:bldP spid="81" grpId="0" animBg="1"/>
      <p:bldP spid="83" grpId="0" animBg="1"/>
      <p:bldP spid="84" grpId="0" animBg="1"/>
      <p:bldP spid="86" grpId="0" animBg="1"/>
      <p:bldP spid="88" grpId="0" animBg="1"/>
      <p:bldP spid="90" grpId="0" animBg="1"/>
      <p:bldP spid="91" grpId="0" animBg="1"/>
      <p:bldP spid="92" grpId="0" animBg="1"/>
      <p:bldP spid="93" grpId="0" animBg="1"/>
      <p:bldP spid="94" grpId="0" animBg="1"/>
      <p:bldP spid="95" grpId="0" animBg="1"/>
      <p:bldP spid="96" grpId="0" animBg="1"/>
      <p:bldP spid="97" grpId="0" animBg="1"/>
      <p:bldP spid="101" grpId="0" animBg="1"/>
      <p:bldP spid="109" grpId="0" animBg="1"/>
      <p:bldP spid="111" grpId="0" animBg="1"/>
      <p:bldP spid="112" grpId="0" animBg="1"/>
      <p:bldP spid="116" grpId="0" animBg="1"/>
      <p:bldP spid="119" grpId="0" animBg="1"/>
      <p:bldP spid="120" grpId="0" animBg="1"/>
      <p:bldP spid="122" grpId="0" animBg="1"/>
      <p:bldP spid="123"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201" grpId="0" animBg="1"/>
      <p:bldP spid="202" grpId="0" animBg="1"/>
      <p:bldP spid="203" grpId="0" animBg="1"/>
      <p:bldP spid="233" grpId="0" animBg="1"/>
      <p:bldP spid="234" grpId="0" animBg="1"/>
      <p:bldP spid="236" grpId="0" animBg="1"/>
      <p:bldP spid="238" grpId="0" animBg="1"/>
      <p:bldP spid="241" grpId="0" animBg="1"/>
      <p:bldP spid="242" grpId="0" animBg="1"/>
      <p:bldP spid="245" grpId="0" animBg="1"/>
      <p:bldP spid="329" grpId="0" animBg="1"/>
      <p:bldP spid="331" grpId="0" animBg="1"/>
      <p:bldP spid="332" grpId="0" animBg="1"/>
      <p:bldP spid="333" grpId="0" animBg="1"/>
      <p:bldP spid="334" grpId="0" animBg="1"/>
      <p:bldP spid="377" grpId="0" animBg="1"/>
      <p:bldP spid="379" grpId="0" animBg="1"/>
      <p:bldP spid="380" grpId="0" animBg="1"/>
      <p:bldP spid="381" grpId="0" animBg="1"/>
      <p:bldP spid="382" grpId="0" animBg="1"/>
      <p:bldP spid="383" grpId="0" animBg="1"/>
      <p:bldP spid="454"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8" grpId="0" animBg="1"/>
      <p:bldP spid="519" grpId="0" animBg="1"/>
      <p:bldP spid="520" grpId="0" animBg="1"/>
      <p:bldP spid="521" grpId="0" animBg="1"/>
      <p:bldP spid="522" grpId="0" animBg="1"/>
      <p:bldP spid="523"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2c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316B6C-B475-6B48-9AEF-D5B78CF469C2}"/>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1E1970CF-DCE1-F54F-9950-E4CC194A6F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F84F71-DE2B-3149-A002-57F8A8B84B93}"/>
              </a:ext>
            </a:extLst>
          </p:cNvPr>
          <p:cNvSpPr>
            <a:spLocks noGrp="1"/>
          </p:cNvSpPr>
          <p:nvPr>
            <p:ph type="sldNum" sz="quarter" idx="12"/>
          </p:nvPr>
        </p:nvSpPr>
        <p:spPr/>
        <p:txBody>
          <a:bodyPr/>
          <a:lstStyle/>
          <a:p>
            <a:fld id="{2FCB43A2-4995-CA40-BA5F-05A2FC129A30}" type="slidenum">
              <a:rPr lang="en-US" smtClean="0"/>
              <a:pPr/>
              <a:t>‹#›</a:t>
            </a:fld>
            <a:endParaRPr lang="en-US" dirty="0"/>
          </a:p>
        </p:txBody>
      </p:sp>
      <p:pic>
        <p:nvPicPr>
          <p:cNvPr id="6" name="Picture 5">
            <a:extLst>
              <a:ext uri="{FF2B5EF4-FFF2-40B4-BE49-F238E27FC236}">
                <a16:creationId xmlns:a16="http://schemas.microsoft.com/office/drawing/2014/main" id="{CE32758F-A96F-4449-B67C-B5722B0195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5043" y="4972384"/>
            <a:ext cx="114300" cy="533400"/>
          </a:xfrm>
          <a:prstGeom prst="rect">
            <a:avLst/>
          </a:prstGeom>
        </p:spPr>
      </p:pic>
      <p:pic>
        <p:nvPicPr>
          <p:cNvPr id="7" name="Picture 6">
            <a:extLst>
              <a:ext uri="{FF2B5EF4-FFF2-40B4-BE49-F238E27FC236}">
                <a16:creationId xmlns:a16="http://schemas.microsoft.com/office/drawing/2014/main" id="{6895F537-647E-7A4D-B9DB-E369D57594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36318" y="4863598"/>
            <a:ext cx="38100" cy="38100"/>
          </a:xfrm>
          <a:prstGeom prst="rect">
            <a:avLst/>
          </a:prstGeom>
        </p:spPr>
      </p:pic>
      <p:pic>
        <p:nvPicPr>
          <p:cNvPr id="8" name="Picture 7">
            <a:extLst>
              <a:ext uri="{FF2B5EF4-FFF2-40B4-BE49-F238E27FC236}">
                <a16:creationId xmlns:a16="http://schemas.microsoft.com/office/drawing/2014/main" id="{7ADC2150-E94C-7E41-8F6F-0A6F8CE37C7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56548" y="799391"/>
            <a:ext cx="38100" cy="609600"/>
          </a:xfrm>
          <a:prstGeom prst="rect">
            <a:avLst/>
          </a:prstGeom>
        </p:spPr>
      </p:pic>
      <p:sp>
        <p:nvSpPr>
          <p:cNvPr id="9" name="Rectangle 8">
            <a:extLst>
              <a:ext uri="{FF2B5EF4-FFF2-40B4-BE49-F238E27FC236}">
                <a16:creationId xmlns:a16="http://schemas.microsoft.com/office/drawing/2014/main" id="{B343FDCF-82A3-3D42-9765-D26D28DD6687}"/>
              </a:ext>
            </a:extLst>
          </p:cNvPr>
          <p:cNvSpPr/>
          <p:nvPr userDrawn="1"/>
        </p:nvSpPr>
        <p:spPr>
          <a:xfrm>
            <a:off x="0" y="0"/>
            <a:ext cx="8969808" cy="6858000"/>
          </a:xfrm>
          <a:prstGeom prst="rect">
            <a:avLst/>
          </a:prstGeom>
          <a:gradFill>
            <a:gsLst>
              <a:gs pos="91000">
                <a:schemeClr val="bg2">
                  <a:alpha val="0"/>
                </a:schemeClr>
              </a:gs>
              <a:gs pos="0">
                <a:srgbClr val="1B2121">
                  <a:alpha val="8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0BC84EC-0396-324A-8C41-4400C42F5C05}"/>
              </a:ext>
            </a:extLst>
          </p:cNvPr>
          <p:cNvSpPr/>
          <p:nvPr userDrawn="1"/>
        </p:nvSpPr>
        <p:spPr>
          <a:xfrm>
            <a:off x="0" y="5230664"/>
            <a:ext cx="12177131" cy="1627335"/>
          </a:xfrm>
          <a:prstGeom prst="rect">
            <a:avLst/>
          </a:prstGeom>
          <a:gradFill>
            <a:gsLst>
              <a:gs pos="0">
                <a:srgbClr val="1B2121">
                  <a:alpha val="0"/>
                </a:srgbClr>
              </a:gs>
              <a:gs pos="100000">
                <a:schemeClr val="bg1">
                  <a:lumMod val="10000"/>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F7774404-42B4-1B44-B25A-9CD2C9AB30C6}"/>
              </a:ext>
            </a:extLst>
          </p:cNvPr>
          <p:cNvSpPr/>
          <p:nvPr userDrawn="1"/>
        </p:nvSpPr>
        <p:spPr>
          <a:xfrm>
            <a:off x="10726366" y="23315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CC2E3BD-427C-7D4F-B28A-09DE2D0AFCA5}"/>
              </a:ext>
            </a:extLst>
          </p:cNvPr>
          <p:cNvSpPr/>
          <p:nvPr userDrawn="1"/>
        </p:nvSpPr>
        <p:spPr>
          <a:xfrm rot="10800000">
            <a:off x="10921150" y="22937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33D12F64-0F14-6544-9520-FF0BF4D9AF1D}"/>
              </a:ext>
            </a:extLst>
          </p:cNvPr>
          <p:cNvSpPr/>
          <p:nvPr userDrawn="1"/>
        </p:nvSpPr>
        <p:spPr>
          <a:xfrm rot="10800000">
            <a:off x="11310718" y="22937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726AA378-30AC-7546-9AEF-E8361FBFCEAE}"/>
              </a:ext>
            </a:extLst>
          </p:cNvPr>
          <p:cNvSpPr/>
          <p:nvPr userDrawn="1"/>
        </p:nvSpPr>
        <p:spPr>
          <a:xfrm rot="10800000">
            <a:off x="11698742" y="228961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8076DF52-908F-0E48-AAC6-974719030425}"/>
              </a:ext>
            </a:extLst>
          </p:cNvPr>
          <p:cNvSpPr/>
          <p:nvPr userDrawn="1"/>
        </p:nvSpPr>
        <p:spPr>
          <a:xfrm>
            <a:off x="11896033" y="23302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DF0E0C86-B14A-494F-BF1F-297E572E33B8}"/>
              </a:ext>
            </a:extLst>
          </p:cNvPr>
          <p:cNvSpPr/>
          <p:nvPr userDrawn="1"/>
        </p:nvSpPr>
        <p:spPr>
          <a:xfrm rot="10800000">
            <a:off x="11899734" y="19379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3DB4B30F-0854-0443-8412-E80CCF8A39D1}"/>
              </a:ext>
            </a:extLst>
          </p:cNvPr>
          <p:cNvSpPr/>
          <p:nvPr userDrawn="1"/>
        </p:nvSpPr>
        <p:spPr>
          <a:xfrm>
            <a:off x="9553275" y="304176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F97076C-1C0A-A44E-837C-B8CEF1272F49}"/>
              </a:ext>
            </a:extLst>
          </p:cNvPr>
          <p:cNvSpPr/>
          <p:nvPr userDrawn="1"/>
        </p:nvSpPr>
        <p:spPr>
          <a:xfrm>
            <a:off x="9944662" y="304176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CD857C9C-B7DC-D043-9529-AB422D25A4B2}"/>
              </a:ext>
            </a:extLst>
          </p:cNvPr>
          <p:cNvSpPr/>
          <p:nvPr userDrawn="1"/>
        </p:nvSpPr>
        <p:spPr>
          <a:xfrm>
            <a:off x="9750215" y="268728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9D7173C3-528E-2A46-BED0-446069008316}"/>
              </a:ext>
            </a:extLst>
          </p:cNvPr>
          <p:cNvSpPr/>
          <p:nvPr userDrawn="1"/>
        </p:nvSpPr>
        <p:spPr>
          <a:xfrm rot="10800000">
            <a:off x="9360647" y="300395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7AAB6400-D1CA-2F4A-9099-A93CC85A1294}"/>
              </a:ext>
            </a:extLst>
          </p:cNvPr>
          <p:cNvSpPr/>
          <p:nvPr userDrawn="1"/>
        </p:nvSpPr>
        <p:spPr>
          <a:xfrm>
            <a:off x="10138239" y="268316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68225ED-2EE6-AE49-B10D-5BF338E68DA2}"/>
              </a:ext>
            </a:extLst>
          </p:cNvPr>
          <p:cNvSpPr/>
          <p:nvPr userDrawn="1"/>
        </p:nvSpPr>
        <p:spPr>
          <a:xfrm rot="10800000">
            <a:off x="10339231" y="264820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6B3E75D4-F5EE-A346-81FD-0EEFFABEE9B4}"/>
              </a:ext>
            </a:extLst>
          </p:cNvPr>
          <p:cNvSpPr/>
          <p:nvPr userDrawn="1"/>
        </p:nvSpPr>
        <p:spPr>
          <a:xfrm>
            <a:off x="11505165" y="304176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E3C8D91D-36B0-9342-8FC5-0110D76408F7}"/>
              </a:ext>
            </a:extLst>
          </p:cNvPr>
          <p:cNvSpPr/>
          <p:nvPr userDrawn="1"/>
        </p:nvSpPr>
        <p:spPr>
          <a:xfrm>
            <a:off x="10921150" y="268728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4CFF4E88-9FBC-574C-9DE8-D5E8035F101F}"/>
              </a:ext>
            </a:extLst>
          </p:cNvPr>
          <p:cNvSpPr/>
          <p:nvPr userDrawn="1"/>
        </p:nvSpPr>
        <p:spPr>
          <a:xfrm>
            <a:off x="11310718" y="268728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7AC95383-4263-5244-8576-E7FC13E694AB}"/>
              </a:ext>
            </a:extLst>
          </p:cNvPr>
          <p:cNvSpPr/>
          <p:nvPr userDrawn="1"/>
        </p:nvSpPr>
        <p:spPr>
          <a:xfrm rot="10800000">
            <a:off x="11501801" y="264535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8553870-0C4C-A741-9BEE-17FECA00FE01}"/>
              </a:ext>
            </a:extLst>
          </p:cNvPr>
          <p:cNvSpPr/>
          <p:nvPr userDrawn="1"/>
        </p:nvSpPr>
        <p:spPr>
          <a:xfrm rot="10800000">
            <a:off x="11698742" y="299982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48E88487-2AB4-1E49-AB0A-804DEE08DB64}"/>
              </a:ext>
            </a:extLst>
          </p:cNvPr>
          <p:cNvSpPr/>
          <p:nvPr userDrawn="1"/>
        </p:nvSpPr>
        <p:spPr>
          <a:xfrm>
            <a:off x="11698742" y="268316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079A6C13-FC10-D14D-B5F9-00E90D50CCE6}"/>
              </a:ext>
            </a:extLst>
          </p:cNvPr>
          <p:cNvSpPr/>
          <p:nvPr userDrawn="1"/>
        </p:nvSpPr>
        <p:spPr>
          <a:xfrm rot="10800000">
            <a:off x="10725095" y="264615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47E94F53-4B29-B340-A677-568A1AE5A859}"/>
              </a:ext>
            </a:extLst>
          </p:cNvPr>
          <p:cNvSpPr/>
          <p:nvPr userDrawn="1"/>
        </p:nvSpPr>
        <p:spPr>
          <a:xfrm>
            <a:off x="11896033" y="304049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E4901A0B-610C-D24D-9C7E-5E2A92363853}"/>
              </a:ext>
            </a:extLst>
          </p:cNvPr>
          <p:cNvSpPr/>
          <p:nvPr userDrawn="1"/>
        </p:nvSpPr>
        <p:spPr>
          <a:xfrm rot="10800000">
            <a:off x="11899734" y="264820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2703EBCC-95B2-5247-9388-377059B46342}"/>
              </a:ext>
            </a:extLst>
          </p:cNvPr>
          <p:cNvSpPr/>
          <p:nvPr userDrawn="1"/>
        </p:nvSpPr>
        <p:spPr>
          <a:xfrm>
            <a:off x="9553275" y="375561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228A7D54-1A20-B549-B1F8-6347694B86CD}"/>
              </a:ext>
            </a:extLst>
          </p:cNvPr>
          <p:cNvSpPr/>
          <p:nvPr userDrawn="1"/>
        </p:nvSpPr>
        <p:spPr>
          <a:xfrm>
            <a:off x="9944662" y="375561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52781BA2-8515-584C-86F5-1B62A7567499}"/>
              </a:ext>
            </a:extLst>
          </p:cNvPr>
          <p:cNvSpPr/>
          <p:nvPr userDrawn="1"/>
        </p:nvSpPr>
        <p:spPr>
          <a:xfrm>
            <a:off x="9360647" y="340113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093FA5E1-55D4-1947-B182-0CA5212706EC}"/>
              </a:ext>
            </a:extLst>
          </p:cNvPr>
          <p:cNvSpPr/>
          <p:nvPr userDrawn="1"/>
        </p:nvSpPr>
        <p:spPr>
          <a:xfrm>
            <a:off x="9750215" y="340113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A8FC6A7B-013A-C64D-881C-F768444E8366}"/>
              </a:ext>
            </a:extLst>
          </p:cNvPr>
          <p:cNvSpPr/>
          <p:nvPr userDrawn="1"/>
        </p:nvSpPr>
        <p:spPr>
          <a:xfrm rot="10800000">
            <a:off x="9553275" y="336332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E568686F-8650-444E-B4D9-AAE67C3580E6}"/>
              </a:ext>
            </a:extLst>
          </p:cNvPr>
          <p:cNvSpPr/>
          <p:nvPr userDrawn="1"/>
        </p:nvSpPr>
        <p:spPr>
          <a:xfrm rot="10800000">
            <a:off x="10138239" y="37136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C0D99B33-6D67-D04B-847C-EA4BA01244EC}"/>
              </a:ext>
            </a:extLst>
          </p:cNvPr>
          <p:cNvSpPr/>
          <p:nvPr userDrawn="1"/>
        </p:nvSpPr>
        <p:spPr>
          <a:xfrm>
            <a:off x="10138239" y="339701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3A05C1B2-7053-0C4D-A91E-9FFADA0F208F}"/>
              </a:ext>
            </a:extLst>
          </p:cNvPr>
          <p:cNvSpPr/>
          <p:nvPr userDrawn="1"/>
        </p:nvSpPr>
        <p:spPr>
          <a:xfrm>
            <a:off x="10335530" y="375434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F92D719E-C270-C44A-8D8F-81BA3F44FB68}"/>
              </a:ext>
            </a:extLst>
          </p:cNvPr>
          <p:cNvSpPr/>
          <p:nvPr userDrawn="1"/>
        </p:nvSpPr>
        <p:spPr>
          <a:xfrm>
            <a:off x="11505165" y="375561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6B45963C-016C-A543-BCE4-E4A86CC501F1}"/>
              </a:ext>
            </a:extLst>
          </p:cNvPr>
          <p:cNvSpPr/>
          <p:nvPr userDrawn="1"/>
        </p:nvSpPr>
        <p:spPr>
          <a:xfrm>
            <a:off x="11310718" y="340113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A6EFC250-A831-B14F-92ED-4CC4D6D656DC}"/>
              </a:ext>
            </a:extLst>
          </p:cNvPr>
          <p:cNvSpPr/>
          <p:nvPr userDrawn="1"/>
        </p:nvSpPr>
        <p:spPr>
          <a:xfrm rot="10800000">
            <a:off x="11501801" y="335920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95720450-5443-974C-A447-749FA1DFC2F5}"/>
              </a:ext>
            </a:extLst>
          </p:cNvPr>
          <p:cNvSpPr/>
          <p:nvPr userDrawn="1"/>
        </p:nvSpPr>
        <p:spPr>
          <a:xfrm rot="10800000">
            <a:off x="11698742" y="37136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1354F009-E51C-CC4C-93FC-0A9EFA490B9E}"/>
              </a:ext>
            </a:extLst>
          </p:cNvPr>
          <p:cNvSpPr/>
          <p:nvPr userDrawn="1"/>
        </p:nvSpPr>
        <p:spPr>
          <a:xfrm rot="10800000">
            <a:off x="11899734" y="336206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30ABE37C-2229-C64F-BB1A-6E9AF3AFE826}"/>
              </a:ext>
            </a:extLst>
          </p:cNvPr>
          <p:cNvSpPr/>
          <p:nvPr userDrawn="1"/>
        </p:nvSpPr>
        <p:spPr>
          <a:xfrm>
            <a:off x="7214524" y="446456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3F17710-CCC3-FE48-91E7-626E94CCD86E}"/>
              </a:ext>
            </a:extLst>
          </p:cNvPr>
          <p:cNvSpPr/>
          <p:nvPr userDrawn="1"/>
        </p:nvSpPr>
        <p:spPr>
          <a:xfrm rot="10800000">
            <a:off x="7218225" y="407227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5F236B63-D106-B044-96CD-7225616C0BB5}"/>
              </a:ext>
            </a:extLst>
          </p:cNvPr>
          <p:cNvSpPr/>
          <p:nvPr userDrawn="1"/>
        </p:nvSpPr>
        <p:spPr>
          <a:xfrm>
            <a:off x="8775027" y="446456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6515EB64-5C6C-7D42-A148-C1AF902E36B0}"/>
              </a:ext>
            </a:extLst>
          </p:cNvPr>
          <p:cNvSpPr/>
          <p:nvPr userDrawn="1"/>
        </p:nvSpPr>
        <p:spPr>
          <a:xfrm>
            <a:off x="9553275" y="446582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08A352DA-1CEE-8E46-A450-6099589A6A57}"/>
              </a:ext>
            </a:extLst>
          </p:cNvPr>
          <p:cNvSpPr/>
          <p:nvPr userDrawn="1"/>
        </p:nvSpPr>
        <p:spPr>
          <a:xfrm>
            <a:off x="9360647" y="411135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13629E20-83CF-7541-B45B-B6CF9803D659}"/>
              </a:ext>
            </a:extLst>
          </p:cNvPr>
          <p:cNvSpPr/>
          <p:nvPr userDrawn="1"/>
        </p:nvSpPr>
        <p:spPr>
          <a:xfrm rot="10800000">
            <a:off x="9360647" y="442801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D50972B5-D88A-7E4E-A2A9-ADA49FDA8D8C}"/>
              </a:ext>
            </a:extLst>
          </p:cNvPr>
          <p:cNvSpPr/>
          <p:nvPr userDrawn="1"/>
        </p:nvSpPr>
        <p:spPr>
          <a:xfrm rot="10800000">
            <a:off x="9750215" y="442801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C63CA1AF-BE82-FF4F-B424-F0C46E12CDB6}"/>
              </a:ext>
            </a:extLst>
          </p:cNvPr>
          <p:cNvSpPr/>
          <p:nvPr userDrawn="1"/>
        </p:nvSpPr>
        <p:spPr>
          <a:xfrm rot="10800000">
            <a:off x="9553275" y="407354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5A3E472F-F3C2-7141-A732-57208B772387}"/>
              </a:ext>
            </a:extLst>
          </p:cNvPr>
          <p:cNvSpPr/>
          <p:nvPr userDrawn="1"/>
        </p:nvSpPr>
        <p:spPr>
          <a:xfrm rot="10800000">
            <a:off x="9941298" y="406941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EED6997C-4E26-6243-8A38-0962BD254718}"/>
              </a:ext>
            </a:extLst>
          </p:cNvPr>
          <p:cNvSpPr/>
          <p:nvPr userDrawn="1"/>
        </p:nvSpPr>
        <p:spPr>
          <a:xfrm>
            <a:off x="10138239" y="410723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18A70343-8995-4E49-BA1E-E6A67BAA0667}"/>
              </a:ext>
            </a:extLst>
          </p:cNvPr>
          <p:cNvSpPr/>
          <p:nvPr userDrawn="1"/>
        </p:nvSpPr>
        <p:spPr>
          <a:xfrm rot="10800000">
            <a:off x="9164592" y="407022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93B2776B-B1DD-094F-837B-091A1E650C64}"/>
              </a:ext>
            </a:extLst>
          </p:cNvPr>
          <p:cNvSpPr/>
          <p:nvPr userDrawn="1"/>
        </p:nvSpPr>
        <p:spPr>
          <a:xfrm rot="10800000">
            <a:off x="8971964" y="442469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112C6DB8-F1D6-5240-99A7-34C175FA96C3}"/>
              </a:ext>
            </a:extLst>
          </p:cNvPr>
          <p:cNvSpPr/>
          <p:nvPr userDrawn="1"/>
        </p:nvSpPr>
        <p:spPr>
          <a:xfrm rot="10800000">
            <a:off x="11501801" y="406941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34A7D50E-87C6-F54C-AF95-512349E583EB}"/>
              </a:ext>
            </a:extLst>
          </p:cNvPr>
          <p:cNvSpPr/>
          <p:nvPr userDrawn="1"/>
        </p:nvSpPr>
        <p:spPr>
          <a:xfrm rot="10800000">
            <a:off x="11698742" y="442389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AF0A5CD0-0578-E847-BAF5-73A4C90634A9}"/>
              </a:ext>
            </a:extLst>
          </p:cNvPr>
          <p:cNvSpPr/>
          <p:nvPr userDrawn="1"/>
        </p:nvSpPr>
        <p:spPr>
          <a:xfrm>
            <a:off x="11896033" y="446456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22C6D609-C527-C24A-ACBC-967B134953A8}"/>
              </a:ext>
            </a:extLst>
          </p:cNvPr>
          <p:cNvSpPr/>
          <p:nvPr userDrawn="1"/>
        </p:nvSpPr>
        <p:spPr>
          <a:xfrm>
            <a:off x="6823656"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1DEA56C6-C8A2-7348-92A2-26FB664E4534}"/>
              </a:ext>
            </a:extLst>
          </p:cNvPr>
          <p:cNvSpPr/>
          <p:nvPr userDrawn="1"/>
        </p:nvSpPr>
        <p:spPr>
          <a:xfrm rot="10800000">
            <a:off x="6820292" y="477822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881768D6-C8E8-794A-B1D5-505327963DEF}"/>
              </a:ext>
            </a:extLst>
          </p:cNvPr>
          <p:cNvSpPr/>
          <p:nvPr userDrawn="1"/>
        </p:nvSpPr>
        <p:spPr>
          <a:xfrm rot="10800000">
            <a:off x="7017233" y="513270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5745718A-11DB-F04C-9681-AA7F003CF815}"/>
              </a:ext>
            </a:extLst>
          </p:cNvPr>
          <p:cNvSpPr/>
          <p:nvPr userDrawn="1"/>
        </p:nvSpPr>
        <p:spPr>
          <a:xfrm>
            <a:off x="7017233" y="481603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6B6AE323-A2D0-2B46-874D-C31309C510FD}"/>
              </a:ext>
            </a:extLst>
          </p:cNvPr>
          <p:cNvSpPr/>
          <p:nvPr userDrawn="1"/>
        </p:nvSpPr>
        <p:spPr>
          <a:xfrm>
            <a:off x="7992772"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E5D8914F-B712-2242-8C75-AB3BB4AB0B80}"/>
              </a:ext>
            </a:extLst>
          </p:cNvPr>
          <p:cNvSpPr/>
          <p:nvPr userDrawn="1"/>
        </p:nvSpPr>
        <p:spPr>
          <a:xfrm>
            <a:off x="8384159"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3BF8050F-7F58-6447-9436-A7F5E05875AF}"/>
              </a:ext>
            </a:extLst>
          </p:cNvPr>
          <p:cNvSpPr/>
          <p:nvPr userDrawn="1"/>
        </p:nvSpPr>
        <p:spPr>
          <a:xfrm>
            <a:off x="7800144" y="482015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C8DFF861-00F6-504A-BE70-C2B9ECF78F2F}"/>
              </a:ext>
            </a:extLst>
          </p:cNvPr>
          <p:cNvSpPr/>
          <p:nvPr userDrawn="1"/>
        </p:nvSpPr>
        <p:spPr>
          <a:xfrm>
            <a:off x="8189712" y="482015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AC0AA109-BF21-BA4D-BF25-6831380E35B8}"/>
              </a:ext>
            </a:extLst>
          </p:cNvPr>
          <p:cNvSpPr/>
          <p:nvPr userDrawn="1"/>
        </p:nvSpPr>
        <p:spPr>
          <a:xfrm rot="10800000">
            <a:off x="7800144" y="513682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7A837254-628E-6646-93BE-DDB2DCDC30AA}"/>
              </a:ext>
            </a:extLst>
          </p:cNvPr>
          <p:cNvSpPr/>
          <p:nvPr userDrawn="1"/>
        </p:nvSpPr>
        <p:spPr>
          <a:xfrm rot="10800000">
            <a:off x="8577736" y="513270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0AC15B37-7793-514C-B6D0-F92D82C61F72}"/>
              </a:ext>
            </a:extLst>
          </p:cNvPr>
          <p:cNvSpPr/>
          <p:nvPr userDrawn="1"/>
        </p:nvSpPr>
        <p:spPr>
          <a:xfrm>
            <a:off x="8577736" y="481603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15E4B843-FFFF-8E41-A03B-CAE8B2743C6B}"/>
              </a:ext>
            </a:extLst>
          </p:cNvPr>
          <p:cNvSpPr/>
          <p:nvPr userDrawn="1"/>
        </p:nvSpPr>
        <p:spPr>
          <a:xfrm rot="10800000">
            <a:off x="7604089" y="477902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94F4A216-877C-FE4F-9C52-1E8B2F1E53D6}"/>
              </a:ext>
            </a:extLst>
          </p:cNvPr>
          <p:cNvSpPr/>
          <p:nvPr userDrawn="1"/>
        </p:nvSpPr>
        <p:spPr>
          <a:xfrm rot="10800000">
            <a:off x="7411461" y="513350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62A79D4B-DEED-2A4C-B1CC-18F57EE576C6}"/>
              </a:ext>
            </a:extLst>
          </p:cNvPr>
          <p:cNvSpPr/>
          <p:nvPr userDrawn="1"/>
        </p:nvSpPr>
        <p:spPr>
          <a:xfrm>
            <a:off x="7411461" y="481683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2A19E611-6842-2E4B-A651-0F184F06E572}"/>
              </a:ext>
            </a:extLst>
          </p:cNvPr>
          <p:cNvSpPr/>
          <p:nvPr userDrawn="1"/>
        </p:nvSpPr>
        <p:spPr>
          <a:xfrm>
            <a:off x="8775027" y="517336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01038F13-2A09-0B49-AB9E-B03C09F8DD21}"/>
              </a:ext>
            </a:extLst>
          </p:cNvPr>
          <p:cNvSpPr/>
          <p:nvPr userDrawn="1"/>
        </p:nvSpPr>
        <p:spPr>
          <a:xfrm>
            <a:off x="9944662"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2ECB427E-9A95-4E44-B40D-5D99B0497CF1}"/>
              </a:ext>
            </a:extLst>
          </p:cNvPr>
          <p:cNvSpPr/>
          <p:nvPr userDrawn="1"/>
        </p:nvSpPr>
        <p:spPr>
          <a:xfrm rot="10800000">
            <a:off x="9750215" y="513682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F6651A78-28D3-A140-8FD9-BBB256BE4110}"/>
              </a:ext>
            </a:extLst>
          </p:cNvPr>
          <p:cNvSpPr/>
          <p:nvPr userDrawn="1"/>
        </p:nvSpPr>
        <p:spPr>
          <a:xfrm rot="10800000">
            <a:off x="9553275" y="478234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2329ED76-C5A4-BB4A-8519-CF96FE0F86DA}"/>
              </a:ext>
            </a:extLst>
          </p:cNvPr>
          <p:cNvSpPr/>
          <p:nvPr userDrawn="1"/>
        </p:nvSpPr>
        <p:spPr>
          <a:xfrm rot="10800000">
            <a:off x="10138239" y="513270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1DD48B99-7FA2-EC4C-85AB-9CC9873A9B30}"/>
              </a:ext>
            </a:extLst>
          </p:cNvPr>
          <p:cNvSpPr/>
          <p:nvPr userDrawn="1"/>
        </p:nvSpPr>
        <p:spPr>
          <a:xfrm rot="10800000">
            <a:off x="9164592" y="477902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135C0CB3-612C-2247-9698-78393928AE22}"/>
              </a:ext>
            </a:extLst>
          </p:cNvPr>
          <p:cNvSpPr/>
          <p:nvPr userDrawn="1"/>
        </p:nvSpPr>
        <p:spPr>
          <a:xfrm rot="10800000">
            <a:off x="8971964" y="513350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3AEC941D-D860-774B-BB74-B1EE1416772E}"/>
              </a:ext>
            </a:extLst>
          </p:cNvPr>
          <p:cNvSpPr/>
          <p:nvPr userDrawn="1"/>
        </p:nvSpPr>
        <p:spPr>
          <a:xfrm>
            <a:off x="8971964" y="481683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9EB84E62-EFF7-5A44-8AE6-AEE684BB91CE}"/>
              </a:ext>
            </a:extLst>
          </p:cNvPr>
          <p:cNvSpPr/>
          <p:nvPr userDrawn="1"/>
        </p:nvSpPr>
        <p:spPr>
          <a:xfrm>
            <a:off x="11113778"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BEE6CD51-ED43-1E43-B498-E830C940FA81}"/>
              </a:ext>
            </a:extLst>
          </p:cNvPr>
          <p:cNvSpPr/>
          <p:nvPr userDrawn="1"/>
        </p:nvSpPr>
        <p:spPr>
          <a:xfrm>
            <a:off x="11505165" y="517463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A5798C8B-47D5-B34E-A5ED-740CF82426B2}"/>
              </a:ext>
            </a:extLst>
          </p:cNvPr>
          <p:cNvSpPr/>
          <p:nvPr userDrawn="1"/>
        </p:nvSpPr>
        <p:spPr>
          <a:xfrm rot="10800000">
            <a:off x="11310718" y="513682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D979DAA8-B055-BF4C-9721-CD8F03636565}"/>
              </a:ext>
            </a:extLst>
          </p:cNvPr>
          <p:cNvSpPr/>
          <p:nvPr userDrawn="1"/>
        </p:nvSpPr>
        <p:spPr>
          <a:xfrm rot="10800000">
            <a:off x="11698742" y="513270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D9C76343-36E6-F74E-9CDC-E713A3394DFC}"/>
              </a:ext>
            </a:extLst>
          </p:cNvPr>
          <p:cNvSpPr/>
          <p:nvPr userDrawn="1"/>
        </p:nvSpPr>
        <p:spPr>
          <a:xfrm>
            <a:off x="11896033" y="517336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EDC64624-C4EA-0648-ABC9-EE6282EDCBF3}"/>
              </a:ext>
            </a:extLst>
          </p:cNvPr>
          <p:cNvSpPr/>
          <p:nvPr userDrawn="1"/>
        </p:nvSpPr>
        <p:spPr>
          <a:xfrm rot="10800000">
            <a:off x="11899734" y="478108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EC5B7C9E-D597-E64F-8ECF-F2DE30C2EFF8}"/>
              </a:ext>
            </a:extLst>
          </p:cNvPr>
          <p:cNvSpPr/>
          <p:nvPr userDrawn="1"/>
        </p:nvSpPr>
        <p:spPr>
          <a:xfrm>
            <a:off x="6823656"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02BAE6FB-305B-F14F-8802-438C5D827849}"/>
              </a:ext>
            </a:extLst>
          </p:cNvPr>
          <p:cNvSpPr/>
          <p:nvPr userDrawn="1"/>
        </p:nvSpPr>
        <p:spPr>
          <a:xfrm>
            <a:off x="6629209" y="553037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E6AF6AB9-3F60-0541-A3F3-3D6C0EA35E39}"/>
              </a:ext>
            </a:extLst>
          </p:cNvPr>
          <p:cNvSpPr/>
          <p:nvPr userDrawn="1"/>
        </p:nvSpPr>
        <p:spPr>
          <a:xfrm rot="10800000">
            <a:off x="6629209" y="58470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03CD3DDA-45FE-124B-9D30-D4A95D96EB91}"/>
              </a:ext>
            </a:extLst>
          </p:cNvPr>
          <p:cNvSpPr/>
          <p:nvPr userDrawn="1"/>
        </p:nvSpPr>
        <p:spPr>
          <a:xfrm rot="10800000">
            <a:off x="7017233" y="584291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A7D52F3B-E554-264E-B217-79E83F26780B}"/>
              </a:ext>
            </a:extLst>
          </p:cNvPr>
          <p:cNvSpPr/>
          <p:nvPr userDrawn="1"/>
        </p:nvSpPr>
        <p:spPr>
          <a:xfrm>
            <a:off x="7017233" y="552625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2A07A879-721C-4B4B-9BD4-7F88FA826BE6}"/>
              </a:ext>
            </a:extLst>
          </p:cNvPr>
          <p:cNvSpPr/>
          <p:nvPr userDrawn="1"/>
        </p:nvSpPr>
        <p:spPr>
          <a:xfrm>
            <a:off x="7214524" y="58835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B5A57668-604C-3541-949B-B10C8F0071C2}"/>
              </a:ext>
            </a:extLst>
          </p:cNvPr>
          <p:cNvSpPr/>
          <p:nvPr userDrawn="1"/>
        </p:nvSpPr>
        <p:spPr>
          <a:xfrm rot="10800000">
            <a:off x="7218225" y="54912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67510B0A-6935-5E48-8761-8BD6DE87ECAB}"/>
              </a:ext>
            </a:extLst>
          </p:cNvPr>
          <p:cNvSpPr/>
          <p:nvPr userDrawn="1"/>
        </p:nvSpPr>
        <p:spPr>
          <a:xfrm>
            <a:off x="7605360"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1177F8B3-602F-B941-A97C-888D52D28949}"/>
              </a:ext>
            </a:extLst>
          </p:cNvPr>
          <p:cNvSpPr/>
          <p:nvPr userDrawn="1"/>
        </p:nvSpPr>
        <p:spPr>
          <a:xfrm>
            <a:off x="8384159"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9DD32FB0-028B-DD49-8947-80EFED5667CF}"/>
              </a:ext>
            </a:extLst>
          </p:cNvPr>
          <p:cNvSpPr/>
          <p:nvPr userDrawn="1"/>
        </p:nvSpPr>
        <p:spPr>
          <a:xfrm>
            <a:off x="7800144" y="553037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C6ADED8C-FBC6-7D48-9A87-01CF3095D320}"/>
              </a:ext>
            </a:extLst>
          </p:cNvPr>
          <p:cNvSpPr/>
          <p:nvPr userDrawn="1"/>
        </p:nvSpPr>
        <p:spPr>
          <a:xfrm>
            <a:off x="8189712" y="553037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17D11E9E-5D36-9A49-B93C-604CF74F989B}"/>
              </a:ext>
            </a:extLst>
          </p:cNvPr>
          <p:cNvSpPr/>
          <p:nvPr userDrawn="1"/>
        </p:nvSpPr>
        <p:spPr>
          <a:xfrm rot="10800000">
            <a:off x="7800144" y="58470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498DC03C-F324-0640-9542-99D5022B1ABE}"/>
              </a:ext>
            </a:extLst>
          </p:cNvPr>
          <p:cNvSpPr/>
          <p:nvPr userDrawn="1"/>
        </p:nvSpPr>
        <p:spPr>
          <a:xfrm rot="10800000">
            <a:off x="8189712" y="58470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AE5BA997-44A6-D049-8B1A-95EE956290E7}"/>
              </a:ext>
            </a:extLst>
          </p:cNvPr>
          <p:cNvSpPr/>
          <p:nvPr userDrawn="1"/>
        </p:nvSpPr>
        <p:spPr>
          <a:xfrm rot="10800000">
            <a:off x="7992772" y="549256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5C9EE350-41C6-BC43-A53A-A93C7C8967C6}"/>
              </a:ext>
            </a:extLst>
          </p:cNvPr>
          <p:cNvSpPr/>
          <p:nvPr userDrawn="1"/>
        </p:nvSpPr>
        <p:spPr>
          <a:xfrm rot="10800000">
            <a:off x="8577736" y="584291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EF0A70B1-9B8F-4847-9729-54F366F35B53}"/>
              </a:ext>
            </a:extLst>
          </p:cNvPr>
          <p:cNvSpPr/>
          <p:nvPr userDrawn="1"/>
        </p:nvSpPr>
        <p:spPr>
          <a:xfrm>
            <a:off x="8577736" y="552625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5DA9BEA6-675E-084B-BE71-502A4DEC1AA0}"/>
              </a:ext>
            </a:extLst>
          </p:cNvPr>
          <p:cNvSpPr/>
          <p:nvPr userDrawn="1"/>
        </p:nvSpPr>
        <p:spPr>
          <a:xfrm rot="10800000">
            <a:off x="7411461" y="584371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97C45532-9A79-E541-823C-FE586A9A7383}"/>
              </a:ext>
            </a:extLst>
          </p:cNvPr>
          <p:cNvSpPr/>
          <p:nvPr userDrawn="1"/>
        </p:nvSpPr>
        <p:spPr>
          <a:xfrm rot="10800000">
            <a:off x="8778728" y="54912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277446C1-9660-4446-AD4F-AF959AA0F541}"/>
              </a:ext>
            </a:extLst>
          </p:cNvPr>
          <p:cNvSpPr/>
          <p:nvPr userDrawn="1"/>
        </p:nvSpPr>
        <p:spPr>
          <a:xfrm rot="10800000">
            <a:off x="9941298" y="548843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F92B92C7-5BF8-8B48-9A37-40C648B4F273}"/>
              </a:ext>
            </a:extLst>
          </p:cNvPr>
          <p:cNvSpPr/>
          <p:nvPr userDrawn="1"/>
        </p:nvSpPr>
        <p:spPr>
          <a:xfrm rot="10800000">
            <a:off x="10138239" y="584291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C377C571-EFC9-4048-AB86-45F9FF6DBDCA}"/>
              </a:ext>
            </a:extLst>
          </p:cNvPr>
          <p:cNvSpPr/>
          <p:nvPr userDrawn="1"/>
        </p:nvSpPr>
        <p:spPr>
          <a:xfrm>
            <a:off x="10335530" y="58835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BBE29DF1-73DB-5149-8933-5D56EED8DC76}"/>
              </a:ext>
            </a:extLst>
          </p:cNvPr>
          <p:cNvSpPr/>
          <p:nvPr userDrawn="1"/>
        </p:nvSpPr>
        <p:spPr>
          <a:xfrm>
            <a:off x="10726366"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702D29D3-9032-B243-846A-D3F208A5B12A}"/>
              </a:ext>
            </a:extLst>
          </p:cNvPr>
          <p:cNvSpPr/>
          <p:nvPr userDrawn="1"/>
        </p:nvSpPr>
        <p:spPr>
          <a:xfrm>
            <a:off x="11113778"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EF2321A1-9291-D04E-8214-F047ACE374BC}"/>
              </a:ext>
            </a:extLst>
          </p:cNvPr>
          <p:cNvSpPr/>
          <p:nvPr userDrawn="1"/>
        </p:nvSpPr>
        <p:spPr>
          <a:xfrm>
            <a:off x="11505165" y="588484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90996EF8-059A-E044-9198-E681911B014C}"/>
              </a:ext>
            </a:extLst>
          </p:cNvPr>
          <p:cNvSpPr/>
          <p:nvPr userDrawn="1"/>
        </p:nvSpPr>
        <p:spPr>
          <a:xfrm>
            <a:off x="10921150" y="553037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079F3B87-CED4-CF4B-8D32-EB365DEE3251}"/>
              </a:ext>
            </a:extLst>
          </p:cNvPr>
          <p:cNvSpPr/>
          <p:nvPr userDrawn="1"/>
        </p:nvSpPr>
        <p:spPr>
          <a:xfrm>
            <a:off x="11310718" y="553037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39DF0795-D3B2-E440-803B-BDE057B22885}"/>
              </a:ext>
            </a:extLst>
          </p:cNvPr>
          <p:cNvSpPr/>
          <p:nvPr userDrawn="1"/>
        </p:nvSpPr>
        <p:spPr>
          <a:xfrm rot="10800000">
            <a:off x="10921150" y="58470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38E5A3D9-F8E4-924C-97E5-AA8E6618FAF5}"/>
              </a:ext>
            </a:extLst>
          </p:cNvPr>
          <p:cNvSpPr/>
          <p:nvPr userDrawn="1"/>
        </p:nvSpPr>
        <p:spPr>
          <a:xfrm rot="10800000">
            <a:off x="11310718" y="584703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0032A176-83F3-7A4B-BAE3-1233956E8152}"/>
              </a:ext>
            </a:extLst>
          </p:cNvPr>
          <p:cNvSpPr/>
          <p:nvPr userDrawn="1"/>
        </p:nvSpPr>
        <p:spPr>
          <a:xfrm rot="10800000">
            <a:off x="11113778" y="549256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24979144-4F95-C540-B24D-03DCC27C2A04}"/>
              </a:ext>
            </a:extLst>
          </p:cNvPr>
          <p:cNvSpPr/>
          <p:nvPr userDrawn="1"/>
        </p:nvSpPr>
        <p:spPr>
          <a:xfrm rot="10800000">
            <a:off x="11501801" y="548843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93F69F91-485F-D14F-90C7-434386DBA3EE}"/>
              </a:ext>
            </a:extLst>
          </p:cNvPr>
          <p:cNvSpPr/>
          <p:nvPr userDrawn="1"/>
        </p:nvSpPr>
        <p:spPr>
          <a:xfrm rot="10800000">
            <a:off x="11698742" y="584291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6BE76DDB-06C8-1046-9987-95C8D13229B0}"/>
              </a:ext>
            </a:extLst>
          </p:cNvPr>
          <p:cNvSpPr/>
          <p:nvPr userDrawn="1"/>
        </p:nvSpPr>
        <p:spPr>
          <a:xfrm>
            <a:off x="11698742" y="552625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DA5E8836-08FC-B74B-813E-94D6C0DFA038}"/>
              </a:ext>
            </a:extLst>
          </p:cNvPr>
          <p:cNvSpPr/>
          <p:nvPr userDrawn="1"/>
        </p:nvSpPr>
        <p:spPr>
          <a:xfrm rot="10800000">
            <a:off x="10532467" y="5843718"/>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2606B41C-AC1C-AF4E-9E9A-3236D7CBDDEC}"/>
              </a:ext>
            </a:extLst>
          </p:cNvPr>
          <p:cNvSpPr/>
          <p:nvPr userDrawn="1"/>
        </p:nvSpPr>
        <p:spPr>
          <a:xfrm>
            <a:off x="11896033" y="588358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DC945F97-29EC-DE4D-A941-E5BADE262E80}"/>
              </a:ext>
            </a:extLst>
          </p:cNvPr>
          <p:cNvSpPr/>
          <p:nvPr userDrawn="1"/>
        </p:nvSpPr>
        <p:spPr>
          <a:xfrm rot="10800000">
            <a:off x="11899734" y="54912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422BF353-1963-1549-989F-769DF4F9C50A}"/>
              </a:ext>
            </a:extLst>
          </p:cNvPr>
          <p:cNvSpPr/>
          <p:nvPr userDrawn="1"/>
        </p:nvSpPr>
        <p:spPr>
          <a:xfrm>
            <a:off x="6432269"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33A4EC1E-B4A7-DC4D-A358-C1F97FC5CBE5}"/>
              </a:ext>
            </a:extLst>
          </p:cNvPr>
          <p:cNvSpPr/>
          <p:nvPr userDrawn="1"/>
        </p:nvSpPr>
        <p:spPr>
          <a:xfrm>
            <a:off x="6823656"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4E5AC90C-D75B-C14F-BE29-060247832A69}"/>
              </a:ext>
            </a:extLst>
          </p:cNvPr>
          <p:cNvSpPr/>
          <p:nvPr userDrawn="1"/>
        </p:nvSpPr>
        <p:spPr>
          <a:xfrm>
            <a:off x="6629209"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791BB849-123D-E84A-A604-3ACFFDDD2FC3}"/>
              </a:ext>
            </a:extLst>
          </p:cNvPr>
          <p:cNvSpPr/>
          <p:nvPr userDrawn="1"/>
        </p:nvSpPr>
        <p:spPr>
          <a:xfrm rot="10800000">
            <a:off x="6239641"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62855D53-80F4-1F46-8AAC-1DD2C31032B1}"/>
              </a:ext>
            </a:extLst>
          </p:cNvPr>
          <p:cNvSpPr/>
          <p:nvPr userDrawn="1"/>
        </p:nvSpPr>
        <p:spPr>
          <a:xfrm rot="10800000">
            <a:off x="6629209"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BDBE6DA2-6442-0B45-AF84-2BE2B3C05B0C}"/>
              </a:ext>
            </a:extLst>
          </p:cNvPr>
          <p:cNvSpPr/>
          <p:nvPr userDrawn="1"/>
        </p:nvSpPr>
        <p:spPr>
          <a:xfrm rot="10800000">
            <a:off x="6432269" y="620641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06C66750-29F8-F74F-9126-5E601C54EA29}"/>
              </a:ext>
            </a:extLst>
          </p:cNvPr>
          <p:cNvSpPr/>
          <p:nvPr userDrawn="1"/>
        </p:nvSpPr>
        <p:spPr>
          <a:xfrm rot="10800000">
            <a:off x="6820292" y="620229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E159CA71-CFEF-1D4D-BD64-46F4473BE3E4}"/>
              </a:ext>
            </a:extLst>
          </p:cNvPr>
          <p:cNvSpPr/>
          <p:nvPr userDrawn="1"/>
        </p:nvSpPr>
        <p:spPr>
          <a:xfrm rot="10800000">
            <a:off x="7017233" y="655676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14EFC957-D1FF-3F4F-8086-638C764813CF}"/>
              </a:ext>
            </a:extLst>
          </p:cNvPr>
          <p:cNvSpPr/>
          <p:nvPr userDrawn="1"/>
        </p:nvSpPr>
        <p:spPr>
          <a:xfrm rot="10800000">
            <a:off x="7218225" y="620514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8167CA9F-99B9-A442-8F75-A0357C98769A}"/>
              </a:ext>
            </a:extLst>
          </p:cNvPr>
          <p:cNvSpPr/>
          <p:nvPr userDrawn="1"/>
        </p:nvSpPr>
        <p:spPr>
          <a:xfrm>
            <a:off x="7992772"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5BFD96A5-7D5B-8A44-8379-8747349B14CD}"/>
              </a:ext>
            </a:extLst>
          </p:cNvPr>
          <p:cNvSpPr/>
          <p:nvPr userDrawn="1"/>
        </p:nvSpPr>
        <p:spPr>
          <a:xfrm>
            <a:off x="8384159"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369B5797-AE29-C84B-9DA7-CA3D293588E2}"/>
              </a:ext>
            </a:extLst>
          </p:cNvPr>
          <p:cNvSpPr/>
          <p:nvPr userDrawn="1"/>
        </p:nvSpPr>
        <p:spPr>
          <a:xfrm>
            <a:off x="7800144"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DCB1AE58-8966-9B45-9E48-B8E2B82EFB7B}"/>
              </a:ext>
            </a:extLst>
          </p:cNvPr>
          <p:cNvSpPr/>
          <p:nvPr userDrawn="1"/>
        </p:nvSpPr>
        <p:spPr>
          <a:xfrm>
            <a:off x="8189712"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19E26639-2E34-8F4C-BF9F-9EE106267D19}"/>
              </a:ext>
            </a:extLst>
          </p:cNvPr>
          <p:cNvSpPr/>
          <p:nvPr userDrawn="1"/>
        </p:nvSpPr>
        <p:spPr>
          <a:xfrm rot="10800000">
            <a:off x="7800144"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C330C6B6-3746-894E-B8C4-2BB2B2617DBB}"/>
              </a:ext>
            </a:extLst>
          </p:cNvPr>
          <p:cNvSpPr/>
          <p:nvPr userDrawn="1"/>
        </p:nvSpPr>
        <p:spPr>
          <a:xfrm rot="10800000">
            <a:off x="8189712"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12F1467F-04C5-434A-A58F-4B5D8B6AAABD}"/>
              </a:ext>
            </a:extLst>
          </p:cNvPr>
          <p:cNvSpPr/>
          <p:nvPr userDrawn="1"/>
        </p:nvSpPr>
        <p:spPr>
          <a:xfrm rot="10800000">
            <a:off x="7992772" y="620641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90F8D4F4-8ECD-D146-B4DB-AB8C161E15A3}"/>
              </a:ext>
            </a:extLst>
          </p:cNvPr>
          <p:cNvSpPr/>
          <p:nvPr userDrawn="1"/>
        </p:nvSpPr>
        <p:spPr>
          <a:xfrm rot="10800000">
            <a:off x="8380795" y="620229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71E467D1-856F-D44E-AD76-8763C91D4A9C}"/>
              </a:ext>
            </a:extLst>
          </p:cNvPr>
          <p:cNvSpPr/>
          <p:nvPr userDrawn="1"/>
        </p:nvSpPr>
        <p:spPr>
          <a:xfrm rot="10800000">
            <a:off x="8577736" y="6556767"/>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7C022FCB-7DA5-F848-93C8-ABD36336A7EB}"/>
              </a:ext>
            </a:extLst>
          </p:cNvPr>
          <p:cNvSpPr/>
          <p:nvPr userDrawn="1"/>
        </p:nvSpPr>
        <p:spPr>
          <a:xfrm>
            <a:off x="8577736" y="624010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0CC92F0A-1F3A-4042-AEE5-AEA7F605D402}"/>
              </a:ext>
            </a:extLst>
          </p:cNvPr>
          <p:cNvSpPr/>
          <p:nvPr userDrawn="1"/>
        </p:nvSpPr>
        <p:spPr>
          <a:xfrm rot="10800000">
            <a:off x="7604089" y="62030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36F495DE-998A-D442-8F84-E4C93DD3DA23}"/>
              </a:ext>
            </a:extLst>
          </p:cNvPr>
          <p:cNvSpPr/>
          <p:nvPr userDrawn="1"/>
        </p:nvSpPr>
        <p:spPr>
          <a:xfrm>
            <a:off x="8775027" y="659743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B97A5F53-5926-5741-8DA9-BE84FD4FF7CA}"/>
              </a:ext>
            </a:extLst>
          </p:cNvPr>
          <p:cNvSpPr/>
          <p:nvPr userDrawn="1"/>
        </p:nvSpPr>
        <p:spPr>
          <a:xfrm rot="10800000">
            <a:off x="8778728" y="620514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8401004D-4448-6A4D-BB4C-F585B833E91C}"/>
              </a:ext>
            </a:extLst>
          </p:cNvPr>
          <p:cNvSpPr/>
          <p:nvPr userDrawn="1"/>
        </p:nvSpPr>
        <p:spPr>
          <a:xfrm>
            <a:off x="9165863"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FDA014A1-BE52-4045-9AF2-847E549DE485}"/>
              </a:ext>
            </a:extLst>
          </p:cNvPr>
          <p:cNvSpPr/>
          <p:nvPr userDrawn="1"/>
        </p:nvSpPr>
        <p:spPr>
          <a:xfrm>
            <a:off x="9553275"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95F41E46-95AA-B848-8930-69A4ACA80829}"/>
              </a:ext>
            </a:extLst>
          </p:cNvPr>
          <p:cNvSpPr/>
          <p:nvPr userDrawn="1"/>
        </p:nvSpPr>
        <p:spPr>
          <a:xfrm>
            <a:off x="9944662"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335A0683-1096-8B4C-8DA4-D6DD5659793D}"/>
              </a:ext>
            </a:extLst>
          </p:cNvPr>
          <p:cNvSpPr/>
          <p:nvPr userDrawn="1"/>
        </p:nvSpPr>
        <p:spPr>
          <a:xfrm>
            <a:off x="9360647"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A95DC562-2678-A346-A5EE-17B01F1C1D01}"/>
              </a:ext>
            </a:extLst>
          </p:cNvPr>
          <p:cNvSpPr/>
          <p:nvPr userDrawn="1"/>
        </p:nvSpPr>
        <p:spPr>
          <a:xfrm>
            <a:off x="9750215"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0070E840-5B15-8A48-A4FA-4740FF026F63}"/>
              </a:ext>
            </a:extLst>
          </p:cNvPr>
          <p:cNvSpPr/>
          <p:nvPr userDrawn="1"/>
        </p:nvSpPr>
        <p:spPr>
          <a:xfrm rot="10800000">
            <a:off x="9360647"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8098E67B-95DA-634E-A3D8-EDB7EAB3727B}"/>
              </a:ext>
            </a:extLst>
          </p:cNvPr>
          <p:cNvSpPr/>
          <p:nvPr userDrawn="1"/>
        </p:nvSpPr>
        <p:spPr>
          <a:xfrm rot="10800000">
            <a:off x="9750215"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6C275BDE-498C-7546-9D4A-79D82C6EF046}"/>
              </a:ext>
            </a:extLst>
          </p:cNvPr>
          <p:cNvSpPr/>
          <p:nvPr userDrawn="1"/>
        </p:nvSpPr>
        <p:spPr>
          <a:xfrm rot="10800000">
            <a:off x="9553275" y="620641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691DE472-FD99-7842-A80F-20BE8869D0BB}"/>
              </a:ext>
            </a:extLst>
          </p:cNvPr>
          <p:cNvSpPr/>
          <p:nvPr userDrawn="1"/>
        </p:nvSpPr>
        <p:spPr>
          <a:xfrm rot="10800000">
            <a:off x="9164592" y="62030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07E3045E-EBFA-034E-B425-0A8488B222E0}"/>
              </a:ext>
            </a:extLst>
          </p:cNvPr>
          <p:cNvSpPr/>
          <p:nvPr userDrawn="1"/>
        </p:nvSpPr>
        <p:spPr>
          <a:xfrm rot="10800000">
            <a:off x="8971964" y="655757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F1B0A848-8C87-7D41-B0A9-94EFF9385191}"/>
              </a:ext>
            </a:extLst>
          </p:cNvPr>
          <p:cNvSpPr/>
          <p:nvPr userDrawn="1"/>
        </p:nvSpPr>
        <p:spPr>
          <a:xfrm>
            <a:off x="8971964" y="624090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4474C35C-E987-1149-9B16-91B5C7EE6B75}"/>
              </a:ext>
            </a:extLst>
          </p:cNvPr>
          <p:cNvSpPr/>
          <p:nvPr userDrawn="1"/>
        </p:nvSpPr>
        <p:spPr>
          <a:xfrm>
            <a:off x="10335530" y="659743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1EE958DC-717C-2B4E-88B8-BF7C5E0823EC}"/>
              </a:ext>
            </a:extLst>
          </p:cNvPr>
          <p:cNvSpPr/>
          <p:nvPr userDrawn="1"/>
        </p:nvSpPr>
        <p:spPr>
          <a:xfrm>
            <a:off x="10726366"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400FBF47-3B07-F548-BA93-D00C5A98DCB2}"/>
              </a:ext>
            </a:extLst>
          </p:cNvPr>
          <p:cNvSpPr/>
          <p:nvPr userDrawn="1"/>
        </p:nvSpPr>
        <p:spPr>
          <a:xfrm>
            <a:off x="11113778"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E0A01728-971B-0846-8D82-566726CDBE82}"/>
              </a:ext>
            </a:extLst>
          </p:cNvPr>
          <p:cNvSpPr/>
          <p:nvPr userDrawn="1"/>
        </p:nvSpPr>
        <p:spPr>
          <a:xfrm>
            <a:off x="11505165"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CAB08F3C-CEF7-B546-A1BD-E28399122545}"/>
              </a:ext>
            </a:extLst>
          </p:cNvPr>
          <p:cNvSpPr/>
          <p:nvPr userDrawn="1"/>
        </p:nvSpPr>
        <p:spPr>
          <a:xfrm>
            <a:off x="10921150"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688E3D0C-05F4-8F4B-9F4E-21462944985E}"/>
              </a:ext>
            </a:extLst>
          </p:cNvPr>
          <p:cNvSpPr/>
          <p:nvPr userDrawn="1"/>
        </p:nvSpPr>
        <p:spPr>
          <a:xfrm>
            <a:off x="11310718" y="624422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BD384F6D-83EE-8F49-A16F-CBB44BD1A68F}"/>
              </a:ext>
            </a:extLst>
          </p:cNvPr>
          <p:cNvSpPr/>
          <p:nvPr userDrawn="1"/>
        </p:nvSpPr>
        <p:spPr>
          <a:xfrm rot="10800000">
            <a:off x="10921150"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B0152862-A381-B948-B6C4-CA3CBBB12BB8}"/>
              </a:ext>
            </a:extLst>
          </p:cNvPr>
          <p:cNvSpPr/>
          <p:nvPr userDrawn="1"/>
        </p:nvSpPr>
        <p:spPr>
          <a:xfrm rot="10800000">
            <a:off x="11310718"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8EEFDF16-6D51-5A4D-8292-0D1DA582B82A}"/>
              </a:ext>
            </a:extLst>
          </p:cNvPr>
          <p:cNvSpPr/>
          <p:nvPr userDrawn="1"/>
        </p:nvSpPr>
        <p:spPr>
          <a:xfrm rot="10800000">
            <a:off x="11113778" y="6206413"/>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30CC4FCB-EA8D-DE4E-9278-1B39BE3E36E6}"/>
              </a:ext>
            </a:extLst>
          </p:cNvPr>
          <p:cNvSpPr/>
          <p:nvPr userDrawn="1"/>
        </p:nvSpPr>
        <p:spPr>
          <a:xfrm rot="10800000">
            <a:off x="11501801" y="6202291"/>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A5C930D-9778-1248-B109-902359640173}"/>
              </a:ext>
            </a:extLst>
          </p:cNvPr>
          <p:cNvSpPr/>
          <p:nvPr userDrawn="1"/>
        </p:nvSpPr>
        <p:spPr>
          <a:xfrm>
            <a:off x="11698742" y="6240102"/>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3C954CCD-FACA-7B4D-9053-54D111C87D41}"/>
              </a:ext>
            </a:extLst>
          </p:cNvPr>
          <p:cNvSpPr/>
          <p:nvPr userDrawn="1"/>
        </p:nvSpPr>
        <p:spPr>
          <a:xfrm rot="10800000">
            <a:off x="10725095" y="6203094"/>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C707E8A9-A150-FC4C-A663-BC23CDE0550F}"/>
              </a:ext>
            </a:extLst>
          </p:cNvPr>
          <p:cNvSpPr/>
          <p:nvPr userDrawn="1"/>
        </p:nvSpPr>
        <p:spPr>
          <a:xfrm rot="10800000">
            <a:off x="10532467" y="655757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FCFB2713-1FFC-4F47-B5B8-347BD500192D}"/>
              </a:ext>
            </a:extLst>
          </p:cNvPr>
          <p:cNvSpPr/>
          <p:nvPr userDrawn="1"/>
        </p:nvSpPr>
        <p:spPr>
          <a:xfrm>
            <a:off x="10532467" y="6240905"/>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4C3ED283-F0CC-2D49-8D78-F9435CA6539D}"/>
              </a:ext>
            </a:extLst>
          </p:cNvPr>
          <p:cNvSpPr/>
          <p:nvPr userDrawn="1"/>
        </p:nvSpPr>
        <p:spPr>
          <a:xfrm rot="10800000">
            <a:off x="11899734" y="6205146"/>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24CD5363-DD70-1E4D-8CB1-17B67491F35E}"/>
              </a:ext>
            </a:extLst>
          </p:cNvPr>
          <p:cNvSpPr/>
          <p:nvPr userDrawn="1"/>
        </p:nvSpPr>
        <p:spPr>
          <a:xfrm>
            <a:off x="6054144" y="6598700"/>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30BDDB52-F7A6-CF4A-9190-E17B4F349FC5}"/>
              </a:ext>
            </a:extLst>
          </p:cNvPr>
          <p:cNvSpPr/>
          <p:nvPr userDrawn="1"/>
        </p:nvSpPr>
        <p:spPr>
          <a:xfrm rot="10800000">
            <a:off x="5859697" y="6560889"/>
            <a:ext cx="277398" cy="247957"/>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E6B280EA-304A-374D-B1C6-F4350FDBF322}"/>
              </a:ext>
            </a:extLst>
          </p:cNvPr>
          <p:cNvSpPr/>
          <p:nvPr userDrawn="1"/>
        </p:nvSpPr>
        <p:spPr>
          <a:xfrm>
            <a:off x="8775027" y="4837640"/>
            <a:ext cx="1453360" cy="1299112"/>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9CC598A9-CDBB-4E46-B6E2-AEDA142DA98F}"/>
              </a:ext>
            </a:extLst>
          </p:cNvPr>
          <p:cNvSpPr/>
          <p:nvPr userDrawn="1"/>
        </p:nvSpPr>
        <p:spPr>
          <a:xfrm rot="10800000">
            <a:off x="9946634" y="6209620"/>
            <a:ext cx="667597" cy="596743"/>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7F4A7237-443C-A645-AA4A-F0911AB3D2B0}"/>
              </a:ext>
            </a:extLst>
          </p:cNvPr>
          <p:cNvSpPr/>
          <p:nvPr userDrawn="1"/>
        </p:nvSpPr>
        <p:spPr>
          <a:xfrm>
            <a:off x="7201782" y="6236992"/>
            <a:ext cx="689940" cy="616715"/>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7976097F-D0BA-404E-B6E2-86B59AC5C75F}"/>
              </a:ext>
            </a:extLst>
          </p:cNvPr>
          <p:cNvSpPr/>
          <p:nvPr userDrawn="1"/>
        </p:nvSpPr>
        <p:spPr>
          <a:xfrm>
            <a:off x="10133050" y="5166950"/>
            <a:ext cx="689940" cy="616715"/>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9128596D-622C-1D4E-B651-75027C78AD91}"/>
              </a:ext>
            </a:extLst>
          </p:cNvPr>
          <p:cNvSpPr/>
          <p:nvPr userDrawn="1"/>
        </p:nvSpPr>
        <p:spPr>
          <a:xfrm>
            <a:off x="9739397" y="4450646"/>
            <a:ext cx="689940" cy="616715"/>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D42A4659-D800-E441-9844-C2313E3456B3}"/>
              </a:ext>
            </a:extLst>
          </p:cNvPr>
          <p:cNvSpPr/>
          <p:nvPr userDrawn="1"/>
        </p:nvSpPr>
        <p:spPr>
          <a:xfrm>
            <a:off x="10525919" y="3767422"/>
            <a:ext cx="1453360" cy="1299112"/>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EF3B349D-4117-C54F-A056-A507B9A68340}"/>
              </a:ext>
            </a:extLst>
          </p:cNvPr>
          <p:cNvSpPr/>
          <p:nvPr userDrawn="1"/>
        </p:nvSpPr>
        <p:spPr>
          <a:xfrm rot="10800000">
            <a:off x="10146505" y="4429211"/>
            <a:ext cx="667597" cy="596743"/>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E1F7828B-D101-6F45-BA2F-AE3549CA60D2}"/>
              </a:ext>
            </a:extLst>
          </p:cNvPr>
          <p:cNvSpPr/>
          <p:nvPr userDrawn="1"/>
        </p:nvSpPr>
        <p:spPr>
          <a:xfrm rot="10800000">
            <a:off x="10536048" y="5134489"/>
            <a:ext cx="667597" cy="596743"/>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BA1752B5-E21E-0341-B74F-90C18CB73DCC}"/>
              </a:ext>
            </a:extLst>
          </p:cNvPr>
          <p:cNvSpPr/>
          <p:nvPr userDrawn="1"/>
        </p:nvSpPr>
        <p:spPr>
          <a:xfrm rot="10800000">
            <a:off x="10140429" y="3005011"/>
            <a:ext cx="1453360" cy="1299112"/>
          </a:xfrm>
          <a:prstGeom prst="triangle">
            <a:avLst/>
          </a:prstGeom>
          <a:noFill/>
          <a:ln w="41275">
            <a:solidFill>
              <a:schemeClr val="accent6">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4" name="Group 183">
            <a:extLst>
              <a:ext uri="{FF2B5EF4-FFF2-40B4-BE49-F238E27FC236}">
                <a16:creationId xmlns:a16="http://schemas.microsoft.com/office/drawing/2014/main" id="{9F5104C5-69CA-6246-9AEB-27D6F6F6394F}"/>
              </a:ext>
            </a:extLst>
          </p:cNvPr>
          <p:cNvGrpSpPr/>
          <p:nvPr userDrawn="1"/>
        </p:nvGrpSpPr>
        <p:grpSpPr>
          <a:xfrm>
            <a:off x="9530640" y="5375187"/>
            <a:ext cx="2000017" cy="852439"/>
            <a:chOff x="10997522" y="6142892"/>
            <a:chExt cx="900410" cy="383769"/>
          </a:xfrm>
        </p:grpSpPr>
        <p:cxnSp>
          <p:nvCxnSpPr>
            <p:cNvPr id="185" name="Straight Connector 184">
              <a:extLst>
                <a:ext uri="{FF2B5EF4-FFF2-40B4-BE49-F238E27FC236}">
                  <a16:creationId xmlns:a16="http://schemas.microsoft.com/office/drawing/2014/main" id="{4F23A3CE-21DB-6C4D-B575-69D4310D3DC0}"/>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6" name="Picture 185">
              <a:extLst>
                <a:ext uri="{FF2B5EF4-FFF2-40B4-BE49-F238E27FC236}">
                  <a16:creationId xmlns:a16="http://schemas.microsoft.com/office/drawing/2014/main" id="{2F274A1E-EF0A-0749-91F8-912819699E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187" name="Picture 186">
              <a:extLst>
                <a:ext uri="{FF2B5EF4-FFF2-40B4-BE49-F238E27FC236}">
                  <a16:creationId xmlns:a16="http://schemas.microsoft.com/office/drawing/2014/main" id="{6C867FC5-7C24-194E-8DD9-399DD6ACC5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188" name="Text Placeholder 7">
            <a:extLst>
              <a:ext uri="{FF2B5EF4-FFF2-40B4-BE49-F238E27FC236}">
                <a16:creationId xmlns:a16="http://schemas.microsoft.com/office/drawing/2014/main" id="{82E76E7E-D11D-2C4F-A8EA-ACBD58192253}"/>
              </a:ext>
            </a:extLst>
          </p:cNvPr>
          <p:cNvSpPr>
            <a:spLocks noGrp="1"/>
          </p:cNvSpPr>
          <p:nvPr>
            <p:ph type="body" sz="quarter" idx="13" hasCustomPrompt="1"/>
          </p:nvPr>
        </p:nvSpPr>
        <p:spPr>
          <a:xfrm>
            <a:off x="971550" y="1462791"/>
            <a:ext cx="7639309"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189" name="Text Placeholder 183">
            <a:extLst>
              <a:ext uri="{FF2B5EF4-FFF2-40B4-BE49-F238E27FC236}">
                <a16:creationId xmlns:a16="http://schemas.microsoft.com/office/drawing/2014/main" id="{73E4A9E8-C573-184B-8FED-E81A9CDDF2CD}"/>
              </a:ext>
            </a:extLst>
          </p:cNvPr>
          <p:cNvSpPr>
            <a:spLocks noGrp="1"/>
          </p:cNvSpPr>
          <p:nvPr>
            <p:ph type="body" sz="quarter" idx="14" hasCustomPrompt="1"/>
          </p:nvPr>
        </p:nvSpPr>
        <p:spPr>
          <a:xfrm>
            <a:off x="981076" y="1964529"/>
            <a:ext cx="7629524" cy="526825"/>
          </a:xfrm>
        </p:spPr>
        <p:txBody>
          <a:bodyPr/>
          <a:lstStyle>
            <a:lvl1pPr marL="0" indent="0">
              <a:buNone/>
              <a:defRPr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10250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p:cTn id="7" dur="50" fill="hold"/>
                                        <p:tgtEl>
                                          <p:spTgt spid="175"/>
                                        </p:tgtEl>
                                        <p:attrNameLst>
                                          <p:attrName>ppt_w</p:attrName>
                                        </p:attrNameLst>
                                      </p:cBhvr>
                                      <p:tavLst>
                                        <p:tav tm="0">
                                          <p:val>
                                            <p:fltVal val="0"/>
                                          </p:val>
                                        </p:tav>
                                        <p:tav tm="100000">
                                          <p:val>
                                            <p:strVal val="#ppt_w"/>
                                          </p:val>
                                        </p:tav>
                                      </p:tavLst>
                                    </p:anim>
                                    <p:anim calcmode="lin" valueType="num">
                                      <p:cBhvr>
                                        <p:cTn id="8" dur="50" fill="hold"/>
                                        <p:tgtEl>
                                          <p:spTgt spid="175"/>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6"/>
                                        </p:tgtEl>
                                        <p:attrNameLst>
                                          <p:attrName>style.visibility</p:attrName>
                                        </p:attrNameLst>
                                      </p:cBhvr>
                                      <p:to>
                                        <p:strVal val="visible"/>
                                      </p:to>
                                    </p:set>
                                    <p:anim calcmode="lin" valueType="num">
                                      <p:cBhvr>
                                        <p:cTn id="12" dur="50" fill="hold"/>
                                        <p:tgtEl>
                                          <p:spTgt spid="176"/>
                                        </p:tgtEl>
                                        <p:attrNameLst>
                                          <p:attrName>ppt_w</p:attrName>
                                        </p:attrNameLst>
                                      </p:cBhvr>
                                      <p:tavLst>
                                        <p:tav tm="0">
                                          <p:val>
                                            <p:fltVal val="0"/>
                                          </p:val>
                                        </p:tav>
                                        <p:tav tm="100000">
                                          <p:val>
                                            <p:strVal val="#ppt_w"/>
                                          </p:val>
                                        </p:tav>
                                      </p:tavLst>
                                    </p:anim>
                                    <p:anim calcmode="lin" valueType="num">
                                      <p:cBhvr>
                                        <p:cTn id="13" dur="50" fill="hold"/>
                                        <p:tgtEl>
                                          <p:spTgt spid="176"/>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7"/>
                                        </p:tgtEl>
                                        <p:attrNameLst>
                                          <p:attrName>style.visibility</p:attrName>
                                        </p:attrNameLst>
                                      </p:cBhvr>
                                      <p:to>
                                        <p:strVal val="visible"/>
                                      </p:to>
                                    </p:set>
                                    <p:anim calcmode="lin" valueType="num">
                                      <p:cBhvr>
                                        <p:cTn id="17" dur="50" fill="hold"/>
                                        <p:tgtEl>
                                          <p:spTgt spid="177"/>
                                        </p:tgtEl>
                                        <p:attrNameLst>
                                          <p:attrName>ppt_w</p:attrName>
                                        </p:attrNameLst>
                                      </p:cBhvr>
                                      <p:tavLst>
                                        <p:tav tm="0">
                                          <p:val>
                                            <p:fltVal val="0"/>
                                          </p:val>
                                        </p:tav>
                                        <p:tav tm="100000">
                                          <p:val>
                                            <p:strVal val="#ppt_w"/>
                                          </p:val>
                                        </p:tav>
                                      </p:tavLst>
                                    </p:anim>
                                    <p:anim calcmode="lin" valueType="num">
                                      <p:cBhvr>
                                        <p:cTn id="18" dur="50" fill="hold"/>
                                        <p:tgtEl>
                                          <p:spTgt spid="177"/>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 fill="hold"/>
                                        <p:tgtEl>
                                          <p:spTgt spid="47"/>
                                        </p:tgtEl>
                                        <p:attrNameLst>
                                          <p:attrName>ppt_w</p:attrName>
                                        </p:attrNameLst>
                                      </p:cBhvr>
                                      <p:tavLst>
                                        <p:tav tm="0">
                                          <p:val>
                                            <p:fltVal val="0"/>
                                          </p:val>
                                        </p:tav>
                                        <p:tav tm="100000">
                                          <p:val>
                                            <p:strVal val="#ppt_w"/>
                                          </p:val>
                                        </p:tav>
                                      </p:tavLst>
                                    </p:anim>
                                    <p:anim calcmode="lin" valueType="num">
                                      <p:cBhvr>
                                        <p:cTn id="23" dur="50" fill="hold"/>
                                        <p:tgtEl>
                                          <p:spTgt spid="47"/>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 fill="hold"/>
                                        <p:tgtEl>
                                          <p:spTgt spid="48"/>
                                        </p:tgtEl>
                                        <p:attrNameLst>
                                          <p:attrName>ppt_w</p:attrName>
                                        </p:attrNameLst>
                                      </p:cBhvr>
                                      <p:tavLst>
                                        <p:tav tm="0">
                                          <p:val>
                                            <p:fltVal val="0"/>
                                          </p:val>
                                        </p:tav>
                                        <p:tav tm="100000">
                                          <p:val>
                                            <p:strVal val="#ppt_w"/>
                                          </p:val>
                                        </p:tav>
                                      </p:tavLst>
                                    </p:anim>
                                    <p:anim calcmode="lin" valueType="num">
                                      <p:cBhvr>
                                        <p:cTn id="28" dur="50" fill="hold"/>
                                        <p:tgtEl>
                                          <p:spTgt spid="48"/>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 fill="hold"/>
                                        <p:tgtEl>
                                          <p:spTgt spid="62"/>
                                        </p:tgtEl>
                                        <p:attrNameLst>
                                          <p:attrName>ppt_w</p:attrName>
                                        </p:attrNameLst>
                                      </p:cBhvr>
                                      <p:tavLst>
                                        <p:tav tm="0">
                                          <p:val>
                                            <p:fltVal val="0"/>
                                          </p:val>
                                        </p:tav>
                                        <p:tav tm="100000">
                                          <p:val>
                                            <p:strVal val="#ppt_w"/>
                                          </p:val>
                                        </p:tav>
                                      </p:tavLst>
                                    </p:anim>
                                    <p:anim calcmode="lin" valueType="num">
                                      <p:cBhvr>
                                        <p:cTn id="33" dur="50" fill="hold"/>
                                        <p:tgtEl>
                                          <p:spTgt spid="62"/>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 fill="hold"/>
                                        <p:tgtEl>
                                          <p:spTgt spid="63"/>
                                        </p:tgtEl>
                                        <p:attrNameLst>
                                          <p:attrName>ppt_w</p:attrName>
                                        </p:attrNameLst>
                                      </p:cBhvr>
                                      <p:tavLst>
                                        <p:tav tm="0">
                                          <p:val>
                                            <p:fltVal val="0"/>
                                          </p:val>
                                        </p:tav>
                                        <p:tav tm="100000">
                                          <p:val>
                                            <p:strVal val="#ppt_w"/>
                                          </p:val>
                                        </p:tav>
                                      </p:tavLst>
                                    </p:anim>
                                    <p:anim calcmode="lin" valueType="num">
                                      <p:cBhvr>
                                        <p:cTn id="38" dur="50" fill="hold"/>
                                        <p:tgtEl>
                                          <p:spTgt spid="63"/>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 fill="hold"/>
                                        <p:tgtEl>
                                          <p:spTgt spid="64"/>
                                        </p:tgtEl>
                                        <p:attrNameLst>
                                          <p:attrName>ppt_w</p:attrName>
                                        </p:attrNameLst>
                                      </p:cBhvr>
                                      <p:tavLst>
                                        <p:tav tm="0">
                                          <p:val>
                                            <p:fltVal val="0"/>
                                          </p:val>
                                        </p:tav>
                                        <p:tav tm="100000">
                                          <p:val>
                                            <p:strVal val="#ppt_w"/>
                                          </p:val>
                                        </p:tav>
                                      </p:tavLst>
                                    </p:anim>
                                    <p:anim calcmode="lin" valueType="num">
                                      <p:cBhvr>
                                        <p:cTn id="43" dur="50" fill="hold"/>
                                        <p:tgtEl>
                                          <p:spTgt spid="64"/>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 fill="hold"/>
                                        <p:tgtEl>
                                          <p:spTgt spid="65"/>
                                        </p:tgtEl>
                                        <p:attrNameLst>
                                          <p:attrName>ppt_w</p:attrName>
                                        </p:attrNameLst>
                                      </p:cBhvr>
                                      <p:tavLst>
                                        <p:tav tm="0">
                                          <p:val>
                                            <p:fltVal val="0"/>
                                          </p:val>
                                        </p:tav>
                                        <p:tav tm="100000">
                                          <p:val>
                                            <p:strVal val="#ppt_w"/>
                                          </p:val>
                                        </p:tav>
                                      </p:tavLst>
                                    </p:anim>
                                    <p:anim calcmode="lin" valueType="num">
                                      <p:cBhvr>
                                        <p:cTn id="48" dur="50" fill="hold"/>
                                        <p:tgtEl>
                                          <p:spTgt spid="65"/>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p:cTn id="52" dur="50" fill="hold"/>
                                        <p:tgtEl>
                                          <p:spTgt spid="66"/>
                                        </p:tgtEl>
                                        <p:attrNameLst>
                                          <p:attrName>ppt_w</p:attrName>
                                        </p:attrNameLst>
                                      </p:cBhvr>
                                      <p:tavLst>
                                        <p:tav tm="0">
                                          <p:val>
                                            <p:fltVal val="0"/>
                                          </p:val>
                                        </p:tav>
                                        <p:tav tm="100000">
                                          <p:val>
                                            <p:strVal val="#ppt_w"/>
                                          </p:val>
                                        </p:tav>
                                      </p:tavLst>
                                    </p:anim>
                                    <p:anim calcmode="lin" valueType="num">
                                      <p:cBhvr>
                                        <p:cTn id="53" dur="50" fill="hold"/>
                                        <p:tgtEl>
                                          <p:spTgt spid="66"/>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p:cTn id="57" dur="50" fill="hold"/>
                                        <p:tgtEl>
                                          <p:spTgt spid="67"/>
                                        </p:tgtEl>
                                        <p:attrNameLst>
                                          <p:attrName>ppt_w</p:attrName>
                                        </p:attrNameLst>
                                      </p:cBhvr>
                                      <p:tavLst>
                                        <p:tav tm="0">
                                          <p:val>
                                            <p:fltVal val="0"/>
                                          </p:val>
                                        </p:tav>
                                        <p:tav tm="100000">
                                          <p:val>
                                            <p:strVal val="#ppt_w"/>
                                          </p:val>
                                        </p:tav>
                                      </p:tavLst>
                                    </p:anim>
                                    <p:anim calcmode="lin" valueType="num">
                                      <p:cBhvr>
                                        <p:cTn id="58" dur="50" fill="hold"/>
                                        <p:tgtEl>
                                          <p:spTgt spid="67"/>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8"/>
                                        </p:tgtEl>
                                        <p:attrNameLst>
                                          <p:attrName>style.visibility</p:attrName>
                                        </p:attrNameLst>
                                      </p:cBhvr>
                                      <p:to>
                                        <p:strVal val="visible"/>
                                      </p:to>
                                    </p:set>
                                    <p:anim calcmode="lin" valueType="num">
                                      <p:cBhvr>
                                        <p:cTn id="62" dur="50" fill="hold"/>
                                        <p:tgtEl>
                                          <p:spTgt spid="68"/>
                                        </p:tgtEl>
                                        <p:attrNameLst>
                                          <p:attrName>ppt_w</p:attrName>
                                        </p:attrNameLst>
                                      </p:cBhvr>
                                      <p:tavLst>
                                        <p:tav tm="0">
                                          <p:val>
                                            <p:fltVal val="0"/>
                                          </p:val>
                                        </p:tav>
                                        <p:tav tm="100000">
                                          <p:val>
                                            <p:strVal val="#ppt_w"/>
                                          </p:val>
                                        </p:tav>
                                      </p:tavLst>
                                    </p:anim>
                                    <p:anim calcmode="lin" valueType="num">
                                      <p:cBhvr>
                                        <p:cTn id="63" dur="50" fill="hold"/>
                                        <p:tgtEl>
                                          <p:spTgt spid="68"/>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50" fill="hold"/>
                                        <p:tgtEl>
                                          <p:spTgt spid="69"/>
                                        </p:tgtEl>
                                        <p:attrNameLst>
                                          <p:attrName>ppt_w</p:attrName>
                                        </p:attrNameLst>
                                      </p:cBhvr>
                                      <p:tavLst>
                                        <p:tav tm="0">
                                          <p:val>
                                            <p:fltVal val="0"/>
                                          </p:val>
                                        </p:tav>
                                        <p:tav tm="100000">
                                          <p:val>
                                            <p:strVal val="#ppt_w"/>
                                          </p:val>
                                        </p:tav>
                                      </p:tavLst>
                                    </p:anim>
                                    <p:anim calcmode="lin" valueType="num">
                                      <p:cBhvr>
                                        <p:cTn id="68" dur="50" fill="hold"/>
                                        <p:tgtEl>
                                          <p:spTgt spid="69"/>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70"/>
                                        </p:tgtEl>
                                        <p:attrNameLst>
                                          <p:attrName>style.visibility</p:attrName>
                                        </p:attrNameLst>
                                      </p:cBhvr>
                                      <p:to>
                                        <p:strVal val="visible"/>
                                      </p:to>
                                    </p:set>
                                    <p:anim calcmode="lin" valueType="num">
                                      <p:cBhvr>
                                        <p:cTn id="72" dur="50" fill="hold"/>
                                        <p:tgtEl>
                                          <p:spTgt spid="70"/>
                                        </p:tgtEl>
                                        <p:attrNameLst>
                                          <p:attrName>ppt_w</p:attrName>
                                        </p:attrNameLst>
                                      </p:cBhvr>
                                      <p:tavLst>
                                        <p:tav tm="0">
                                          <p:val>
                                            <p:fltVal val="0"/>
                                          </p:val>
                                        </p:tav>
                                        <p:tav tm="100000">
                                          <p:val>
                                            <p:strVal val="#ppt_w"/>
                                          </p:val>
                                        </p:tav>
                                      </p:tavLst>
                                    </p:anim>
                                    <p:anim calcmode="lin" valueType="num">
                                      <p:cBhvr>
                                        <p:cTn id="73" dur="50" fill="hold"/>
                                        <p:tgtEl>
                                          <p:spTgt spid="70"/>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73"/>
                                        </p:tgtEl>
                                        <p:attrNameLst>
                                          <p:attrName>style.visibility</p:attrName>
                                        </p:attrNameLst>
                                      </p:cBhvr>
                                      <p:to>
                                        <p:strVal val="visible"/>
                                      </p:to>
                                    </p:set>
                                    <p:anim calcmode="lin" valueType="num">
                                      <p:cBhvr>
                                        <p:cTn id="77" dur="50" fill="hold"/>
                                        <p:tgtEl>
                                          <p:spTgt spid="73"/>
                                        </p:tgtEl>
                                        <p:attrNameLst>
                                          <p:attrName>ppt_w</p:attrName>
                                        </p:attrNameLst>
                                      </p:cBhvr>
                                      <p:tavLst>
                                        <p:tav tm="0">
                                          <p:val>
                                            <p:fltVal val="0"/>
                                          </p:val>
                                        </p:tav>
                                        <p:tav tm="100000">
                                          <p:val>
                                            <p:strVal val="#ppt_w"/>
                                          </p:val>
                                        </p:tav>
                                      </p:tavLst>
                                    </p:anim>
                                    <p:anim calcmode="lin" valueType="num">
                                      <p:cBhvr>
                                        <p:cTn id="78" dur="50" fill="hold"/>
                                        <p:tgtEl>
                                          <p:spTgt spid="73"/>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 fill="hold"/>
                                        <p:tgtEl>
                                          <p:spTgt spid="74"/>
                                        </p:tgtEl>
                                        <p:attrNameLst>
                                          <p:attrName>ppt_w</p:attrName>
                                        </p:attrNameLst>
                                      </p:cBhvr>
                                      <p:tavLst>
                                        <p:tav tm="0">
                                          <p:val>
                                            <p:fltVal val="0"/>
                                          </p:val>
                                        </p:tav>
                                        <p:tav tm="100000">
                                          <p:val>
                                            <p:strVal val="#ppt_w"/>
                                          </p:val>
                                        </p:tav>
                                      </p:tavLst>
                                    </p:anim>
                                    <p:anim calcmode="lin" valueType="num">
                                      <p:cBhvr>
                                        <p:cTn id="83" dur="50" fill="hold"/>
                                        <p:tgtEl>
                                          <p:spTgt spid="74"/>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75"/>
                                        </p:tgtEl>
                                        <p:attrNameLst>
                                          <p:attrName>style.visibility</p:attrName>
                                        </p:attrNameLst>
                                      </p:cBhvr>
                                      <p:to>
                                        <p:strVal val="visible"/>
                                      </p:to>
                                    </p:set>
                                    <p:anim calcmode="lin" valueType="num">
                                      <p:cBhvr>
                                        <p:cTn id="87" dur="50" fill="hold"/>
                                        <p:tgtEl>
                                          <p:spTgt spid="75"/>
                                        </p:tgtEl>
                                        <p:attrNameLst>
                                          <p:attrName>ppt_w</p:attrName>
                                        </p:attrNameLst>
                                      </p:cBhvr>
                                      <p:tavLst>
                                        <p:tav tm="0">
                                          <p:val>
                                            <p:fltVal val="0"/>
                                          </p:val>
                                        </p:tav>
                                        <p:tav tm="100000">
                                          <p:val>
                                            <p:strVal val="#ppt_w"/>
                                          </p:val>
                                        </p:tav>
                                      </p:tavLst>
                                    </p:anim>
                                    <p:anim calcmode="lin" valueType="num">
                                      <p:cBhvr>
                                        <p:cTn id="88" dur="50" fill="hold"/>
                                        <p:tgtEl>
                                          <p:spTgt spid="75"/>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p:cTn id="92" dur="50" fill="hold"/>
                                        <p:tgtEl>
                                          <p:spTgt spid="91"/>
                                        </p:tgtEl>
                                        <p:attrNameLst>
                                          <p:attrName>ppt_w</p:attrName>
                                        </p:attrNameLst>
                                      </p:cBhvr>
                                      <p:tavLst>
                                        <p:tav tm="0">
                                          <p:val>
                                            <p:fltVal val="0"/>
                                          </p:val>
                                        </p:tav>
                                        <p:tav tm="100000">
                                          <p:val>
                                            <p:strVal val="#ppt_w"/>
                                          </p:val>
                                        </p:tav>
                                      </p:tavLst>
                                    </p:anim>
                                    <p:anim calcmode="lin" valueType="num">
                                      <p:cBhvr>
                                        <p:cTn id="93" dur="50" fill="hold"/>
                                        <p:tgtEl>
                                          <p:spTgt spid="91"/>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94"/>
                                        </p:tgtEl>
                                        <p:attrNameLst>
                                          <p:attrName>style.visibility</p:attrName>
                                        </p:attrNameLst>
                                      </p:cBhvr>
                                      <p:to>
                                        <p:strVal val="visible"/>
                                      </p:to>
                                    </p:set>
                                    <p:anim calcmode="lin" valueType="num">
                                      <p:cBhvr>
                                        <p:cTn id="97" dur="50" fill="hold"/>
                                        <p:tgtEl>
                                          <p:spTgt spid="94"/>
                                        </p:tgtEl>
                                        <p:attrNameLst>
                                          <p:attrName>ppt_w</p:attrName>
                                        </p:attrNameLst>
                                      </p:cBhvr>
                                      <p:tavLst>
                                        <p:tav tm="0">
                                          <p:val>
                                            <p:fltVal val="0"/>
                                          </p:val>
                                        </p:tav>
                                        <p:tav tm="100000">
                                          <p:val>
                                            <p:strVal val="#ppt_w"/>
                                          </p:val>
                                        </p:tav>
                                      </p:tavLst>
                                    </p:anim>
                                    <p:anim calcmode="lin" valueType="num">
                                      <p:cBhvr>
                                        <p:cTn id="98" dur="50" fill="hold"/>
                                        <p:tgtEl>
                                          <p:spTgt spid="94"/>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96"/>
                                        </p:tgtEl>
                                        <p:attrNameLst>
                                          <p:attrName>style.visibility</p:attrName>
                                        </p:attrNameLst>
                                      </p:cBhvr>
                                      <p:to>
                                        <p:strVal val="visible"/>
                                      </p:to>
                                    </p:set>
                                    <p:anim calcmode="lin" valueType="num">
                                      <p:cBhvr>
                                        <p:cTn id="102" dur="50" fill="hold"/>
                                        <p:tgtEl>
                                          <p:spTgt spid="96"/>
                                        </p:tgtEl>
                                        <p:attrNameLst>
                                          <p:attrName>ppt_w</p:attrName>
                                        </p:attrNameLst>
                                      </p:cBhvr>
                                      <p:tavLst>
                                        <p:tav tm="0">
                                          <p:val>
                                            <p:fltVal val="0"/>
                                          </p:val>
                                        </p:tav>
                                        <p:tav tm="100000">
                                          <p:val>
                                            <p:strVal val="#ppt_w"/>
                                          </p:val>
                                        </p:tav>
                                      </p:tavLst>
                                    </p:anim>
                                    <p:anim calcmode="lin" valueType="num">
                                      <p:cBhvr>
                                        <p:cTn id="103" dur="50" fill="hold"/>
                                        <p:tgtEl>
                                          <p:spTgt spid="96"/>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9"/>
                                        </p:tgtEl>
                                        <p:attrNameLst>
                                          <p:attrName>style.visibility</p:attrName>
                                        </p:attrNameLst>
                                      </p:cBhvr>
                                      <p:to>
                                        <p:strVal val="visible"/>
                                      </p:to>
                                    </p:set>
                                    <p:anim calcmode="lin" valueType="num">
                                      <p:cBhvr>
                                        <p:cTn id="107" dur="50" fill="hold"/>
                                        <p:tgtEl>
                                          <p:spTgt spid="99"/>
                                        </p:tgtEl>
                                        <p:attrNameLst>
                                          <p:attrName>ppt_w</p:attrName>
                                        </p:attrNameLst>
                                      </p:cBhvr>
                                      <p:tavLst>
                                        <p:tav tm="0">
                                          <p:val>
                                            <p:fltVal val="0"/>
                                          </p:val>
                                        </p:tav>
                                        <p:tav tm="100000">
                                          <p:val>
                                            <p:strVal val="#ppt_w"/>
                                          </p:val>
                                        </p:tav>
                                      </p:tavLst>
                                    </p:anim>
                                    <p:anim calcmode="lin" valueType="num">
                                      <p:cBhvr>
                                        <p:cTn id="108" dur="50" fill="hold"/>
                                        <p:tgtEl>
                                          <p:spTgt spid="99"/>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00"/>
                                        </p:tgtEl>
                                        <p:attrNameLst>
                                          <p:attrName>style.visibility</p:attrName>
                                        </p:attrNameLst>
                                      </p:cBhvr>
                                      <p:to>
                                        <p:strVal val="visible"/>
                                      </p:to>
                                    </p:set>
                                    <p:anim calcmode="lin" valueType="num">
                                      <p:cBhvr>
                                        <p:cTn id="112" dur="50" fill="hold"/>
                                        <p:tgtEl>
                                          <p:spTgt spid="100"/>
                                        </p:tgtEl>
                                        <p:attrNameLst>
                                          <p:attrName>ppt_w</p:attrName>
                                        </p:attrNameLst>
                                      </p:cBhvr>
                                      <p:tavLst>
                                        <p:tav tm="0">
                                          <p:val>
                                            <p:fltVal val="0"/>
                                          </p:val>
                                        </p:tav>
                                        <p:tav tm="100000">
                                          <p:val>
                                            <p:strVal val="#ppt_w"/>
                                          </p:val>
                                        </p:tav>
                                      </p:tavLst>
                                    </p:anim>
                                    <p:anim calcmode="lin" valueType="num">
                                      <p:cBhvr>
                                        <p:cTn id="113" dur="50" fill="hold"/>
                                        <p:tgtEl>
                                          <p:spTgt spid="100"/>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3"/>
                                        </p:tgtEl>
                                        <p:attrNameLst>
                                          <p:attrName>style.visibility</p:attrName>
                                        </p:attrNameLst>
                                      </p:cBhvr>
                                      <p:to>
                                        <p:strVal val="visible"/>
                                      </p:to>
                                    </p:set>
                                    <p:anim calcmode="lin" valueType="num">
                                      <p:cBhvr>
                                        <p:cTn id="117" dur="50" fill="hold"/>
                                        <p:tgtEl>
                                          <p:spTgt spid="103"/>
                                        </p:tgtEl>
                                        <p:attrNameLst>
                                          <p:attrName>ppt_w</p:attrName>
                                        </p:attrNameLst>
                                      </p:cBhvr>
                                      <p:tavLst>
                                        <p:tav tm="0">
                                          <p:val>
                                            <p:fltVal val="0"/>
                                          </p:val>
                                        </p:tav>
                                        <p:tav tm="100000">
                                          <p:val>
                                            <p:strVal val="#ppt_w"/>
                                          </p:val>
                                        </p:tav>
                                      </p:tavLst>
                                    </p:anim>
                                    <p:anim calcmode="lin" valueType="num">
                                      <p:cBhvr>
                                        <p:cTn id="118" dur="50" fill="hold"/>
                                        <p:tgtEl>
                                          <p:spTgt spid="103"/>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92"/>
                                        </p:tgtEl>
                                        <p:attrNameLst>
                                          <p:attrName>style.visibility</p:attrName>
                                        </p:attrNameLst>
                                      </p:cBhvr>
                                      <p:to>
                                        <p:strVal val="visible"/>
                                      </p:to>
                                    </p:set>
                                    <p:anim calcmode="lin" valueType="num">
                                      <p:cBhvr>
                                        <p:cTn id="122" dur="50" fill="hold"/>
                                        <p:tgtEl>
                                          <p:spTgt spid="92"/>
                                        </p:tgtEl>
                                        <p:attrNameLst>
                                          <p:attrName>ppt_w</p:attrName>
                                        </p:attrNameLst>
                                      </p:cBhvr>
                                      <p:tavLst>
                                        <p:tav tm="0">
                                          <p:val>
                                            <p:fltVal val="0"/>
                                          </p:val>
                                        </p:tav>
                                        <p:tav tm="100000">
                                          <p:val>
                                            <p:strVal val="#ppt_w"/>
                                          </p:val>
                                        </p:tav>
                                      </p:tavLst>
                                    </p:anim>
                                    <p:anim calcmode="lin" valueType="num">
                                      <p:cBhvr>
                                        <p:cTn id="123" dur="50" fill="hold"/>
                                        <p:tgtEl>
                                          <p:spTgt spid="92"/>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25"/>
                                        </p:tgtEl>
                                        <p:attrNameLst>
                                          <p:attrName>style.visibility</p:attrName>
                                        </p:attrNameLst>
                                      </p:cBhvr>
                                      <p:to>
                                        <p:strVal val="visible"/>
                                      </p:to>
                                    </p:set>
                                    <p:anim calcmode="lin" valueType="num">
                                      <p:cBhvr>
                                        <p:cTn id="127" dur="50" fill="hold"/>
                                        <p:tgtEl>
                                          <p:spTgt spid="125"/>
                                        </p:tgtEl>
                                        <p:attrNameLst>
                                          <p:attrName>ppt_w</p:attrName>
                                        </p:attrNameLst>
                                      </p:cBhvr>
                                      <p:tavLst>
                                        <p:tav tm="0">
                                          <p:val>
                                            <p:fltVal val="0"/>
                                          </p:val>
                                        </p:tav>
                                        <p:tav tm="100000">
                                          <p:val>
                                            <p:strVal val="#ppt_w"/>
                                          </p:val>
                                        </p:tav>
                                      </p:tavLst>
                                    </p:anim>
                                    <p:anim calcmode="lin" valueType="num">
                                      <p:cBhvr>
                                        <p:cTn id="128" dur="50" fill="hold"/>
                                        <p:tgtEl>
                                          <p:spTgt spid="125"/>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7"/>
                                        </p:tgtEl>
                                        <p:attrNameLst>
                                          <p:attrName>style.visibility</p:attrName>
                                        </p:attrNameLst>
                                      </p:cBhvr>
                                      <p:to>
                                        <p:strVal val="visible"/>
                                      </p:to>
                                    </p:set>
                                    <p:anim calcmode="lin" valueType="num">
                                      <p:cBhvr>
                                        <p:cTn id="132" dur="50" fill="hold"/>
                                        <p:tgtEl>
                                          <p:spTgt spid="127"/>
                                        </p:tgtEl>
                                        <p:attrNameLst>
                                          <p:attrName>ppt_w</p:attrName>
                                        </p:attrNameLst>
                                      </p:cBhvr>
                                      <p:tavLst>
                                        <p:tav tm="0">
                                          <p:val>
                                            <p:fltVal val="0"/>
                                          </p:val>
                                        </p:tav>
                                        <p:tav tm="100000">
                                          <p:val>
                                            <p:strVal val="#ppt_w"/>
                                          </p:val>
                                        </p:tav>
                                      </p:tavLst>
                                    </p:anim>
                                    <p:anim calcmode="lin" valueType="num">
                                      <p:cBhvr>
                                        <p:cTn id="133" dur="50" fill="hold"/>
                                        <p:tgtEl>
                                          <p:spTgt spid="127"/>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8"/>
                                        </p:tgtEl>
                                        <p:attrNameLst>
                                          <p:attrName>style.visibility</p:attrName>
                                        </p:attrNameLst>
                                      </p:cBhvr>
                                      <p:to>
                                        <p:strVal val="visible"/>
                                      </p:to>
                                    </p:set>
                                    <p:anim calcmode="lin" valueType="num">
                                      <p:cBhvr>
                                        <p:cTn id="137" dur="50" fill="hold"/>
                                        <p:tgtEl>
                                          <p:spTgt spid="128"/>
                                        </p:tgtEl>
                                        <p:attrNameLst>
                                          <p:attrName>ppt_w</p:attrName>
                                        </p:attrNameLst>
                                      </p:cBhvr>
                                      <p:tavLst>
                                        <p:tav tm="0">
                                          <p:val>
                                            <p:fltVal val="0"/>
                                          </p:val>
                                        </p:tav>
                                        <p:tav tm="100000">
                                          <p:val>
                                            <p:strVal val="#ppt_w"/>
                                          </p:val>
                                        </p:tav>
                                      </p:tavLst>
                                    </p:anim>
                                    <p:anim calcmode="lin" valueType="num">
                                      <p:cBhvr>
                                        <p:cTn id="138" dur="50" fill="hold"/>
                                        <p:tgtEl>
                                          <p:spTgt spid="128"/>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9"/>
                                        </p:tgtEl>
                                        <p:attrNameLst>
                                          <p:attrName>style.visibility</p:attrName>
                                        </p:attrNameLst>
                                      </p:cBhvr>
                                      <p:to>
                                        <p:strVal val="visible"/>
                                      </p:to>
                                    </p:set>
                                    <p:anim calcmode="lin" valueType="num">
                                      <p:cBhvr>
                                        <p:cTn id="142" dur="50" fill="hold"/>
                                        <p:tgtEl>
                                          <p:spTgt spid="129"/>
                                        </p:tgtEl>
                                        <p:attrNameLst>
                                          <p:attrName>ppt_w</p:attrName>
                                        </p:attrNameLst>
                                      </p:cBhvr>
                                      <p:tavLst>
                                        <p:tav tm="0">
                                          <p:val>
                                            <p:fltVal val="0"/>
                                          </p:val>
                                        </p:tav>
                                        <p:tav tm="100000">
                                          <p:val>
                                            <p:strVal val="#ppt_w"/>
                                          </p:val>
                                        </p:tav>
                                      </p:tavLst>
                                    </p:anim>
                                    <p:anim calcmode="lin" valueType="num">
                                      <p:cBhvr>
                                        <p:cTn id="143" dur="50" fill="hold"/>
                                        <p:tgtEl>
                                          <p:spTgt spid="129"/>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30"/>
                                        </p:tgtEl>
                                        <p:attrNameLst>
                                          <p:attrName>style.visibility</p:attrName>
                                        </p:attrNameLst>
                                      </p:cBhvr>
                                      <p:to>
                                        <p:strVal val="visible"/>
                                      </p:to>
                                    </p:set>
                                    <p:anim calcmode="lin" valueType="num">
                                      <p:cBhvr>
                                        <p:cTn id="147" dur="50" fill="hold"/>
                                        <p:tgtEl>
                                          <p:spTgt spid="130"/>
                                        </p:tgtEl>
                                        <p:attrNameLst>
                                          <p:attrName>ppt_w</p:attrName>
                                        </p:attrNameLst>
                                      </p:cBhvr>
                                      <p:tavLst>
                                        <p:tav tm="0">
                                          <p:val>
                                            <p:fltVal val="0"/>
                                          </p:val>
                                        </p:tav>
                                        <p:tav tm="100000">
                                          <p:val>
                                            <p:strVal val="#ppt_w"/>
                                          </p:val>
                                        </p:tav>
                                      </p:tavLst>
                                    </p:anim>
                                    <p:anim calcmode="lin" valueType="num">
                                      <p:cBhvr>
                                        <p:cTn id="148" dur="50" fill="hold"/>
                                        <p:tgtEl>
                                          <p:spTgt spid="130"/>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73"/>
                                        </p:tgtEl>
                                        <p:attrNameLst>
                                          <p:attrName>style.visibility</p:attrName>
                                        </p:attrNameLst>
                                      </p:cBhvr>
                                      <p:to>
                                        <p:strVal val="visible"/>
                                      </p:to>
                                    </p:set>
                                    <p:anim calcmode="lin" valueType="num">
                                      <p:cBhvr>
                                        <p:cTn id="152" dur="50" fill="hold"/>
                                        <p:tgtEl>
                                          <p:spTgt spid="173"/>
                                        </p:tgtEl>
                                        <p:attrNameLst>
                                          <p:attrName>ppt_w</p:attrName>
                                        </p:attrNameLst>
                                      </p:cBhvr>
                                      <p:tavLst>
                                        <p:tav tm="0">
                                          <p:val>
                                            <p:fltVal val="0"/>
                                          </p:val>
                                        </p:tav>
                                        <p:tav tm="100000">
                                          <p:val>
                                            <p:strVal val="#ppt_w"/>
                                          </p:val>
                                        </p:tav>
                                      </p:tavLst>
                                    </p:anim>
                                    <p:anim calcmode="lin" valueType="num">
                                      <p:cBhvr>
                                        <p:cTn id="153" dur="50" fill="hold"/>
                                        <p:tgtEl>
                                          <p:spTgt spid="173"/>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74"/>
                                        </p:tgtEl>
                                        <p:attrNameLst>
                                          <p:attrName>style.visibility</p:attrName>
                                        </p:attrNameLst>
                                      </p:cBhvr>
                                      <p:to>
                                        <p:strVal val="visible"/>
                                      </p:to>
                                    </p:set>
                                    <p:anim calcmode="lin" valueType="num">
                                      <p:cBhvr>
                                        <p:cTn id="157" dur="50" fill="hold"/>
                                        <p:tgtEl>
                                          <p:spTgt spid="174"/>
                                        </p:tgtEl>
                                        <p:attrNameLst>
                                          <p:attrName>ppt_w</p:attrName>
                                        </p:attrNameLst>
                                      </p:cBhvr>
                                      <p:tavLst>
                                        <p:tav tm="0">
                                          <p:val>
                                            <p:fltVal val="0"/>
                                          </p:val>
                                        </p:tav>
                                        <p:tav tm="100000">
                                          <p:val>
                                            <p:strVal val="#ppt_w"/>
                                          </p:val>
                                        </p:tav>
                                      </p:tavLst>
                                    </p:anim>
                                    <p:anim calcmode="lin" valueType="num">
                                      <p:cBhvr>
                                        <p:cTn id="158" dur="50" fill="hold"/>
                                        <p:tgtEl>
                                          <p:spTgt spid="174"/>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9"/>
                                        </p:tgtEl>
                                        <p:attrNameLst>
                                          <p:attrName>style.visibility</p:attrName>
                                        </p:attrNameLst>
                                      </p:cBhvr>
                                      <p:to>
                                        <p:strVal val="visible"/>
                                      </p:to>
                                    </p:set>
                                    <p:anim calcmode="lin" valueType="num">
                                      <p:cBhvr>
                                        <p:cTn id="162" dur="50" fill="hold"/>
                                        <p:tgtEl>
                                          <p:spTgt spid="19"/>
                                        </p:tgtEl>
                                        <p:attrNameLst>
                                          <p:attrName>ppt_w</p:attrName>
                                        </p:attrNameLst>
                                      </p:cBhvr>
                                      <p:tavLst>
                                        <p:tav tm="0">
                                          <p:val>
                                            <p:fltVal val="0"/>
                                          </p:val>
                                        </p:tav>
                                        <p:tav tm="100000">
                                          <p:val>
                                            <p:strVal val="#ppt_w"/>
                                          </p:val>
                                        </p:tav>
                                      </p:tavLst>
                                    </p:anim>
                                    <p:anim calcmode="lin" valueType="num">
                                      <p:cBhvr>
                                        <p:cTn id="163" dur="50" fill="hold"/>
                                        <p:tgtEl>
                                          <p:spTgt spid="19"/>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20"/>
                                        </p:tgtEl>
                                        <p:attrNameLst>
                                          <p:attrName>style.visibility</p:attrName>
                                        </p:attrNameLst>
                                      </p:cBhvr>
                                      <p:to>
                                        <p:strVal val="visible"/>
                                      </p:to>
                                    </p:set>
                                    <p:anim calcmode="lin" valueType="num">
                                      <p:cBhvr>
                                        <p:cTn id="167" dur="50" fill="hold"/>
                                        <p:tgtEl>
                                          <p:spTgt spid="20"/>
                                        </p:tgtEl>
                                        <p:attrNameLst>
                                          <p:attrName>ppt_w</p:attrName>
                                        </p:attrNameLst>
                                      </p:cBhvr>
                                      <p:tavLst>
                                        <p:tav tm="0">
                                          <p:val>
                                            <p:fltVal val="0"/>
                                          </p:val>
                                        </p:tav>
                                        <p:tav tm="100000">
                                          <p:val>
                                            <p:strVal val="#ppt_w"/>
                                          </p:val>
                                        </p:tav>
                                      </p:tavLst>
                                    </p:anim>
                                    <p:anim calcmode="lin" valueType="num">
                                      <p:cBhvr>
                                        <p:cTn id="168" dur="50" fill="hold"/>
                                        <p:tgtEl>
                                          <p:spTgt spid="20"/>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21"/>
                                        </p:tgtEl>
                                        <p:attrNameLst>
                                          <p:attrName>style.visibility</p:attrName>
                                        </p:attrNameLst>
                                      </p:cBhvr>
                                      <p:to>
                                        <p:strVal val="visible"/>
                                      </p:to>
                                    </p:set>
                                    <p:anim calcmode="lin" valueType="num">
                                      <p:cBhvr>
                                        <p:cTn id="172" dur="50" fill="hold"/>
                                        <p:tgtEl>
                                          <p:spTgt spid="21"/>
                                        </p:tgtEl>
                                        <p:attrNameLst>
                                          <p:attrName>ppt_w</p:attrName>
                                        </p:attrNameLst>
                                      </p:cBhvr>
                                      <p:tavLst>
                                        <p:tav tm="0">
                                          <p:val>
                                            <p:fltVal val="0"/>
                                          </p:val>
                                        </p:tav>
                                        <p:tav tm="100000">
                                          <p:val>
                                            <p:strVal val="#ppt_w"/>
                                          </p:val>
                                        </p:tav>
                                      </p:tavLst>
                                    </p:anim>
                                    <p:anim calcmode="lin" valueType="num">
                                      <p:cBhvr>
                                        <p:cTn id="173" dur="50" fill="hold"/>
                                        <p:tgtEl>
                                          <p:spTgt spid="21"/>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22"/>
                                        </p:tgtEl>
                                        <p:attrNameLst>
                                          <p:attrName>style.visibility</p:attrName>
                                        </p:attrNameLst>
                                      </p:cBhvr>
                                      <p:to>
                                        <p:strVal val="visible"/>
                                      </p:to>
                                    </p:set>
                                    <p:anim calcmode="lin" valueType="num">
                                      <p:cBhvr>
                                        <p:cTn id="177" dur="50" fill="hold"/>
                                        <p:tgtEl>
                                          <p:spTgt spid="22"/>
                                        </p:tgtEl>
                                        <p:attrNameLst>
                                          <p:attrName>ppt_w</p:attrName>
                                        </p:attrNameLst>
                                      </p:cBhvr>
                                      <p:tavLst>
                                        <p:tav tm="0">
                                          <p:val>
                                            <p:fltVal val="0"/>
                                          </p:val>
                                        </p:tav>
                                        <p:tav tm="100000">
                                          <p:val>
                                            <p:strVal val="#ppt_w"/>
                                          </p:val>
                                        </p:tav>
                                      </p:tavLst>
                                    </p:anim>
                                    <p:anim calcmode="lin" valueType="num">
                                      <p:cBhvr>
                                        <p:cTn id="178" dur="50" fill="hold"/>
                                        <p:tgtEl>
                                          <p:spTgt spid="22"/>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23"/>
                                        </p:tgtEl>
                                        <p:attrNameLst>
                                          <p:attrName>style.visibility</p:attrName>
                                        </p:attrNameLst>
                                      </p:cBhvr>
                                      <p:to>
                                        <p:strVal val="visible"/>
                                      </p:to>
                                    </p:set>
                                    <p:anim calcmode="lin" valueType="num">
                                      <p:cBhvr>
                                        <p:cTn id="182" dur="50" fill="hold"/>
                                        <p:tgtEl>
                                          <p:spTgt spid="23"/>
                                        </p:tgtEl>
                                        <p:attrNameLst>
                                          <p:attrName>ppt_w</p:attrName>
                                        </p:attrNameLst>
                                      </p:cBhvr>
                                      <p:tavLst>
                                        <p:tav tm="0">
                                          <p:val>
                                            <p:fltVal val="0"/>
                                          </p:val>
                                        </p:tav>
                                        <p:tav tm="100000">
                                          <p:val>
                                            <p:strVal val="#ppt_w"/>
                                          </p:val>
                                        </p:tav>
                                      </p:tavLst>
                                    </p:anim>
                                    <p:anim calcmode="lin" valueType="num">
                                      <p:cBhvr>
                                        <p:cTn id="183" dur="50" fill="hold"/>
                                        <p:tgtEl>
                                          <p:spTgt spid="23"/>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4"/>
                                        </p:tgtEl>
                                        <p:attrNameLst>
                                          <p:attrName>style.visibility</p:attrName>
                                        </p:attrNameLst>
                                      </p:cBhvr>
                                      <p:to>
                                        <p:strVal val="visible"/>
                                      </p:to>
                                    </p:set>
                                    <p:anim calcmode="lin" valueType="num">
                                      <p:cBhvr>
                                        <p:cTn id="187" dur="50" fill="hold"/>
                                        <p:tgtEl>
                                          <p:spTgt spid="34"/>
                                        </p:tgtEl>
                                        <p:attrNameLst>
                                          <p:attrName>ppt_w</p:attrName>
                                        </p:attrNameLst>
                                      </p:cBhvr>
                                      <p:tavLst>
                                        <p:tav tm="0">
                                          <p:val>
                                            <p:fltVal val="0"/>
                                          </p:val>
                                        </p:tav>
                                        <p:tav tm="100000">
                                          <p:val>
                                            <p:strVal val="#ppt_w"/>
                                          </p:val>
                                        </p:tav>
                                      </p:tavLst>
                                    </p:anim>
                                    <p:anim calcmode="lin" valueType="num">
                                      <p:cBhvr>
                                        <p:cTn id="188" dur="50" fill="hold"/>
                                        <p:tgtEl>
                                          <p:spTgt spid="34"/>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p:cTn id="192" dur="50" fill="hold"/>
                                        <p:tgtEl>
                                          <p:spTgt spid="35"/>
                                        </p:tgtEl>
                                        <p:attrNameLst>
                                          <p:attrName>ppt_w</p:attrName>
                                        </p:attrNameLst>
                                      </p:cBhvr>
                                      <p:tavLst>
                                        <p:tav tm="0">
                                          <p:val>
                                            <p:fltVal val="0"/>
                                          </p:val>
                                        </p:tav>
                                        <p:tav tm="100000">
                                          <p:val>
                                            <p:strVal val="#ppt_w"/>
                                          </p:val>
                                        </p:tav>
                                      </p:tavLst>
                                    </p:anim>
                                    <p:anim calcmode="lin" valueType="num">
                                      <p:cBhvr>
                                        <p:cTn id="193" dur="50" fill="hold"/>
                                        <p:tgtEl>
                                          <p:spTgt spid="35"/>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6"/>
                                        </p:tgtEl>
                                        <p:attrNameLst>
                                          <p:attrName>style.visibility</p:attrName>
                                        </p:attrNameLst>
                                      </p:cBhvr>
                                      <p:to>
                                        <p:strVal val="visible"/>
                                      </p:to>
                                    </p:set>
                                    <p:anim calcmode="lin" valueType="num">
                                      <p:cBhvr>
                                        <p:cTn id="197" dur="50" fill="hold"/>
                                        <p:tgtEl>
                                          <p:spTgt spid="36"/>
                                        </p:tgtEl>
                                        <p:attrNameLst>
                                          <p:attrName>ppt_w</p:attrName>
                                        </p:attrNameLst>
                                      </p:cBhvr>
                                      <p:tavLst>
                                        <p:tav tm="0">
                                          <p:val>
                                            <p:fltVal val="0"/>
                                          </p:val>
                                        </p:tav>
                                        <p:tav tm="100000">
                                          <p:val>
                                            <p:strVal val="#ppt_w"/>
                                          </p:val>
                                        </p:tav>
                                      </p:tavLst>
                                    </p:anim>
                                    <p:anim calcmode="lin" valueType="num">
                                      <p:cBhvr>
                                        <p:cTn id="198" dur="50" fill="hold"/>
                                        <p:tgtEl>
                                          <p:spTgt spid="36"/>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7"/>
                                        </p:tgtEl>
                                        <p:attrNameLst>
                                          <p:attrName>style.visibility</p:attrName>
                                        </p:attrNameLst>
                                      </p:cBhvr>
                                      <p:to>
                                        <p:strVal val="visible"/>
                                      </p:to>
                                    </p:set>
                                    <p:anim calcmode="lin" valueType="num">
                                      <p:cBhvr>
                                        <p:cTn id="202" dur="50" fill="hold"/>
                                        <p:tgtEl>
                                          <p:spTgt spid="37"/>
                                        </p:tgtEl>
                                        <p:attrNameLst>
                                          <p:attrName>ppt_w</p:attrName>
                                        </p:attrNameLst>
                                      </p:cBhvr>
                                      <p:tavLst>
                                        <p:tav tm="0">
                                          <p:val>
                                            <p:fltVal val="0"/>
                                          </p:val>
                                        </p:tav>
                                        <p:tav tm="100000">
                                          <p:val>
                                            <p:strVal val="#ppt_w"/>
                                          </p:val>
                                        </p:tav>
                                      </p:tavLst>
                                    </p:anim>
                                    <p:anim calcmode="lin" valueType="num">
                                      <p:cBhvr>
                                        <p:cTn id="203" dur="50" fill="hold"/>
                                        <p:tgtEl>
                                          <p:spTgt spid="37"/>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8"/>
                                        </p:tgtEl>
                                        <p:attrNameLst>
                                          <p:attrName>style.visibility</p:attrName>
                                        </p:attrNameLst>
                                      </p:cBhvr>
                                      <p:to>
                                        <p:strVal val="visible"/>
                                      </p:to>
                                    </p:set>
                                    <p:anim calcmode="lin" valueType="num">
                                      <p:cBhvr>
                                        <p:cTn id="207" dur="50" fill="hold"/>
                                        <p:tgtEl>
                                          <p:spTgt spid="38"/>
                                        </p:tgtEl>
                                        <p:attrNameLst>
                                          <p:attrName>ppt_w</p:attrName>
                                        </p:attrNameLst>
                                      </p:cBhvr>
                                      <p:tavLst>
                                        <p:tav tm="0">
                                          <p:val>
                                            <p:fltVal val="0"/>
                                          </p:val>
                                        </p:tav>
                                        <p:tav tm="100000">
                                          <p:val>
                                            <p:strVal val="#ppt_w"/>
                                          </p:val>
                                        </p:tav>
                                      </p:tavLst>
                                    </p:anim>
                                    <p:anim calcmode="lin" valueType="num">
                                      <p:cBhvr>
                                        <p:cTn id="208" dur="50" fill="hold"/>
                                        <p:tgtEl>
                                          <p:spTgt spid="38"/>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9"/>
                                        </p:tgtEl>
                                        <p:attrNameLst>
                                          <p:attrName>style.visibility</p:attrName>
                                        </p:attrNameLst>
                                      </p:cBhvr>
                                      <p:to>
                                        <p:strVal val="visible"/>
                                      </p:to>
                                    </p:set>
                                    <p:anim calcmode="lin" valueType="num">
                                      <p:cBhvr>
                                        <p:cTn id="212" dur="50" fill="hold"/>
                                        <p:tgtEl>
                                          <p:spTgt spid="39"/>
                                        </p:tgtEl>
                                        <p:attrNameLst>
                                          <p:attrName>ppt_w</p:attrName>
                                        </p:attrNameLst>
                                      </p:cBhvr>
                                      <p:tavLst>
                                        <p:tav tm="0">
                                          <p:val>
                                            <p:fltVal val="0"/>
                                          </p:val>
                                        </p:tav>
                                        <p:tav tm="100000">
                                          <p:val>
                                            <p:strVal val="#ppt_w"/>
                                          </p:val>
                                        </p:tav>
                                      </p:tavLst>
                                    </p:anim>
                                    <p:anim calcmode="lin" valueType="num">
                                      <p:cBhvr>
                                        <p:cTn id="213" dur="50" fill="hold"/>
                                        <p:tgtEl>
                                          <p:spTgt spid="39"/>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40"/>
                                        </p:tgtEl>
                                        <p:attrNameLst>
                                          <p:attrName>style.visibility</p:attrName>
                                        </p:attrNameLst>
                                      </p:cBhvr>
                                      <p:to>
                                        <p:strVal val="visible"/>
                                      </p:to>
                                    </p:set>
                                    <p:anim calcmode="lin" valueType="num">
                                      <p:cBhvr>
                                        <p:cTn id="217" dur="50" fill="hold"/>
                                        <p:tgtEl>
                                          <p:spTgt spid="40"/>
                                        </p:tgtEl>
                                        <p:attrNameLst>
                                          <p:attrName>ppt_w</p:attrName>
                                        </p:attrNameLst>
                                      </p:cBhvr>
                                      <p:tavLst>
                                        <p:tav tm="0">
                                          <p:val>
                                            <p:fltVal val="0"/>
                                          </p:val>
                                        </p:tav>
                                        <p:tav tm="100000">
                                          <p:val>
                                            <p:strVal val="#ppt_w"/>
                                          </p:val>
                                        </p:tav>
                                      </p:tavLst>
                                    </p:anim>
                                    <p:anim calcmode="lin" valueType="num">
                                      <p:cBhvr>
                                        <p:cTn id="218" dur="50" fill="hold"/>
                                        <p:tgtEl>
                                          <p:spTgt spid="40"/>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51"/>
                                        </p:tgtEl>
                                        <p:attrNameLst>
                                          <p:attrName>style.visibility</p:attrName>
                                        </p:attrNameLst>
                                      </p:cBhvr>
                                      <p:to>
                                        <p:strVal val="visible"/>
                                      </p:to>
                                    </p:set>
                                    <p:anim calcmode="lin" valueType="num">
                                      <p:cBhvr>
                                        <p:cTn id="222" dur="50" fill="hold"/>
                                        <p:tgtEl>
                                          <p:spTgt spid="51"/>
                                        </p:tgtEl>
                                        <p:attrNameLst>
                                          <p:attrName>ppt_w</p:attrName>
                                        </p:attrNameLst>
                                      </p:cBhvr>
                                      <p:tavLst>
                                        <p:tav tm="0">
                                          <p:val>
                                            <p:fltVal val="0"/>
                                          </p:val>
                                        </p:tav>
                                        <p:tav tm="100000">
                                          <p:val>
                                            <p:strVal val="#ppt_w"/>
                                          </p:val>
                                        </p:tav>
                                      </p:tavLst>
                                    </p:anim>
                                    <p:anim calcmode="lin" valueType="num">
                                      <p:cBhvr>
                                        <p:cTn id="223" dur="50" fill="hold"/>
                                        <p:tgtEl>
                                          <p:spTgt spid="51"/>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54"/>
                                        </p:tgtEl>
                                        <p:attrNameLst>
                                          <p:attrName>style.visibility</p:attrName>
                                        </p:attrNameLst>
                                      </p:cBhvr>
                                      <p:to>
                                        <p:strVal val="visible"/>
                                      </p:to>
                                    </p:set>
                                    <p:anim calcmode="lin" valueType="num">
                                      <p:cBhvr>
                                        <p:cTn id="227" dur="50" fill="hold"/>
                                        <p:tgtEl>
                                          <p:spTgt spid="54"/>
                                        </p:tgtEl>
                                        <p:attrNameLst>
                                          <p:attrName>ppt_w</p:attrName>
                                        </p:attrNameLst>
                                      </p:cBhvr>
                                      <p:tavLst>
                                        <p:tav tm="0">
                                          <p:val>
                                            <p:fltVal val="0"/>
                                          </p:val>
                                        </p:tav>
                                        <p:tav tm="100000">
                                          <p:val>
                                            <p:strVal val="#ppt_w"/>
                                          </p:val>
                                        </p:tav>
                                      </p:tavLst>
                                    </p:anim>
                                    <p:anim calcmode="lin" valueType="num">
                                      <p:cBhvr>
                                        <p:cTn id="228" dur="50" fill="hold"/>
                                        <p:tgtEl>
                                          <p:spTgt spid="54"/>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55"/>
                                        </p:tgtEl>
                                        <p:attrNameLst>
                                          <p:attrName>style.visibility</p:attrName>
                                        </p:attrNameLst>
                                      </p:cBhvr>
                                      <p:to>
                                        <p:strVal val="visible"/>
                                      </p:to>
                                    </p:set>
                                    <p:anim calcmode="lin" valueType="num">
                                      <p:cBhvr>
                                        <p:cTn id="232" dur="50" fill="hold"/>
                                        <p:tgtEl>
                                          <p:spTgt spid="55"/>
                                        </p:tgtEl>
                                        <p:attrNameLst>
                                          <p:attrName>ppt_w</p:attrName>
                                        </p:attrNameLst>
                                      </p:cBhvr>
                                      <p:tavLst>
                                        <p:tav tm="0">
                                          <p:val>
                                            <p:fltVal val="0"/>
                                          </p:val>
                                        </p:tav>
                                        <p:tav tm="100000">
                                          <p:val>
                                            <p:strVal val="#ppt_w"/>
                                          </p:val>
                                        </p:tav>
                                      </p:tavLst>
                                    </p:anim>
                                    <p:anim calcmode="lin" valueType="num">
                                      <p:cBhvr>
                                        <p:cTn id="233" dur="50" fill="hold"/>
                                        <p:tgtEl>
                                          <p:spTgt spid="55"/>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56"/>
                                        </p:tgtEl>
                                        <p:attrNameLst>
                                          <p:attrName>style.visibility</p:attrName>
                                        </p:attrNameLst>
                                      </p:cBhvr>
                                      <p:to>
                                        <p:strVal val="visible"/>
                                      </p:to>
                                    </p:set>
                                    <p:anim calcmode="lin" valueType="num">
                                      <p:cBhvr>
                                        <p:cTn id="237" dur="50" fill="hold"/>
                                        <p:tgtEl>
                                          <p:spTgt spid="56"/>
                                        </p:tgtEl>
                                        <p:attrNameLst>
                                          <p:attrName>ppt_w</p:attrName>
                                        </p:attrNameLst>
                                      </p:cBhvr>
                                      <p:tavLst>
                                        <p:tav tm="0">
                                          <p:val>
                                            <p:fltVal val="0"/>
                                          </p:val>
                                        </p:tav>
                                        <p:tav tm="100000">
                                          <p:val>
                                            <p:strVal val="#ppt_w"/>
                                          </p:val>
                                        </p:tav>
                                      </p:tavLst>
                                    </p:anim>
                                    <p:anim calcmode="lin" valueType="num">
                                      <p:cBhvr>
                                        <p:cTn id="238" dur="50" fill="hold"/>
                                        <p:tgtEl>
                                          <p:spTgt spid="56"/>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7"/>
                                        </p:tgtEl>
                                        <p:attrNameLst>
                                          <p:attrName>style.visibility</p:attrName>
                                        </p:attrNameLst>
                                      </p:cBhvr>
                                      <p:to>
                                        <p:strVal val="visible"/>
                                      </p:to>
                                    </p:set>
                                    <p:anim calcmode="lin" valueType="num">
                                      <p:cBhvr>
                                        <p:cTn id="242" dur="50" fill="hold"/>
                                        <p:tgtEl>
                                          <p:spTgt spid="57"/>
                                        </p:tgtEl>
                                        <p:attrNameLst>
                                          <p:attrName>ppt_w</p:attrName>
                                        </p:attrNameLst>
                                      </p:cBhvr>
                                      <p:tavLst>
                                        <p:tav tm="0">
                                          <p:val>
                                            <p:fltVal val="0"/>
                                          </p:val>
                                        </p:tav>
                                        <p:tav tm="100000">
                                          <p:val>
                                            <p:strVal val="#ppt_w"/>
                                          </p:val>
                                        </p:tav>
                                      </p:tavLst>
                                    </p:anim>
                                    <p:anim calcmode="lin" valueType="num">
                                      <p:cBhvr>
                                        <p:cTn id="243" dur="50" fill="hold"/>
                                        <p:tgtEl>
                                          <p:spTgt spid="57"/>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13"/>
                                        </p:tgtEl>
                                        <p:attrNameLst>
                                          <p:attrName>style.visibility</p:attrName>
                                        </p:attrNameLst>
                                      </p:cBhvr>
                                      <p:to>
                                        <p:strVal val="visible"/>
                                      </p:to>
                                    </p:set>
                                    <p:anim calcmode="lin" valueType="num">
                                      <p:cBhvr>
                                        <p:cTn id="247" dur="50" fill="hold"/>
                                        <p:tgtEl>
                                          <p:spTgt spid="13"/>
                                        </p:tgtEl>
                                        <p:attrNameLst>
                                          <p:attrName>ppt_w</p:attrName>
                                        </p:attrNameLst>
                                      </p:cBhvr>
                                      <p:tavLst>
                                        <p:tav tm="0">
                                          <p:val>
                                            <p:fltVal val="0"/>
                                          </p:val>
                                        </p:tav>
                                        <p:tav tm="100000">
                                          <p:val>
                                            <p:strVal val="#ppt_w"/>
                                          </p:val>
                                        </p:tav>
                                      </p:tavLst>
                                    </p:anim>
                                    <p:anim calcmode="lin" valueType="num">
                                      <p:cBhvr>
                                        <p:cTn id="248" dur="50" fill="hold"/>
                                        <p:tgtEl>
                                          <p:spTgt spid="13"/>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14"/>
                                        </p:tgtEl>
                                        <p:attrNameLst>
                                          <p:attrName>style.visibility</p:attrName>
                                        </p:attrNameLst>
                                      </p:cBhvr>
                                      <p:to>
                                        <p:strVal val="visible"/>
                                      </p:to>
                                    </p:set>
                                    <p:anim calcmode="lin" valueType="num">
                                      <p:cBhvr>
                                        <p:cTn id="252" dur="50" fill="hold"/>
                                        <p:tgtEl>
                                          <p:spTgt spid="14"/>
                                        </p:tgtEl>
                                        <p:attrNameLst>
                                          <p:attrName>ppt_w</p:attrName>
                                        </p:attrNameLst>
                                      </p:cBhvr>
                                      <p:tavLst>
                                        <p:tav tm="0">
                                          <p:val>
                                            <p:fltVal val="0"/>
                                          </p:val>
                                        </p:tav>
                                        <p:tav tm="100000">
                                          <p:val>
                                            <p:strVal val="#ppt_w"/>
                                          </p:val>
                                        </p:tav>
                                      </p:tavLst>
                                    </p:anim>
                                    <p:anim calcmode="lin" valueType="num">
                                      <p:cBhvr>
                                        <p:cTn id="253" dur="50" fill="hold"/>
                                        <p:tgtEl>
                                          <p:spTgt spid="14"/>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15"/>
                                        </p:tgtEl>
                                        <p:attrNameLst>
                                          <p:attrName>style.visibility</p:attrName>
                                        </p:attrNameLst>
                                      </p:cBhvr>
                                      <p:to>
                                        <p:strVal val="visible"/>
                                      </p:to>
                                    </p:set>
                                    <p:anim calcmode="lin" valueType="num">
                                      <p:cBhvr>
                                        <p:cTn id="257" dur="50" fill="hold"/>
                                        <p:tgtEl>
                                          <p:spTgt spid="15"/>
                                        </p:tgtEl>
                                        <p:attrNameLst>
                                          <p:attrName>ppt_w</p:attrName>
                                        </p:attrNameLst>
                                      </p:cBhvr>
                                      <p:tavLst>
                                        <p:tav tm="0">
                                          <p:val>
                                            <p:fltVal val="0"/>
                                          </p:val>
                                        </p:tav>
                                        <p:tav tm="100000">
                                          <p:val>
                                            <p:strVal val="#ppt_w"/>
                                          </p:val>
                                        </p:tav>
                                      </p:tavLst>
                                    </p:anim>
                                    <p:anim calcmode="lin" valueType="num">
                                      <p:cBhvr>
                                        <p:cTn id="258" dur="50" fill="hold"/>
                                        <p:tgtEl>
                                          <p:spTgt spid="15"/>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16"/>
                                        </p:tgtEl>
                                        <p:attrNameLst>
                                          <p:attrName>style.visibility</p:attrName>
                                        </p:attrNameLst>
                                      </p:cBhvr>
                                      <p:to>
                                        <p:strVal val="visible"/>
                                      </p:to>
                                    </p:set>
                                    <p:anim calcmode="lin" valueType="num">
                                      <p:cBhvr>
                                        <p:cTn id="262" dur="50" fill="hold"/>
                                        <p:tgtEl>
                                          <p:spTgt spid="16"/>
                                        </p:tgtEl>
                                        <p:attrNameLst>
                                          <p:attrName>ppt_w</p:attrName>
                                        </p:attrNameLst>
                                      </p:cBhvr>
                                      <p:tavLst>
                                        <p:tav tm="0">
                                          <p:val>
                                            <p:fltVal val="0"/>
                                          </p:val>
                                        </p:tav>
                                        <p:tav tm="100000">
                                          <p:val>
                                            <p:strVal val="#ppt_w"/>
                                          </p:val>
                                        </p:tav>
                                      </p:tavLst>
                                    </p:anim>
                                    <p:anim calcmode="lin" valueType="num">
                                      <p:cBhvr>
                                        <p:cTn id="263" dur="50" fill="hold"/>
                                        <p:tgtEl>
                                          <p:spTgt spid="16"/>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7"/>
                                        </p:tgtEl>
                                        <p:attrNameLst>
                                          <p:attrName>style.visibility</p:attrName>
                                        </p:attrNameLst>
                                      </p:cBhvr>
                                      <p:to>
                                        <p:strVal val="visible"/>
                                      </p:to>
                                    </p:set>
                                    <p:anim calcmode="lin" valueType="num">
                                      <p:cBhvr>
                                        <p:cTn id="267" dur="50" fill="hold"/>
                                        <p:tgtEl>
                                          <p:spTgt spid="17"/>
                                        </p:tgtEl>
                                        <p:attrNameLst>
                                          <p:attrName>ppt_w</p:attrName>
                                        </p:attrNameLst>
                                      </p:cBhvr>
                                      <p:tavLst>
                                        <p:tav tm="0">
                                          <p:val>
                                            <p:fltVal val="0"/>
                                          </p:val>
                                        </p:tav>
                                        <p:tav tm="100000">
                                          <p:val>
                                            <p:strVal val="#ppt_w"/>
                                          </p:val>
                                        </p:tav>
                                      </p:tavLst>
                                    </p:anim>
                                    <p:anim calcmode="lin" valueType="num">
                                      <p:cBhvr>
                                        <p:cTn id="268" dur="50" fill="hold"/>
                                        <p:tgtEl>
                                          <p:spTgt spid="17"/>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8"/>
                                        </p:tgtEl>
                                        <p:attrNameLst>
                                          <p:attrName>style.visibility</p:attrName>
                                        </p:attrNameLst>
                                      </p:cBhvr>
                                      <p:to>
                                        <p:strVal val="visible"/>
                                      </p:to>
                                    </p:set>
                                    <p:anim calcmode="lin" valueType="num">
                                      <p:cBhvr>
                                        <p:cTn id="272" dur="50" fill="hold"/>
                                        <p:tgtEl>
                                          <p:spTgt spid="18"/>
                                        </p:tgtEl>
                                        <p:attrNameLst>
                                          <p:attrName>ppt_w</p:attrName>
                                        </p:attrNameLst>
                                      </p:cBhvr>
                                      <p:tavLst>
                                        <p:tav tm="0">
                                          <p:val>
                                            <p:fltVal val="0"/>
                                          </p:val>
                                        </p:tav>
                                        <p:tav tm="100000">
                                          <p:val>
                                            <p:strVal val="#ppt_w"/>
                                          </p:val>
                                        </p:tav>
                                      </p:tavLst>
                                    </p:anim>
                                    <p:anim calcmode="lin" valueType="num">
                                      <p:cBhvr>
                                        <p:cTn id="273" dur="50" fill="hold"/>
                                        <p:tgtEl>
                                          <p:spTgt spid="18"/>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26"/>
                                        </p:tgtEl>
                                        <p:attrNameLst>
                                          <p:attrName>style.visibility</p:attrName>
                                        </p:attrNameLst>
                                      </p:cBhvr>
                                      <p:to>
                                        <p:strVal val="visible"/>
                                      </p:to>
                                    </p:set>
                                    <p:anim calcmode="lin" valueType="num">
                                      <p:cBhvr>
                                        <p:cTn id="277" dur="50" fill="hold"/>
                                        <p:tgtEl>
                                          <p:spTgt spid="26"/>
                                        </p:tgtEl>
                                        <p:attrNameLst>
                                          <p:attrName>ppt_w</p:attrName>
                                        </p:attrNameLst>
                                      </p:cBhvr>
                                      <p:tavLst>
                                        <p:tav tm="0">
                                          <p:val>
                                            <p:fltVal val="0"/>
                                          </p:val>
                                        </p:tav>
                                        <p:tav tm="100000">
                                          <p:val>
                                            <p:strVal val="#ppt_w"/>
                                          </p:val>
                                        </p:tav>
                                      </p:tavLst>
                                    </p:anim>
                                    <p:anim calcmode="lin" valueType="num">
                                      <p:cBhvr>
                                        <p:cTn id="278" dur="50" fill="hold"/>
                                        <p:tgtEl>
                                          <p:spTgt spid="26"/>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7"/>
                                        </p:tgtEl>
                                        <p:attrNameLst>
                                          <p:attrName>style.visibility</p:attrName>
                                        </p:attrNameLst>
                                      </p:cBhvr>
                                      <p:to>
                                        <p:strVal val="visible"/>
                                      </p:to>
                                    </p:set>
                                    <p:anim calcmode="lin" valueType="num">
                                      <p:cBhvr>
                                        <p:cTn id="282" dur="50" fill="hold"/>
                                        <p:tgtEl>
                                          <p:spTgt spid="27"/>
                                        </p:tgtEl>
                                        <p:attrNameLst>
                                          <p:attrName>ppt_w</p:attrName>
                                        </p:attrNameLst>
                                      </p:cBhvr>
                                      <p:tavLst>
                                        <p:tav tm="0">
                                          <p:val>
                                            <p:fltVal val="0"/>
                                          </p:val>
                                        </p:tav>
                                        <p:tav tm="100000">
                                          <p:val>
                                            <p:strVal val="#ppt_w"/>
                                          </p:val>
                                        </p:tav>
                                      </p:tavLst>
                                    </p:anim>
                                    <p:anim calcmode="lin" valueType="num">
                                      <p:cBhvr>
                                        <p:cTn id="283" dur="50" fill="hold"/>
                                        <p:tgtEl>
                                          <p:spTgt spid="27"/>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8"/>
                                        </p:tgtEl>
                                        <p:attrNameLst>
                                          <p:attrName>style.visibility</p:attrName>
                                        </p:attrNameLst>
                                      </p:cBhvr>
                                      <p:to>
                                        <p:strVal val="visible"/>
                                      </p:to>
                                    </p:set>
                                    <p:anim calcmode="lin" valueType="num">
                                      <p:cBhvr>
                                        <p:cTn id="287" dur="50" fill="hold"/>
                                        <p:tgtEl>
                                          <p:spTgt spid="28"/>
                                        </p:tgtEl>
                                        <p:attrNameLst>
                                          <p:attrName>ppt_w</p:attrName>
                                        </p:attrNameLst>
                                      </p:cBhvr>
                                      <p:tavLst>
                                        <p:tav tm="0">
                                          <p:val>
                                            <p:fltVal val="0"/>
                                          </p:val>
                                        </p:tav>
                                        <p:tav tm="100000">
                                          <p:val>
                                            <p:strVal val="#ppt_w"/>
                                          </p:val>
                                        </p:tav>
                                      </p:tavLst>
                                    </p:anim>
                                    <p:anim calcmode="lin" valueType="num">
                                      <p:cBhvr>
                                        <p:cTn id="288" dur="50" fill="hold"/>
                                        <p:tgtEl>
                                          <p:spTgt spid="28"/>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30"/>
                                        </p:tgtEl>
                                        <p:attrNameLst>
                                          <p:attrName>style.visibility</p:attrName>
                                        </p:attrNameLst>
                                      </p:cBhvr>
                                      <p:to>
                                        <p:strVal val="visible"/>
                                      </p:to>
                                    </p:set>
                                    <p:anim calcmode="lin" valueType="num">
                                      <p:cBhvr>
                                        <p:cTn id="292" dur="50" fill="hold"/>
                                        <p:tgtEl>
                                          <p:spTgt spid="30"/>
                                        </p:tgtEl>
                                        <p:attrNameLst>
                                          <p:attrName>ppt_w</p:attrName>
                                        </p:attrNameLst>
                                      </p:cBhvr>
                                      <p:tavLst>
                                        <p:tav tm="0">
                                          <p:val>
                                            <p:fltVal val="0"/>
                                          </p:val>
                                        </p:tav>
                                        <p:tav tm="100000">
                                          <p:val>
                                            <p:strVal val="#ppt_w"/>
                                          </p:val>
                                        </p:tav>
                                      </p:tavLst>
                                    </p:anim>
                                    <p:anim calcmode="lin" valueType="num">
                                      <p:cBhvr>
                                        <p:cTn id="293" dur="50" fill="hold"/>
                                        <p:tgtEl>
                                          <p:spTgt spid="30"/>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31"/>
                                        </p:tgtEl>
                                        <p:attrNameLst>
                                          <p:attrName>style.visibility</p:attrName>
                                        </p:attrNameLst>
                                      </p:cBhvr>
                                      <p:to>
                                        <p:strVal val="visible"/>
                                      </p:to>
                                    </p:set>
                                    <p:anim calcmode="lin" valueType="num">
                                      <p:cBhvr>
                                        <p:cTn id="297" dur="50" fill="hold"/>
                                        <p:tgtEl>
                                          <p:spTgt spid="31"/>
                                        </p:tgtEl>
                                        <p:attrNameLst>
                                          <p:attrName>ppt_w</p:attrName>
                                        </p:attrNameLst>
                                      </p:cBhvr>
                                      <p:tavLst>
                                        <p:tav tm="0">
                                          <p:val>
                                            <p:fltVal val="0"/>
                                          </p:val>
                                        </p:tav>
                                        <p:tav tm="100000">
                                          <p:val>
                                            <p:strVal val="#ppt_w"/>
                                          </p:val>
                                        </p:tav>
                                      </p:tavLst>
                                    </p:anim>
                                    <p:anim calcmode="lin" valueType="num">
                                      <p:cBhvr>
                                        <p:cTn id="298" dur="50" fill="hold"/>
                                        <p:tgtEl>
                                          <p:spTgt spid="31"/>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33"/>
                                        </p:tgtEl>
                                        <p:attrNameLst>
                                          <p:attrName>style.visibility</p:attrName>
                                        </p:attrNameLst>
                                      </p:cBhvr>
                                      <p:to>
                                        <p:strVal val="visible"/>
                                      </p:to>
                                    </p:set>
                                    <p:anim calcmode="lin" valueType="num">
                                      <p:cBhvr>
                                        <p:cTn id="302" dur="50" fill="hold"/>
                                        <p:tgtEl>
                                          <p:spTgt spid="33"/>
                                        </p:tgtEl>
                                        <p:attrNameLst>
                                          <p:attrName>ppt_w</p:attrName>
                                        </p:attrNameLst>
                                      </p:cBhvr>
                                      <p:tavLst>
                                        <p:tav tm="0">
                                          <p:val>
                                            <p:fltVal val="0"/>
                                          </p:val>
                                        </p:tav>
                                        <p:tav tm="100000">
                                          <p:val>
                                            <p:strVal val="#ppt_w"/>
                                          </p:val>
                                        </p:tav>
                                      </p:tavLst>
                                    </p:anim>
                                    <p:anim calcmode="lin" valueType="num">
                                      <p:cBhvr>
                                        <p:cTn id="303" dur="50" fill="hold"/>
                                        <p:tgtEl>
                                          <p:spTgt spid="33"/>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8"/>
                                        </p:tgtEl>
                                        <p:attrNameLst>
                                          <p:attrName>style.visibility</p:attrName>
                                        </p:attrNameLst>
                                      </p:cBhvr>
                                      <p:to>
                                        <p:strVal val="visible"/>
                                      </p:to>
                                    </p:set>
                                    <p:anim calcmode="lin" valueType="num">
                                      <p:cBhvr>
                                        <p:cTn id="307" dur="50" fill="hold"/>
                                        <p:tgtEl>
                                          <p:spTgt spid="178"/>
                                        </p:tgtEl>
                                        <p:attrNameLst>
                                          <p:attrName>ppt_w</p:attrName>
                                        </p:attrNameLst>
                                      </p:cBhvr>
                                      <p:tavLst>
                                        <p:tav tm="0">
                                          <p:val>
                                            <p:fltVal val="0"/>
                                          </p:val>
                                        </p:tav>
                                        <p:tav tm="100000">
                                          <p:val>
                                            <p:strVal val="#ppt_w"/>
                                          </p:val>
                                        </p:tav>
                                      </p:tavLst>
                                    </p:anim>
                                    <p:anim calcmode="lin" valueType="num">
                                      <p:cBhvr>
                                        <p:cTn id="308" dur="50" fill="hold"/>
                                        <p:tgtEl>
                                          <p:spTgt spid="178"/>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9"/>
                                        </p:tgtEl>
                                        <p:attrNameLst>
                                          <p:attrName>style.visibility</p:attrName>
                                        </p:attrNameLst>
                                      </p:cBhvr>
                                      <p:to>
                                        <p:strVal val="visible"/>
                                      </p:to>
                                    </p:set>
                                    <p:anim calcmode="lin" valueType="num">
                                      <p:cBhvr>
                                        <p:cTn id="312" dur="50" fill="hold"/>
                                        <p:tgtEl>
                                          <p:spTgt spid="179"/>
                                        </p:tgtEl>
                                        <p:attrNameLst>
                                          <p:attrName>ppt_w</p:attrName>
                                        </p:attrNameLst>
                                      </p:cBhvr>
                                      <p:tavLst>
                                        <p:tav tm="0">
                                          <p:val>
                                            <p:fltVal val="0"/>
                                          </p:val>
                                        </p:tav>
                                        <p:tav tm="100000">
                                          <p:val>
                                            <p:strVal val="#ppt_w"/>
                                          </p:val>
                                        </p:tav>
                                      </p:tavLst>
                                    </p:anim>
                                    <p:anim calcmode="lin" valueType="num">
                                      <p:cBhvr>
                                        <p:cTn id="313" dur="50" fill="hold"/>
                                        <p:tgtEl>
                                          <p:spTgt spid="179"/>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80"/>
                                        </p:tgtEl>
                                        <p:attrNameLst>
                                          <p:attrName>style.visibility</p:attrName>
                                        </p:attrNameLst>
                                      </p:cBhvr>
                                      <p:to>
                                        <p:strVal val="visible"/>
                                      </p:to>
                                    </p:set>
                                    <p:anim calcmode="lin" valueType="num">
                                      <p:cBhvr>
                                        <p:cTn id="317" dur="50" fill="hold"/>
                                        <p:tgtEl>
                                          <p:spTgt spid="180"/>
                                        </p:tgtEl>
                                        <p:attrNameLst>
                                          <p:attrName>ppt_w</p:attrName>
                                        </p:attrNameLst>
                                      </p:cBhvr>
                                      <p:tavLst>
                                        <p:tav tm="0">
                                          <p:val>
                                            <p:fltVal val="0"/>
                                          </p:val>
                                        </p:tav>
                                        <p:tav tm="100000">
                                          <p:val>
                                            <p:strVal val="#ppt_w"/>
                                          </p:val>
                                        </p:tav>
                                      </p:tavLst>
                                    </p:anim>
                                    <p:anim calcmode="lin" valueType="num">
                                      <p:cBhvr>
                                        <p:cTn id="318" dur="50" fill="hold"/>
                                        <p:tgtEl>
                                          <p:spTgt spid="180"/>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81"/>
                                        </p:tgtEl>
                                        <p:attrNameLst>
                                          <p:attrName>style.visibility</p:attrName>
                                        </p:attrNameLst>
                                      </p:cBhvr>
                                      <p:to>
                                        <p:strVal val="visible"/>
                                      </p:to>
                                    </p:set>
                                    <p:anim calcmode="lin" valueType="num">
                                      <p:cBhvr>
                                        <p:cTn id="322" dur="50" fill="hold"/>
                                        <p:tgtEl>
                                          <p:spTgt spid="181"/>
                                        </p:tgtEl>
                                        <p:attrNameLst>
                                          <p:attrName>ppt_w</p:attrName>
                                        </p:attrNameLst>
                                      </p:cBhvr>
                                      <p:tavLst>
                                        <p:tav tm="0">
                                          <p:val>
                                            <p:fltVal val="0"/>
                                          </p:val>
                                        </p:tav>
                                        <p:tav tm="100000">
                                          <p:val>
                                            <p:strVal val="#ppt_w"/>
                                          </p:val>
                                        </p:tav>
                                      </p:tavLst>
                                    </p:anim>
                                    <p:anim calcmode="lin" valueType="num">
                                      <p:cBhvr>
                                        <p:cTn id="323" dur="50" fill="hold"/>
                                        <p:tgtEl>
                                          <p:spTgt spid="181"/>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82"/>
                                        </p:tgtEl>
                                        <p:attrNameLst>
                                          <p:attrName>style.visibility</p:attrName>
                                        </p:attrNameLst>
                                      </p:cBhvr>
                                      <p:to>
                                        <p:strVal val="visible"/>
                                      </p:to>
                                    </p:set>
                                    <p:anim calcmode="lin" valueType="num">
                                      <p:cBhvr>
                                        <p:cTn id="327" dur="50" fill="hold"/>
                                        <p:tgtEl>
                                          <p:spTgt spid="182"/>
                                        </p:tgtEl>
                                        <p:attrNameLst>
                                          <p:attrName>ppt_w</p:attrName>
                                        </p:attrNameLst>
                                      </p:cBhvr>
                                      <p:tavLst>
                                        <p:tav tm="0">
                                          <p:val>
                                            <p:fltVal val="0"/>
                                          </p:val>
                                        </p:tav>
                                        <p:tav tm="100000">
                                          <p:val>
                                            <p:strVal val="#ppt_w"/>
                                          </p:val>
                                        </p:tav>
                                      </p:tavLst>
                                    </p:anim>
                                    <p:anim calcmode="lin" valueType="num">
                                      <p:cBhvr>
                                        <p:cTn id="328" dur="50" fill="hold"/>
                                        <p:tgtEl>
                                          <p:spTgt spid="182"/>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83"/>
                                        </p:tgtEl>
                                        <p:attrNameLst>
                                          <p:attrName>style.visibility</p:attrName>
                                        </p:attrNameLst>
                                      </p:cBhvr>
                                      <p:to>
                                        <p:strVal val="visible"/>
                                      </p:to>
                                    </p:set>
                                    <p:anim calcmode="lin" valueType="num">
                                      <p:cBhvr>
                                        <p:cTn id="332" dur="50" fill="hold"/>
                                        <p:tgtEl>
                                          <p:spTgt spid="183"/>
                                        </p:tgtEl>
                                        <p:attrNameLst>
                                          <p:attrName>ppt_w</p:attrName>
                                        </p:attrNameLst>
                                      </p:cBhvr>
                                      <p:tavLst>
                                        <p:tav tm="0">
                                          <p:val>
                                            <p:fltVal val="0"/>
                                          </p:val>
                                        </p:tav>
                                        <p:tav tm="100000">
                                          <p:val>
                                            <p:strVal val="#ppt_w"/>
                                          </p:val>
                                        </p:tav>
                                      </p:tavLst>
                                    </p:anim>
                                    <p:anim calcmode="lin" valueType="num">
                                      <p:cBhvr>
                                        <p:cTn id="333" dur="50" fill="hold"/>
                                        <p:tgtEl>
                                          <p:spTgt spid="183"/>
                                        </p:tgtEl>
                                        <p:attrNameLst>
                                          <p:attrName>ppt_h</p:attrName>
                                        </p:attrNameLst>
                                      </p:cBhvr>
                                      <p:tavLst>
                                        <p:tav tm="0">
                                          <p:val>
                                            <p:fltVal val="0"/>
                                          </p:val>
                                        </p:tav>
                                        <p:tav tm="100000">
                                          <p:val>
                                            <p:strVal val="#ppt_h"/>
                                          </p:val>
                                        </p:tav>
                                      </p:tavLst>
                                    </p:anim>
                                  </p:childTnLst>
                                </p:cTn>
                              </p:par>
                              <p:par>
                                <p:cTn id="334" presetID="35" presetClass="emph" presetSubtype="0" repeatCount="indefinite" fill="hold" nodeType="withEffect">
                                  <p:stCondLst>
                                    <p:cond delay="0"/>
                                  </p:stCondLst>
                                  <p:endCondLst>
                                    <p:cond evt="onNext" delay="0">
                                      <p:tgtEl>
                                        <p:sldTgt/>
                                      </p:tgtEl>
                                    </p:cond>
                                  </p:endCondLst>
                                  <p:childTnLst>
                                    <p:anim calcmode="discrete" valueType="str">
                                      <p:cBhvr>
                                        <p:cTn id="335" dur="3000" fill="hold"/>
                                        <p:tgtEl>
                                          <p:spTgt spid="6"/>
                                        </p:tgtEl>
                                        <p:attrNameLst>
                                          <p:attrName>style.visibility</p:attrName>
                                        </p:attrNameLst>
                                      </p:cBhvr>
                                      <p:tavLst>
                                        <p:tav tm="0">
                                          <p:val>
                                            <p:strVal val="hidden"/>
                                          </p:val>
                                        </p:tav>
                                        <p:tav tm="50000">
                                          <p:val>
                                            <p:strVal val="visible"/>
                                          </p:val>
                                        </p:tav>
                                      </p:tavLst>
                                    </p:anim>
                                  </p:childTnLst>
                                </p:cTn>
                              </p:par>
                              <p:par>
                                <p:cTn id="336" presetID="35" presetClass="emph" presetSubtype="0" repeatCount="indefinite" fill="hold" nodeType="withEffect">
                                  <p:stCondLst>
                                    <p:cond delay="0"/>
                                  </p:stCondLst>
                                  <p:endCondLst>
                                    <p:cond evt="onNext" delay="0">
                                      <p:tgtEl>
                                        <p:sldTgt/>
                                      </p:tgtEl>
                                    </p:cond>
                                  </p:endCondLst>
                                  <p:childTnLst>
                                    <p:anim calcmode="discrete" valueType="str">
                                      <p:cBhvr>
                                        <p:cTn id="337" dur="3000" fill="hold"/>
                                        <p:tgtEl>
                                          <p:spTgt spid="7"/>
                                        </p:tgtEl>
                                        <p:attrNameLst>
                                          <p:attrName>style.visibility</p:attrName>
                                        </p:attrNameLst>
                                      </p:cBhvr>
                                      <p:tavLst>
                                        <p:tav tm="0">
                                          <p:val>
                                            <p:strVal val="hidden"/>
                                          </p:val>
                                        </p:tav>
                                        <p:tav tm="50000">
                                          <p:val>
                                            <p:strVal val="visible"/>
                                          </p:val>
                                        </p:tav>
                                      </p:tavLst>
                                    </p:anim>
                                  </p:childTnLst>
                                </p:cTn>
                              </p:par>
                              <p:par>
                                <p:cTn id="338" presetID="22" presetClass="entr" presetSubtype="4" repeatCount="indefinite" fill="hold" nodeType="withEffect">
                                  <p:stCondLst>
                                    <p:cond delay="0"/>
                                  </p:stCondLst>
                                  <p:endCondLst>
                                    <p:cond evt="onNext" delay="0">
                                      <p:tgtEl>
                                        <p:sldTgt/>
                                      </p:tgtEl>
                                    </p:cond>
                                  </p:endCondLst>
                                  <p:childTnLst>
                                    <p:set>
                                      <p:cBhvr>
                                        <p:cTn id="339" dur="1" fill="hold">
                                          <p:stCondLst>
                                            <p:cond delay="0"/>
                                          </p:stCondLst>
                                        </p:cTn>
                                        <p:tgtEl>
                                          <p:spTgt spid="8"/>
                                        </p:tgtEl>
                                        <p:attrNameLst>
                                          <p:attrName>style.visibility</p:attrName>
                                        </p:attrNameLst>
                                      </p:cBhvr>
                                      <p:to>
                                        <p:strVal val="visible"/>
                                      </p:to>
                                    </p:set>
                                    <p:animEffect transition="in" filter="wipe(down)">
                                      <p:cBhvr>
                                        <p:cTn id="34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7" grpId="0" animBg="1"/>
      <p:bldP spid="48" grpId="0" animBg="1"/>
      <p:bldP spid="51" grpId="0" animBg="1"/>
      <p:bldP spid="54" grpId="0" animBg="1"/>
      <p:bldP spid="55" grpId="0" animBg="1"/>
      <p:bldP spid="56" grpId="0" animBg="1"/>
      <p:bldP spid="57" grpId="0" animBg="1"/>
      <p:bldP spid="62" grpId="0" animBg="1"/>
      <p:bldP spid="63" grpId="0" animBg="1"/>
      <p:bldP spid="64" grpId="0" animBg="1"/>
      <p:bldP spid="65" grpId="0" animBg="1"/>
      <p:bldP spid="66" grpId="0" animBg="1"/>
      <p:bldP spid="67" grpId="0" animBg="1"/>
      <p:bldP spid="68" grpId="0" animBg="1"/>
      <p:bldP spid="69" grpId="0" animBg="1"/>
      <p:bldP spid="70" grpId="0" animBg="1"/>
      <p:bldP spid="73" grpId="0" animBg="1"/>
      <p:bldP spid="74" grpId="0" animBg="1"/>
      <p:bldP spid="75" grpId="0" animBg="1"/>
      <p:bldP spid="91" grpId="0" animBg="1"/>
      <p:bldP spid="92" grpId="0" animBg="1"/>
      <p:bldP spid="94" grpId="0" animBg="1"/>
      <p:bldP spid="96" grpId="0" animBg="1"/>
      <p:bldP spid="99" grpId="0" animBg="1"/>
      <p:bldP spid="100" grpId="0" animBg="1"/>
      <p:bldP spid="103" grpId="0" animBg="1"/>
      <p:bldP spid="125" grpId="0" animBg="1"/>
      <p:bldP spid="127" grpId="0" animBg="1"/>
      <p:bldP spid="128" grpId="0" animBg="1"/>
      <p:bldP spid="129" grpId="0" animBg="1"/>
      <p:bldP spid="130"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2d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30C661-8090-C448-8902-A7F76E14E268}"/>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871F6F85-6267-E741-AECB-A8E3D2DF1A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6D95CE-70CB-AC4C-AEB8-41AEDE0AAAC4}"/>
              </a:ext>
            </a:extLst>
          </p:cNvPr>
          <p:cNvSpPr>
            <a:spLocks noGrp="1"/>
          </p:cNvSpPr>
          <p:nvPr>
            <p:ph type="sldNum" sz="quarter" idx="12"/>
          </p:nvPr>
        </p:nvSpPr>
        <p:spPr/>
        <p:txBody>
          <a:bodyPr/>
          <a:lstStyle/>
          <a:p>
            <a:fld id="{2FCB43A2-4995-CA40-BA5F-05A2FC129A30}" type="slidenum">
              <a:rPr lang="en-US" smtClean="0"/>
              <a:pPr/>
              <a:t>‹#›</a:t>
            </a:fld>
            <a:endParaRPr lang="en-US" dirty="0"/>
          </a:p>
        </p:txBody>
      </p:sp>
      <p:pic>
        <p:nvPicPr>
          <p:cNvPr id="6" name="Picture 5">
            <a:extLst>
              <a:ext uri="{FF2B5EF4-FFF2-40B4-BE49-F238E27FC236}">
                <a16:creationId xmlns:a16="http://schemas.microsoft.com/office/drawing/2014/main" id="{6FB6A7AB-0916-0746-8DCF-BC72C52E91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84086" y="1607086"/>
            <a:ext cx="444500" cy="736600"/>
          </a:xfrm>
          <a:prstGeom prst="rect">
            <a:avLst/>
          </a:prstGeom>
        </p:spPr>
      </p:pic>
      <p:sp>
        <p:nvSpPr>
          <p:cNvPr id="7" name="Rectangle 6">
            <a:extLst>
              <a:ext uri="{FF2B5EF4-FFF2-40B4-BE49-F238E27FC236}">
                <a16:creationId xmlns:a16="http://schemas.microsoft.com/office/drawing/2014/main" id="{36A0689C-9A7F-534A-AAEA-94895AD2A772}"/>
              </a:ext>
            </a:extLst>
          </p:cNvPr>
          <p:cNvSpPr/>
          <p:nvPr userDrawn="1"/>
        </p:nvSpPr>
        <p:spPr>
          <a:xfrm>
            <a:off x="0" y="5208542"/>
            <a:ext cx="12177132" cy="1645920"/>
          </a:xfrm>
          <a:prstGeom prst="rect">
            <a:avLst/>
          </a:prstGeom>
          <a:gradFill>
            <a:gsLst>
              <a:gs pos="0">
                <a:srgbClr val="1B2121">
                  <a:alpha val="0"/>
                </a:srgbClr>
              </a:gs>
              <a:gs pos="100000">
                <a:schemeClr val="bg1">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F80D35-6976-F548-9D4B-C528D4257FF1}"/>
              </a:ext>
            </a:extLst>
          </p:cNvPr>
          <p:cNvSpPr/>
          <p:nvPr userDrawn="1"/>
        </p:nvSpPr>
        <p:spPr>
          <a:xfrm>
            <a:off x="0" y="0"/>
            <a:ext cx="7028395" cy="6854461"/>
          </a:xfrm>
          <a:prstGeom prst="rect">
            <a:avLst/>
          </a:prstGeom>
          <a:gradFill>
            <a:gsLst>
              <a:gs pos="91000">
                <a:schemeClr val="bg2">
                  <a:alpha val="0"/>
                </a:schemeClr>
              </a:gs>
              <a:gs pos="0">
                <a:srgbClr val="1B2121">
                  <a:alpha val="8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7DDE9FB3-2AF8-054A-8F2F-65EC97D583A0}"/>
              </a:ext>
            </a:extLst>
          </p:cNvPr>
          <p:cNvSpPr/>
          <p:nvPr userDrawn="1"/>
        </p:nvSpPr>
        <p:spPr>
          <a:xfrm>
            <a:off x="10726366" y="23405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059C5D18-8715-E346-8D7C-A41EE2A4C32D}"/>
              </a:ext>
            </a:extLst>
          </p:cNvPr>
          <p:cNvSpPr/>
          <p:nvPr userDrawn="1"/>
        </p:nvSpPr>
        <p:spPr>
          <a:xfrm rot="10800000">
            <a:off x="10921150" y="23027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7E558D87-AAD6-104D-8DBB-997E65A97E2F}"/>
              </a:ext>
            </a:extLst>
          </p:cNvPr>
          <p:cNvSpPr/>
          <p:nvPr userDrawn="1"/>
        </p:nvSpPr>
        <p:spPr>
          <a:xfrm rot="10800000">
            <a:off x="11310718" y="23027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5112F0CD-06C2-4644-A25E-926E909E7946}"/>
              </a:ext>
            </a:extLst>
          </p:cNvPr>
          <p:cNvSpPr/>
          <p:nvPr userDrawn="1"/>
        </p:nvSpPr>
        <p:spPr>
          <a:xfrm rot="10800000">
            <a:off x="11698742" y="229866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A8A1BBBD-1008-8C48-A78B-DD3442D9A160}"/>
              </a:ext>
            </a:extLst>
          </p:cNvPr>
          <p:cNvSpPr/>
          <p:nvPr userDrawn="1"/>
        </p:nvSpPr>
        <p:spPr>
          <a:xfrm>
            <a:off x="11896033" y="23393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E2DBCE15-C819-EF4E-884A-93C7D3098CA1}"/>
              </a:ext>
            </a:extLst>
          </p:cNvPr>
          <p:cNvSpPr/>
          <p:nvPr userDrawn="1"/>
        </p:nvSpPr>
        <p:spPr>
          <a:xfrm rot="10800000">
            <a:off x="11899734" y="19470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43C5F510-0900-BC4F-A40B-FEAFA14A4A1C}"/>
              </a:ext>
            </a:extLst>
          </p:cNvPr>
          <p:cNvSpPr/>
          <p:nvPr userDrawn="1"/>
        </p:nvSpPr>
        <p:spPr>
          <a:xfrm>
            <a:off x="9553275" y="305080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D9F4CCE5-49FB-7F41-9C42-F44D4EB52B5E}"/>
              </a:ext>
            </a:extLst>
          </p:cNvPr>
          <p:cNvSpPr/>
          <p:nvPr userDrawn="1"/>
        </p:nvSpPr>
        <p:spPr>
          <a:xfrm>
            <a:off x="9944662" y="305080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227664A2-66E4-614D-9E83-2B900F189F0C}"/>
              </a:ext>
            </a:extLst>
          </p:cNvPr>
          <p:cNvSpPr/>
          <p:nvPr userDrawn="1"/>
        </p:nvSpPr>
        <p:spPr>
          <a:xfrm>
            <a:off x="9750215" y="269633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500C778-BCC0-BD49-8706-801D37CF9588}"/>
              </a:ext>
            </a:extLst>
          </p:cNvPr>
          <p:cNvSpPr/>
          <p:nvPr userDrawn="1"/>
        </p:nvSpPr>
        <p:spPr>
          <a:xfrm rot="10800000">
            <a:off x="9360647" y="301299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76838431-8CFE-FF49-8AC5-41EDF75F4307}"/>
              </a:ext>
            </a:extLst>
          </p:cNvPr>
          <p:cNvSpPr/>
          <p:nvPr userDrawn="1"/>
        </p:nvSpPr>
        <p:spPr>
          <a:xfrm>
            <a:off x="10138239" y="269221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EA0E710F-92CD-134C-BFA3-8E2C31DD51F9}"/>
              </a:ext>
            </a:extLst>
          </p:cNvPr>
          <p:cNvSpPr/>
          <p:nvPr userDrawn="1"/>
        </p:nvSpPr>
        <p:spPr>
          <a:xfrm rot="10800000">
            <a:off x="10339231" y="265725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CF340E6E-CB31-9440-AE38-E7787693A7B2}"/>
              </a:ext>
            </a:extLst>
          </p:cNvPr>
          <p:cNvSpPr/>
          <p:nvPr userDrawn="1"/>
        </p:nvSpPr>
        <p:spPr>
          <a:xfrm>
            <a:off x="11505165" y="305080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109379F9-B4DB-5943-B2F6-0CA8401C4D87}"/>
              </a:ext>
            </a:extLst>
          </p:cNvPr>
          <p:cNvSpPr/>
          <p:nvPr userDrawn="1"/>
        </p:nvSpPr>
        <p:spPr>
          <a:xfrm>
            <a:off x="10921150" y="269633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EEBB91BA-9215-7E40-9B8D-C6C2D4E1A0B0}"/>
              </a:ext>
            </a:extLst>
          </p:cNvPr>
          <p:cNvSpPr/>
          <p:nvPr userDrawn="1"/>
        </p:nvSpPr>
        <p:spPr>
          <a:xfrm>
            <a:off x="11310718" y="269633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3098AE82-1A0F-254E-B423-4C246E161CBD}"/>
              </a:ext>
            </a:extLst>
          </p:cNvPr>
          <p:cNvSpPr/>
          <p:nvPr userDrawn="1"/>
        </p:nvSpPr>
        <p:spPr>
          <a:xfrm rot="10800000">
            <a:off x="11501801" y="265439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6B531E4E-EF94-7B41-9838-2C6094984BE2}"/>
              </a:ext>
            </a:extLst>
          </p:cNvPr>
          <p:cNvSpPr/>
          <p:nvPr userDrawn="1"/>
        </p:nvSpPr>
        <p:spPr>
          <a:xfrm rot="10800000">
            <a:off x="11698742" y="300887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5ECEC269-E8D7-7740-9976-87EBACECF024}"/>
              </a:ext>
            </a:extLst>
          </p:cNvPr>
          <p:cNvSpPr/>
          <p:nvPr userDrawn="1"/>
        </p:nvSpPr>
        <p:spPr>
          <a:xfrm>
            <a:off x="11698742" y="269221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0E0BE333-BE70-2343-B7D7-733E3C71D359}"/>
              </a:ext>
            </a:extLst>
          </p:cNvPr>
          <p:cNvSpPr/>
          <p:nvPr userDrawn="1"/>
        </p:nvSpPr>
        <p:spPr>
          <a:xfrm rot="10800000">
            <a:off x="10725095" y="265520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2177551D-2733-5047-9BD9-007CBE7A2D00}"/>
              </a:ext>
            </a:extLst>
          </p:cNvPr>
          <p:cNvSpPr/>
          <p:nvPr userDrawn="1"/>
        </p:nvSpPr>
        <p:spPr>
          <a:xfrm>
            <a:off x="11896033" y="304954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A77025EC-A0A0-A746-AD70-1AA4A1621C7B}"/>
              </a:ext>
            </a:extLst>
          </p:cNvPr>
          <p:cNvSpPr/>
          <p:nvPr userDrawn="1"/>
        </p:nvSpPr>
        <p:spPr>
          <a:xfrm rot="10800000">
            <a:off x="11899734" y="265725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38D3A021-4B47-C645-BC6B-EFD33CA97C35}"/>
              </a:ext>
            </a:extLst>
          </p:cNvPr>
          <p:cNvSpPr/>
          <p:nvPr userDrawn="1"/>
        </p:nvSpPr>
        <p:spPr>
          <a:xfrm>
            <a:off x="9553275" y="376466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39E8B0D7-0F77-0240-9D8F-4870775769F7}"/>
              </a:ext>
            </a:extLst>
          </p:cNvPr>
          <p:cNvSpPr/>
          <p:nvPr userDrawn="1"/>
        </p:nvSpPr>
        <p:spPr>
          <a:xfrm>
            <a:off x="9944662" y="376466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E7FFC725-4A4B-A245-9E01-A795B8152E09}"/>
              </a:ext>
            </a:extLst>
          </p:cNvPr>
          <p:cNvSpPr/>
          <p:nvPr userDrawn="1"/>
        </p:nvSpPr>
        <p:spPr>
          <a:xfrm>
            <a:off x="9360647" y="341018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4AE01C17-4A13-A448-8CC2-628869CB855E}"/>
              </a:ext>
            </a:extLst>
          </p:cNvPr>
          <p:cNvSpPr/>
          <p:nvPr userDrawn="1"/>
        </p:nvSpPr>
        <p:spPr>
          <a:xfrm>
            <a:off x="9750215" y="341018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62D73E08-D361-2546-8F98-5396B0B1D093}"/>
              </a:ext>
            </a:extLst>
          </p:cNvPr>
          <p:cNvSpPr/>
          <p:nvPr userDrawn="1"/>
        </p:nvSpPr>
        <p:spPr>
          <a:xfrm rot="10800000">
            <a:off x="9553275" y="337237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C6AB81AF-A35B-2243-BE6A-75EE9895C52A}"/>
              </a:ext>
            </a:extLst>
          </p:cNvPr>
          <p:cNvSpPr/>
          <p:nvPr userDrawn="1"/>
        </p:nvSpPr>
        <p:spPr>
          <a:xfrm rot="10800000">
            <a:off x="10138239" y="37227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C369E27A-D5AB-9C4B-8702-6E6BC7FB788F}"/>
              </a:ext>
            </a:extLst>
          </p:cNvPr>
          <p:cNvSpPr/>
          <p:nvPr userDrawn="1"/>
        </p:nvSpPr>
        <p:spPr>
          <a:xfrm>
            <a:off x="10138239" y="340606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71AB5A74-ECFF-3E42-9F86-B444C13B0548}"/>
              </a:ext>
            </a:extLst>
          </p:cNvPr>
          <p:cNvSpPr/>
          <p:nvPr userDrawn="1"/>
        </p:nvSpPr>
        <p:spPr>
          <a:xfrm>
            <a:off x="10335530" y="376339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1D82823C-DD60-5A49-9752-7101177440AB}"/>
              </a:ext>
            </a:extLst>
          </p:cNvPr>
          <p:cNvSpPr/>
          <p:nvPr userDrawn="1"/>
        </p:nvSpPr>
        <p:spPr>
          <a:xfrm>
            <a:off x="11505165" y="376466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8EC882ED-106F-5C4E-8D86-4A5732D7DF4F}"/>
              </a:ext>
            </a:extLst>
          </p:cNvPr>
          <p:cNvSpPr/>
          <p:nvPr userDrawn="1"/>
        </p:nvSpPr>
        <p:spPr>
          <a:xfrm>
            <a:off x="11310718" y="341018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7000A485-7613-A94D-A1B7-354295D1AAB7}"/>
              </a:ext>
            </a:extLst>
          </p:cNvPr>
          <p:cNvSpPr/>
          <p:nvPr userDrawn="1"/>
        </p:nvSpPr>
        <p:spPr>
          <a:xfrm rot="10800000">
            <a:off x="11501801" y="336825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D5C9F895-E3FF-4B4C-8352-47CF9264B3FA}"/>
              </a:ext>
            </a:extLst>
          </p:cNvPr>
          <p:cNvSpPr/>
          <p:nvPr userDrawn="1"/>
        </p:nvSpPr>
        <p:spPr>
          <a:xfrm rot="10800000">
            <a:off x="11698742" y="37227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AE233ADE-0D9F-9D47-B6D2-1D083F249687}"/>
              </a:ext>
            </a:extLst>
          </p:cNvPr>
          <p:cNvSpPr/>
          <p:nvPr userDrawn="1"/>
        </p:nvSpPr>
        <p:spPr>
          <a:xfrm rot="10800000">
            <a:off x="11899734" y="337110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086B2C79-06B9-4D41-87C0-A917818C0377}"/>
              </a:ext>
            </a:extLst>
          </p:cNvPr>
          <p:cNvSpPr/>
          <p:nvPr userDrawn="1"/>
        </p:nvSpPr>
        <p:spPr>
          <a:xfrm>
            <a:off x="7214524" y="447360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2885CE44-2009-DE4C-9B66-53974D3F09B2}"/>
              </a:ext>
            </a:extLst>
          </p:cNvPr>
          <p:cNvSpPr/>
          <p:nvPr userDrawn="1"/>
        </p:nvSpPr>
        <p:spPr>
          <a:xfrm rot="10800000">
            <a:off x="7218225" y="408132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726FF990-B8FA-954C-812F-1305B289E7B3}"/>
              </a:ext>
            </a:extLst>
          </p:cNvPr>
          <p:cNvSpPr/>
          <p:nvPr userDrawn="1"/>
        </p:nvSpPr>
        <p:spPr>
          <a:xfrm>
            <a:off x="8775027" y="447360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1F8AA38D-EDF4-4B44-B68E-AD307C3443AA}"/>
              </a:ext>
            </a:extLst>
          </p:cNvPr>
          <p:cNvSpPr/>
          <p:nvPr userDrawn="1"/>
        </p:nvSpPr>
        <p:spPr>
          <a:xfrm>
            <a:off x="9553275" y="447487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42EE037E-7B97-7D4D-A97D-524051856180}"/>
              </a:ext>
            </a:extLst>
          </p:cNvPr>
          <p:cNvSpPr/>
          <p:nvPr userDrawn="1"/>
        </p:nvSpPr>
        <p:spPr>
          <a:xfrm>
            <a:off x="9360647" y="412039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0CEEB867-B02A-7546-908C-CEEADA8FF689}"/>
              </a:ext>
            </a:extLst>
          </p:cNvPr>
          <p:cNvSpPr/>
          <p:nvPr userDrawn="1"/>
        </p:nvSpPr>
        <p:spPr>
          <a:xfrm rot="10800000">
            <a:off x="9360647" y="443706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C776622D-BC36-CC4A-B240-3FE5A53D1701}"/>
              </a:ext>
            </a:extLst>
          </p:cNvPr>
          <p:cNvSpPr/>
          <p:nvPr userDrawn="1"/>
        </p:nvSpPr>
        <p:spPr>
          <a:xfrm rot="10800000">
            <a:off x="9750215" y="443706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D6051EC1-E0E7-9A45-AA0D-3D705810390F}"/>
              </a:ext>
            </a:extLst>
          </p:cNvPr>
          <p:cNvSpPr/>
          <p:nvPr userDrawn="1"/>
        </p:nvSpPr>
        <p:spPr>
          <a:xfrm rot="10800000">
            <a:off x="9553275" y="408258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048434EB-FABB-2845-8570-0FB78509B5A6}"/>
              </a:ext>
            </a:extLst>
          </p:cNvPr>
          <p:cNvSpPr/>
          <p:nvPr userDrawn="1"/>
        </p:nvSpPr>
        <p:spPr>
          <a:xfrm rot="10800000">
            <a:off x="9941298" y="407846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967819C9-372E-9A46-8E7E-7BFD5145B1B1}"/>
              </a:ext>
            </a:extLst>
          </p:cNvPr>
          <p:cNvSpPr/>
          <p:nvPr userDrawn="1"/>
        </p:nvSpPr>
        <p:spPr>
          <a:xfrm>
            <a:off x="10138239" y="411627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204E6A77-5315-AA44-80BC-1DBF5A689264}"/>
              </a:ext>
            </a:extLst>
          </p:cNvPr>
          <p:cNvSpPr/>
          <p:nvPr userDrawn="1"/>
        </p:nvSpPr>
        <p:spPr>
          <a:xfrm rot="10800000">
            <a:off x="9164592" y="407926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6F5D35BA-9D9D-404C-8C14-F0A89A7AA96C}"/>
              </a:ext>
            </a:extLst>
          </p:cNvPr>
          <p:cNvSpPr/>
          <p:nvPr userDrawn="1"/>
        </p:nvSpPr>
        <p:spPr>
          <a:xfrm rot="10800000">
            <a:off x="8971964" y="443374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1AAF7CEE-210E-BB4A-91C9-EC91CFDE48E2}"/>
              </a:ext>
            </a:extLst>
          </p:cNvPr>
          <p:cNvSpPr/>
          <p:nvPr userDrawn="1"/>
        </p:nvSpPr>
        <p:spPr>
          <a:xfrm rot="10800000">
            <a:off x="11501801" y="407846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A84C8A74-D0A5-FC47-98E1-4C51F7420350}"/>
              </a:ext>
            </a:extLst>
          </p:cNvPr>
          <p:cNvSpPr/>
          <p:nvPr userDrawn="1"/>
        </p:nvSpPr>
        <p:spPr>
          <a:xfrm rot="10800000">
            <a:off x="11698742" y="443294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0D7913D3-7A71-B349-9B78-6C1F4233F474}"/>
              </a:ext>
            </a:extLst>
          </p:cNvPr>
          <p:cNvSpPr/>
          <p:nvPr userDrawn="1"/>
        </p:nvSpPr>
        <p:spPr>
          <a:xfrm>
            <a:off x="11896033" y="447360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93CC6A78-8C64-4740-8C32-D08A3F748135}"/>
              </a:ext>
            </a:extLst>
          </p:cNvPr>
          <p:cNvSpPr/>
          <p:nvPr userDrawn="1"/>
        </p:nvSpPr>
        <p:spPr>
          <a:xfrm>
            <a:off x="6823656"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63585A48-1DE0-2944-BB1B-8ED99FD06C28}"/>
              </a:ext>
            </a:extLst>
          </p:cNvPr>
          <p:cNvSpPr/>
          <p:nvPr userDrawn="1"/>
        </p:nvSpPr>
        <p:spPr>
          <a:xfrm rot="10800000">
            <a:off x="6820292" y="478727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4CEDD803-CB33-134E-A331-379BD771BB4B}"/>
              </a:ext>
            </a:extLst>
          </p:cNvPr>
          <p:cNvSpPr/>
          <p:nvPr userDrawn="1"/>
        </p:nvSpPr>
        <p:spPr>
          <a:xfrm rot="10800000">
            <a:off x="7017233" y="514174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5F5B5F21-B4C7-2340-86E0-E10D06BA7EBA}"/>
              </a:ext>
            </a:extLst>
          </p:cNvPr>
          <p:cNvSpPr/>
          <p:nvPr userDrawn="1"/>
        </p:nvSpPr>
        <p:spPr>
          <a:xfrm>
            <a:off x="7017233" y="482508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6BA6CF8D-6379-C646-BBDB-B5BC0C5B961D}"/>
              </a:ext>
            </a:extLst>
          </p:cNvPr>
          <p:cNvSpPr/>
          <p:nvPr userDrawn="1"/>
        </p:nvSpPr>
        <p:spPr>
          <a:xfrm>
            <a:off x="7992772"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E727CE5D-305C-DD4A-A778-79D8C2FB92F9}"/>
              </a:ext>
            </a:extLst>
          </p:cNvPr>
          <p:cNvSpPr/>
          <p:nvPr userDrawn="1"/>
        </p:nvSpPr>
        <p:spPr>
          <a:xfrm>
            <a:off x="8384159"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FBEE4D59-2648-3F47-88F5-046FBDAA95E4}"/>
              </a:ext>
            </a:extLst>
          </p:cNvPr>
          <p:cNvSpPr/>
          <p:nvPr userDrawn="1"/>
        </p:nvSpPr>
        <p:spPr>
          <a:xfrm>
            <a:off x="7800144" y="482920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4C1C3532-202F-0248-A227-D17655CF42D7}"/>
              </a:ext>
            </a:extLst>
          </p:cNvPr>
          <p:cNvSpPr/>
          <p:nvPr userDrawn="1"/>
        </p:nvSpPr>
        <p:spPr>
          <a:xfrm>
            <a:off x="8189712" y="482920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20DC527D-5F83-FD41-9B3C-71C05D9B8687}"/>
              </a:ext>
            </a:extLst>
          </p:cNvPr>
          <p:cNvSpPr/>
          <p:nvPr userDrawn="1"/>
        </p:nvSpPr>
        <p:spPr>
          <a:xfrm rot="10800000">
            <a:off x="7800144" y="514586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CB264CB8-F479-2F4B-80BF-8BE846004817}"/>
              </a:ext>
            </a:extLst>
          </p:cNvPr>
          <p:cNvSpPr/>
          <p:nvPr userDrawn="1"/>
        </p:nvSpPr>
        <p:spPr>
          <a:xfrm rot="10800000">
            <a:off x="8577736" y="514174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508142BD-DBB7-934B-811A-3AB86E78A75D}"/>
              </a:ext>
            </a:extLst>
          </p:cNvPr>
          <p:cNvSpPr/>
          <p:nvPr userDrawn="1"/>
        </p:nvSpPr>
        <p:spPr>
          <a:xfrm>
            <a:off x="8577736" y="482508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66225EA1-1FFC-0A40-B525-A481C77D1496}"/>
              </a:ext>
            </a:extLst>
          </p:cNvPr>
          <p:cNvSpPr/>
          <p:nvPr userDrawn="1"/>
        </p:nvSpPr>
        <p:spPr>
          <a:xfrm rot="10800000">
            <a:off x="7604089" y="478807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3321CA77-2E0C-3A49-B7CB-31B0B4B636C4}"/>
              </a:ext>
            </a:extLst>
          </p:cNvPr>
          <p:cNvSpPr/>
          <p:nvPr userDrawn="1"/>
        </p:nvSpPr>
        <p:spPr>
          <a:xfrm rot="10800000">
            <a:off x="7411461" y="514255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89CFAEEA-D8AC-E845-BB24-CE037F221BCA}"/>
              </a:ext>
            </a:extLst>
          </p:cNvPr>
          <p:cNvSpPr/>
          <p:nvPr userDrawn="1"/>
        </p:nvSpPr>
        <p:spPr>
          <a:xfrm>
            <a:off x="7411461" y="482588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12ED037C-AA12-3649-9E99-7D4AB85417D4}"/>
              </a:ext>
            </a:extLst>
          </p:cNvPr>
          <p:cNvSpPr/>
          <p:nvPr userDrawn="1"/>
        </p:nvSpPr>
        <p:spPr>
          <a:xfrm>
            <a:off x="8775027" y="518241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1F37D172-885A-714B-BDEA-CD12FD7EFA68}"/>
              </a:ext>
            </a:extLst>
          </p:cNvPr>
          <p:cNvSpPr/>
          <p:nvPr userDrawn="1"/>
        </p:nvSpPr>
        <p:spPr>
          <a:xfrm>
            <a:off x="9944662"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D45A1230-39C0-2D4E-9D37-391B95CFEDA1}"/>
              </a:ext>
            </a:extLst>
          </p:cNvPr>
          <p:cNvSpPr/>
          <p:nvPr userDrawn="1"/>
        </p:nvSpPr>
        <p:spPr>
          <a:xfrm rot="10800000">
            <a:off x="9750215" y="514586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8AFC6387-5660-0A43-8A9C-3EF8597D4F94}"/>
              </a:ext>
            </a:extLst>
          </p:cNvPr>
          <p:cNvSpPr/>
          <p:nvPr userDrawn="1"/>
        </p:nvSpPr>
        <p:spPr>
          <a:xfrm rot="10800000">
            <a:off x="9553275" y="479139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CCECE26F-FE9E-594B-BEB1-15120700788F}"/>
              </a:ext>
            </a:extLst>
          </p:cNvPr>
          <p:cNvSpPr/>
          <p:nvPr userDrawn="1"/>
        </p:nvSpPr>
        <p:spPr>
          <a:xfrm rot="10800000">
            <a:off x="10138239" y="514174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E4E435D4-D5D4-AE46-9C5E-47F4872FBC8F}"/>
              </a:ext>
            </a:extLst>
          </p:cNvPr>
          <p:cNvSpPr/>
          <p:nvPr userDrawn="1"/>
        </p:nvSpPr>
        <p:spPr>
          <a:xfrm rot="10800000">
            <a:off x="9164592" y="478807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AE188CFD-89DC-684D-99A4-411CE69FF128}"/>
              </a:ext>
            </a:extLst>
          </p:cNvPr>
          <p:cNvSpPr/>
          <p:nvPr userDrawn="1"/>
        </p:nvSpPr>
        <p:spPr>
          <a:xfrm rot="10800000">
            <a:off x="8971964" y="514255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A238934F-255F-1243-B6FA-A6E5EBB046E2}"/>
              </a:ext>
            </a:extLst>
          </p:cNvPr>
          <p:cNvSpPr/>
          <p:nvPr userDrawn="1"/>
        </p:nvSpPr>
        <p:spPr>
          <a:xfrm>
            <a:off x="8971964" y="482588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1BD1955E-F22C-494E-9E3F-1C92B9BE2E55}"/>
              </a:ext>
            </a:extLst>
          </p:cNvPr>
          <p:cNvSpPr/>
          <p:nvPr userDrawn="1"/>
        </p:nvSpPr>
        <p:spPr>
          <a:xfrm>
            <a:off x="11113778"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82650AF6-52A6-A440-963A-7E924EAF89E4}"/>
              </a:ext>
            </a:extLst>
          </p:cNvPr>
          <p:cNvSpPr/>
          <p:nvPr userDrawn="1"/>
        </p:nvSpPr>
        <p:spPr>
          <a:xfrm>
            <a:off x="11505165" y="518368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B7A0FCF6-4947-D546-BB72-07653FB04C6E}"/>
              </a:ext>
            </a:extLst>
          </p:cNvPr>
          <p:cNvSpPr/>
          <p:nvPr userDrawn="1"/>
        </p:nvSpPr>
        <p:spPr>
          <a:xfrm rot="10800000">
            <a:off x="11310718" y="514586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5E7A5C9A-7F9E-134E-AC23-D9C9674B902F}"/>
              </a:ext>
            </a:extLst>
          </p:cNvPr>
          <p:cNvSpPr/>
          <p:nvPr userDrawn="1"/>
        </p:nvSpPr>
        <p:spPr>
          <a:xfrm rot="10800000">
            <a:off x="11698742" y="514174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02367EE4-B4BD-AB44-9D18-EE6E653D8451}"/>
              </a:ext>
            </a:extLst>
          </p:cNvPr>
          <p:cNvSpPr/>
          <p:nvPr userDrawn="1"/>
        </p:nvSpPr>
        <p:spPr>
          <a:xfrm>
            <a:off x="11896033" y="518241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21A100F8-B7CE-C248-B5BC-A170BFF42F75}"/>
              </a:ext>
            </a:extLst>
          </p:cNvPr>
          <p:cNvSpPr/>
          <p:nvPr userDrawn="1"/>
        </p:nvSpPr>
        <p:spPr>
          <a:xfrm rot="10800000">
            <a:off x="11899734" y="479012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A7D0084B-A044-3D48-AB27-CB701938C497}"/>
              </a:ext>
            </a:extLst>
          </p:cNvPr>
          <p:cNvSpPr/>
          <p:nvPr userDrawn="1"/>
        </p:nvSpPr>
        <p:spPr>
          <a:xfrm>
            <a:off x="6823656"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4509468E-5112-F54A-855D-E42752719F0E}"/>
              </a:ext>
            </a:extLst>
          </p:cNvPr>
          <p:cNvSpPr/>
          <p:nvPr userDrawn="1"/>
        </p:nvSpPr>
        <p:spPr>
          <a:xfrm>
            <a:off x="6629209" y="553941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BA3C5CF6-20AD-EA40-939C-A1FA1C84F37C}"/>
              </a:ext>
            </a:extLst>
          </p:cNvPr>
          <p:cNvSpPr/>
          <p:nvPr userDrawn="1"/>
        </p:nvSpPr>
        <p:spPr>
          <a:xfrm rot="10800000">
            <a:off x="6629209" y="58560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E190B788-47A8-EF46-AF24-345AA6AA4AB0}"/>
              </a:ext>
            </a:extLst>
          </p:cNvPr>
          <p:cNvSpPr/>
          <p:nvPr userDrawn="1"/>
        </p:nvSpPr>
        <p:spPr>
          <a:xfrm rot="10800000">
            <a:off x="7017233" y="585196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B7FA0C68-0AE7-0349-9D40-58DD7527E746}"/>
              </a:ext>
            </a:extLst>
          </p:cNvPr>
          <p:cNvSpPr/>
          <p:nvPr userDrawn="1"/>
        </p:nvSpPr>
        <p:spPr>
          <a:xfrm>
            <a:off x="7017233" y="553529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E80C2CAC-94CC-5E4D-95D6-DA72C10CCFBD}"/>
              </a:ext>
            </a:extLst>
          </p:cNvPr>
          <p:cNvSpPr/>
          <p:nvPr userDrawn="1"/>
        </p:nvSpPr>
        <p:spPr>
          <a:xfrm>
            <a:off x="7214524" y="58926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B72B405F-8C40-B147-AD86-D86EA7BFDCD2}"/>
              </a:ext>
            </a:extLst>
          </p:cNvPr>
          <p:cNvSpPr/>
          <p:nvPr userDrawn="1"/>
        </p:nvSpPr>
        <p:spPr>
          <a:xfrm rot="10800000">
            <a:off x="7218225" y="55003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FB8C249B-D555-F343-8585-73E0F2094F9A}"/>
              </a:ext>
            </a:extLst>
          </p:cNvPr>
          <p:cNvSpPr/>
          <p:nvPr userDrawn="1"/>
        </p:nvSpPr>
        <p:spPr>
          <a:xfrm>
            <a:off x="7605360"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51B8F5F1-F049-F547-AFC2-A99E3F5F27D7}"/>
              </a:ext>
            </a:extLst>
          </p:cNvPr>
          <p:cNvSpPr/>
          <p:nvPr userDrawn="1"/>
        </p:nvSpPr>
        <p:spPr>
          <a:xfrm>
            <a:off x="8384159"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4D355DAB-5127-C547-B936-30EF7DAF21E1}"/>
              </a:ext>
            </a:extLst>
          </p:cNvPr>
          <p:cNvSpPr/>
          <p:nvPr userDrawn="1"/>
        </p:nvSpPr>
        <p:spPr>
          <a:xfrm>
            <a:off x="7800144" y="553941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9328D8ED-BADE-AE40-A452-F121469AD598}"/>
              </a:ext>
            </a:extLst>
          </p:cNvPr>
          <p:cNvSpPr/>
          <p:nvPr userDrawn="1"/>
        </p:nvSpPr>
        <p:spPr>
          <a:xfrm>
            <a:off x="8189712" y="553941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B87A0F73-ADFB-0840-BB37-FC655B3AF267}"/>
              </a:ext>
            </a:extLst>
          </p:cNvPr>
          <p:cNvSpPr/>
          <p:nvPr userDrawn="1"/>
        </p:nvSpPr>
        <p:spPr>
          <a:xfrm rot="10800000">
            <a:off x="7800144" y="58560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D18A5AE9-885C-C745-A1A3-40A528AF0C7E}"/>
              </a:ext>
            </a:extLst>
          </p:cNvPr>
          <p:cNvSpPr/>
          <p:nvPr userDrawn="1"/>
        </p:nvSpPr>
        <p:spPr>
          <a:xfrm rot="10800000">
            <a:off x="8189712" y="58560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9A3BEAF6-5E12-9B41-9E3E-DA24A3160C62}"/>
              </a:ext>
            </a:extLst>
          </p:cNvPr>
          <p:cNvSpPr/>
          <p:nvPr userDrawn="1"/>
        </p:nvSpPr>
        <p:spPr>
          <a:xfrm rot="10800000">
            <a:off x="7992772" y="550160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848A4BFD-612C-8F4E-95A5-1AAE215BBCDE}"/>
              </a:ext>
            </a:extLst>
          </p:cNvPr>
          <p:cNvSpPr/>
          <p:nvPr userDrawn="1"/>
        </p:nvSpPr>
        <p:spPr>
          <a:xfrm rot="10800000">
            <a:off x="8577736" y="585196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6BD4146A-7237-D541-A68F-077256E43987}"/>
              </a:ext>
            </a:extLst>
          </p:cNvPr>
          <p:cNvSpPr/>
          <p:nvPr userDrawn="1"/>
        </p:nvSpPr>
        <p:spPr>
          <a:xfrm>
            <a:off x="8577736" y="553529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8BA96C38-40F2-A441-9435-F65797E71AC4}"/>
              </a:ext>
            </a:extLst>
          </p:cNvPr>
          <p:cNvSpPr/>
          <p:nvPr userDrawn="1"/>
        </p:nvSpPr>
        <p:spPr>
          <a:xfrm rot="10800000">
            <a:off x="7411461" y="585276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F4A5A987-44ED-B24F-9975-7A61E0E70B9C}"/>
              </a:ext>
            </a:extLst>
          </p:cNvPr>
          <p:cNvSpPr/>
          <p:nvPr userDrawn="1"/>
        </p:nvSpPr>
        <p:spPr>
          <a:xfrm rot="10800000">
            <a:off x="8778728" y="55003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9D5107A4-6266-D644-9373-780807EFCC56}"/>
              </a:ext>
            </a:extLst>
          </p:cNvPr>
          <p:cNvSpPr/>
          <p:nvPr userDrawn="1"/>
        </p:nvSpPr>
        <p:spPr>
          <a:xfrm rot="10800000">
            <a:off x="9941298" y="549748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E55F5647-EF1D-C646-9983-422ED8B4E7B9}"/>
              </a:ext>
            </a:extLst>
          </p:cNvPr>
          <p:cNvSpPr/>
          <p:nvPr userDrawn="1"/>
        </p:nvSpPr>
        <p:spPr>
          <a:xfrm rot="10800000">
            <a:off x="10138239" y="585196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2A7DE6B4-87AC-424E-AB7B-25565A33813F}"/>
              </a:ext>
            </a:extLst>
          </p:cNvPr>
          <p:cNvSpPr/>
          <p:nvPr userDrawn="1"/>
        </p:nvSpPr>
        <p:spPr>
          <a:xfrm>
            <a:off x="10335530" y="58926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57BF443D-30BF-A541-B09E-B5F65B4C20C8}"/>
              </a:ext>
            </a:extLst>
          </p:cNvPr>
          <p:cNvSpPr/>
          <p:nvPr userDrawn="1"/>
        </p:nvSpPr>
        <p:spPr>
          <a:xfrm>
            <a:off x="10726366"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353EBD55-5267-4846-A719-BD5DEFC15648}"/>
              </a:ext>
            </a:extLst>
          </p:cNvPr>
          <p:cNvSpPr/>
          <p:nvPr userDrawn="1"/>
        </p:nvSpPr>
        <p:spPr>
          <a:xfrm>
            <a:off x="11113778"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BE1CC677-97BC-C044-9663-76C4321A2040}"/>
              </a:ext>
            </a:extLst>
          </p:cNvPr>
          <p:cNvSpPr/>
          <p:nvPr userDrawn="1"/>
        </p:nvSpPr>
        <p:spPr>
          <a:xfrm>
            <a:off x="11505165" y="589389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B865A3F3-B7A8-9F43-8A68-98598E8DDAD7}"/>
              </a:ext>
            </a:extLst>
          </p:cNvPr>
          <p:cNvSpPr/>
          <p:nvPr userDrawn="1"/>
        </p:nvSpPr>
        <p:spPr>
          <a:xfrm>
            <a:off x="10921150" y="553941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7BB7DFBC-3191-6B43-AFE7-BD3121894EDB}"/>
              </a:ext>
            </a:extLst>
          </p:cNvPr>
          <p:cNvSpPr/>
          <p:nvPr userDrawn="1"/>
        </p:nvSpPr>
        <p:spPr>
          <a:xfrm>
            <a:off x="11310718" y="553941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7F50AD0D-C99E-A649-AB1E-F48C6CD751F7}"/>
              </a:ext>
            </a:extLst>
          </p:cNvPr>
          <p:cNvSpPr/>
          <p:nvPr userDrawn="1"/>
        </p:nvSpPr>
        <p:spPr>
          <a:xfrm rot="10800000">
            <a:off x="10921150" y="58560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046FD584-E2C8-604F-8FCA-353664B0DBB3}"/>
              </a:ext>
            </a:extLst>
          </p:cNvPr>
          <p:cNvSpPr/>
          <p:nvPr userDrawn="1"/>
        </p:nvSpPr>
        <p:spPr>
          <a:xfrm rot="10800000">
            <a:off x="11310718" y="585608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C1C0AFEF-59FB-8A4A-977C-120B7FDB83F4}"/>
              </a:ext>
            </a:extLst>
          </p:cNvPr>
          <p:cNvSpPr/>
          <p:nvPr userDrawn="1"/>
        </p:nvSpPr>
        <p:spPr>
          <a:xfrm rot="10800000">
            <a:off x="11113778" y="550160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CF38CC86-A828-2449-899D-01916B702328}"/>
              </a:ext>
            </a:extLst>
          </p:cNvPr>
          <p:cNvSpPr/>
          <p:nvPr userDrawn="1"/>
        </p:nvSpPr>
        <p:spPr>
          <a:xfrm rot="10800000">
            <a:off x="11501801" y="549748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30230FC5-D069-8C4C-BF74-516E13FCF7A1}"/>
              </a:ext>
            </a:extLst>
          </p:cNvPr>
          <p:cNvSpPr/>
          <p:nvPr userDrawn="1"/>
        </p:nvSpPr>
        <p:spPr>
          <a:xfrm rot="10800000">
            <a:off x="11698742" y="585196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A844359D-79D9-7F44-AF41-B6B996975E4A}"/>
              </a:ext>
            </a:extLst>
          </p:cNvPr>
          <p:cNvSpPr/>
          <p:nvPr userDrawn="1"/>
        </p:nvSpPr>
        <p:spPr>
          <a:xfrm>
            <a:off x="11698742" y="553529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8C9919E3-F02A-464F-92A3-D8F8B5D37EE2}"/>
              </a:ext>
            </a:extLst>
          </p:cNvPr>
          <p:cNvSpPr/>
          <p:nvPr userDrawn="1"/>
        </p:nvSpPr>
        <p:spPr>
          <a:xfrm rot="10800000">
            <a:off x="10532467" y="5852764"/>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3B0F5448-A283-7948-99C5-BC304919CC4C}"/>
              </a:ext>
            </a:extLst>
          </p:cNvPr>
          <p:cNvSpPr/>
          <p:nvPr userDrawn="1"/>
        </p:nvSpPr>
        <p:spPr>
          <a:xfrm>
            <a:off x="11896033" y="589262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AAD469AA-DC3D-5E44-BE5C-347410FD3194}"/>
              </a:ext>
            </a:extLst>
          </p:cNvPr>
          <p:cNvSpPr/>
          <p:nvPr userDrawn="1"/>
        </p:nvSpPr>
        <p:spPr>
          <a:xfrm rot="10800000">
            <a:off x="11899734" y="55003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BBB927EC-2E74-144B-B4BC-A739E3B0F704}"/>
              </a:ext>
            </a:extLst>
          </p:cNvPr>
          <p:cNvSpPr/>
          <p:nvPr userDrawn="1"/>
        </p:nvSpPr>
        <p:spPr>
          <a:xfrm>
            <a:off x="6432269"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7F5C0E52-7C59-A444-A3B8-CFCEA0869E85}"/>
              </a:ext>
            </a:extLst>
          </p:cNvPr>
          <p:cNvSpPr/>
          <p:nvPr userDrawn="1"/>
        </p:nvSpPr>
        <p:spPr>
          <a:xfrm>
            <a:off x="6823656"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940E69B7-D75E-2944-9D44-D61536FE0430}"/>
              </a:ext>
            </a:extLst>
          </p:cNvPr>
          <p:cNvSpPr/>
          <p:nvPr userDrawn="1"/>
        </p:nvSpPr>
        <p:spPr>
          <a:xfrm>
            <a:off x="6629209"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23C5EA74-BC70-3148-AC38-F609236EFE5D}"/>
              </a:ext>
            </a:extLst>
          </p:cNvPr>
          <p:cNvSpPr/>
          <p:nvPr userDrawn="1"/>
        </p:nvSpPr>
        <p:spPr>
          <a:xfrm rot="10800000">
            <a:off x="6239641"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1F21468A-8493-0D40-BB90-7745E024397D}"/>
              </a:ext>
            </a:extLst>
          </p:cNvPr>
          <p:cNvSpPr/>
          <p:nvPr userDrawn="1"/>
        </p:nvSpPr>
        <p:spPr>
          <a:xfrm rot="10800000">
            <a:off x="6629209"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0A6E339C-8878-8B4E-914C-8C76C29C3C92}"/>
              </a:ext>
            </a:extLst>
          </p:cNvPr>
          <p:cNvSpPr/>
          <p:nvPr userDrawn="1"/>
        </p:nvSpPr>
        <p:spPr>
          <a:xfrm rot="10800000">
            <a:off x="6432269" y="621545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34D60198-BC79-6D4D-AE60-E7FE57246AF1}"/>
              </a:ext>
            </a:extLst>
          </p:cNvPr>
          <p:cNvSpPr/>
          <p:nvPr userDrawn="1"/>
        </p:nvSpPr>
        <p:spPr>
          <a:xfrm rot="10800000">
            <a:off x="6820292" y="621133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74751C6A-B5B7-B242-8A98-61DF3ECDFAE3}"/>
              </a:ext>
            </a:extLst>
          </p:cNvPr>
          <p:cNvSpPr/>
          <p:nvPr userDrawn="1"/>
        </p:nvSpPr>
        <p:spPr>
          <a:xfrm rot="10800000">
            <a:off x="7017233" y="656581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E3CF17F8-50A1-7640-A723-63AD6254B6CD}"/>
              </a:ext>
            </a:extLst>
          </p:cNvPr>
          <p:cNvSpPr/>
          <p:nvPr userDrawn="1"/>
        </p:nvSpPr>
        <p:spPr>
          <a:xfrm rot="10800000">
            <a:off x="7218225" y="621419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23FBE274-6EB2-3542-B889-083F10D416DA}"/>
              </a:ext>
            </a:extLst>
          </p:cNvPr>
          <p:cNvSpPr/>
          <p:nvPr userDrawn="1"/>
        </p:nvSpPr>
        <p:spPr>
          <a:xfrm>
            <a:off x="7992772"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7EEF5D3A-66A4-804C-95DB-AA0C8DB49C85}"/>
              </a:ext>
            </a:extLst>
          </p:cNvPr>
          <p:cNvSpPr/>
          <p:nvPr userDrawn="1"/>
        </p:nvSpPr>
        <p:spPr>
          <a:xfrm>
            <a:off x="8384159"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9D8678D4-6F85-6D42-B690-CC36A352DC05}"/>
              </a:ext>
            </a:extLst>
          </p:cNvPr>
          <p:cNvSpPr/>
          <p:nvPr userDrawn="1"/>
        </p:nvSpPr>
        <p:spPr>
          <a:xfrm>
            <a:off x="7800144"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7770A4B9-3DDE-D64B-BB20-5F8B3C883347}"/>
              </a:ext>
            </a:extLst>
          </p:cNvPr>
          <p:cNvSpPr/>
          <p:nvPr userDrawn="1"/>
        </p:nvSpPr>
        <p:spPr>
          <a:xfrm>
            <a:off x="8189712"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AC2406B4-EDFE-C245-858A-D5CB23924E75}"/>
              </a:ext>
            </a:extLst>
          </p:cNvPr>
          <p:cNvSpPr/>
          <p:nvPr userDrawn="1"/>
        </p:nvSpPr>
        <p:spPr>
          <a:xfrm rot="10800000">
            <a:off x="7800144"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2D3F1225-A118-2B4F-8DD5-6D2286857C8E}"/>
              </a:ext>
            </a:extLst>
          </p:cNvPr>
          <p:cNvSpPr/>
          <p:nvPr userDrawn="1"/>
        </p:nvSpPr>
        <p:spPr>
          <a:xfrm rot="10800000">
            <a:off x="8189712"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CDFEAA3E-7809-CD4B-8EF8-E06190228645}"/>
              </a:ext>
            </a:extLst>
          </p:cNvPr>
          <p:cNvSpPr/>
          <p:nvPr userDrawn="1"/>
        </p:nvSpPr>
        <p:spPr>
          <a:xfrm rot="10800000">
            <a:off x="7992772" y="621545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73E4E85D-C494-2D44-88F7-A68B92ED2B61}"/>
              </a:ext>
            </a:extLst>
          </p:cNvPr>
          <p:cNvSpPr/>
          <p:nvPr userDrawn="1"/>
        </p:nvSpPr>
        <p:spPr>
          <a:xfrm rot="10800000">
            <a:off x="8380795" y="621133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65FF8DCC-7147-CB4E-B76E-5F8039A0F2EB}"/>
              </a:ext>
            </a:extLst>
          </p:cNvPr>
          <p:cNvSpPr/>
          <p:nvPr userDrawn="1"/>
        </p:nvSpPr>
        <p:spPr>
          <a:xfrm rot="10800000">
            <a:off x="8577736" y="6565813"/>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D6552D48-6454-B64D-9428-955BA770F4F2}"/>
              </a:ext>
            </a:extLst>
          </p:cNvPr>
          <p:cNvSpPr/>
          <p:nvPr userDrawn="1"/>
        </p:nvSpPr>
        <p:spPr>
          <a:xfrm>
            <a:off x="8577736" y="624914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5F740D42-0E2B-474F-BFAD-CACBD709DCA4}"/>
              </a:ext>
            </a:extLst>
          </p:cNvPr>
          <p:cNvSpPr/>
          <p:nvPr userDrawn="1"/>
        </p:nvSpPr>
        <p:spPr>
          <a:xfrm rot="10800000">
            <a:off x="7604089" y="62121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7A1F471C-E17E-BD4F-A01E-40BAD597EC3C}"/>
              </a:ext>
            </a:extLst>
          </p:cNvPr>
          <p:cNvSpPr/>
          <p:nvPr userDrawn="1"/>
        </p:nvSpPr>
        <p:spPr>
          <a:xfrm>
            <a:off x="8775027" y="660647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AF539C21-D560-7E43-A653-3F10A1366018}"/>
              </a:ext>
            </a:extLst>
          </p:cNvPr>
          <p:cNvSpPr/>
          <p:nvPr userDrawn="1"/>
        </p:nvSpPr>
        <p:spPr>
          <a:xfrm rot="10800000">
            <a:off x="8778728" y="621419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1E2BE5DF-EB7D-EA4A-AD8F-32A8B1045928}"/>
              </a:ext>
            </a:extLst>
          </p:cNvPr>
          <p:cNvSpPr/>
          <p:nvPr userDrawn="1"/>
        </p:nvSpPr>
        <p:spPr>
          <a:xfrm>
            <a:off x="9165863"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609423A3-219F-5445-B3C9-625A3CF1FD9F}"/>
              </a:ext>
            </a:extLst>
          </p:cNvPr>
          <p:cNvSpPr/>
          <p:nvPr userDrawn="1"/>
        </p:nvSpPr>
        <p:spPr>
          <a:xfrm>
            <a:off x="9553275"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9198C525-706A-F445-B2DE-88359F47C273}"/>
              </a:ext>
            </a:extLst>
          </p:cNvPr>
          <p:cNvSpPr/>
          <p:nvPr userDrawn="1"/>
        </p:nvSpPr>
        <p:spPr>
          <a:xfrm>
            <a:off x="9944662"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5B8A5AF0-884F-F34B-B066-DB895E2CF5FF}"/>
              </a:ext>
            </a:extLst>
          </p:cNvPr>
          <p:cNvSpPr/>
          <p:nvPr userDrawn="1"/>
        </p:nvSpPr>
        <p:spPr>
          <a:xfrm>
            <a:off x="9360647"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BB0404F-9AB2-0141-BCBC-650A0C631B8F}"/>
              </a:ext>
            </a:extLst>
          </p:cNvPr>
          <p:cNvSpPr/>
          <p:nvPr userDrawn="1"/>
        </p:nvSpPr>
        <p:spPr>
          <a:xfrm>
            <a:off x="9750215"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4104F76C-3048-E646-A3B8-65CFF874D48B}"/>
              </a:ext>
            </a:extLst>
          </p:cNvPr>
          <p:cNvSpPr/>
          <p:nvPr userDrawn="1"/>
        </p:nvSpPr>
        <p:spPr>
          <a:xfrm rot="10800000">
            <a:off x="9360647"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C97928D1-B5AC-DD49-97D3-ECF08A697A93}"/>
              </a:ext>
            </a:extLst>
          </p:cNvPr>
          <p:cNvSpPr/>
          <p:nvPr userDrawn="1"/>
        </p:nvSpPr>
        <p:spPr>
          <a:xfrm rot="10800000">
            <a:off x="9750215"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929C2BC6-EA8D-D04A-992B-CBCF24510F18}"/>
              </a:ext>
            </a:extLst>
          </p:cNvPr>
          <p:cNvSpPr/>
          <p:nvPr userDrawn="1"/>
        </p:nvSpPr>
        <p:spPr>
          <a:xfrm rot="10800000">
            <a:off x="9553275" y="621545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B41C0078-869E-5E45-B431-6C56214EAABE}"/>
              </a:ext>
            </a:extLst>
          </p:cNvPr>
          <p:cNvSpPr/>
          <p:nvPr userDrawn="1"/>
        </p:nvSpPr>
        <p:spPr>
          <a:xfrm rot="10800000">
            <a:off x="9164592" y="62121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DFEE60C9-1CC2-B548-B623-59586264A10C}"/>
              </a:ext>
            </a:extLst>
          </p:cNvPr>
          <p:cNvSpPr/>
          <p:nvPr userDrawn="1"/>
        </p:nvSpPr>
        <p:spPr>
          <a:xfrm rot="10800000">
            <a:off x="8971964" y="656661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2FB39345-DCBA-1F44-9E41-093A98DAAEB3}"/>
              </a:ext>
            </a:extLst>
          </p:cNvPr>
          <p:cNvSpPr/>
          <p:nvPr userDrawn="1"/>
        </p:nvSpPr>
        <p:spPr>
          <a:xfrm>
            <a:off x="8971964" y="624995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018C898C-500B-564E-97D1-364753A8851B}"/>
              </a:ext>
            </a:extLst>
          </p:cNvPr>
          <p:cNvSpPr/>
          <p:nvPr userDrawn="1"/>
        </p:nvSpPr>
        <p:spPr>
          <a:xfrm>
            <a:off x="10335530" y="660647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5F8563EF-B237-BD43-9C3A-8268EDD6E1DA}"/>
              </a:ext>
            </a:extLst>
          </p:cNvPr>
          <p:cNvSpPr/>
          <p:nvPr userDrawn="1"/>
        </p:nvSpPr>
        <p:spPr>
          <a:xfrm>
            <a:off x="10726366"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0FD14094-A9FB-0E4D-8417-A071F74E1A18}"/>
              </a:ext>
            </a:extLst>
          </p:cNvPr>
          <p:cNvSpPr/>
          <p:nvPr userDrawn="1"/>
        </p:nvSpPr>
        <p:spPr>
          <a:xfrm>
            <a:off x="11113778"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1C6AE9AB-7E6A-B64D-A11C-4D7E223F890B}"/>
              </a:ext>
            </a:extLst>
          </p:cNvPr>
          <p:cNvSpPr/>
          <p:nvPr userDrawn="1"/>
        </p:nvSpPr>
        <p:spPr>
          <a:xfrm>
            <a:off x="11505165"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EEB9196D-E6B2-CD4E-91E4-0B53A98B5301}"/>
              </a:ext>
            </a:extLst>
          </p:cNvPr>
          <p:cNvSpPr/>
          <p:nvPr userDrawn="1"/>
        </p:nvSpPr>
        <p:spPr>
          <a:xfrm>
            <a:off x="10921150"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639F5AAF-E4D3-B64B-9DB4-AFAF7DB3B8E3}"/>
              </a:ext>
            </a:extLst>
          </p:cNvPr>
          <p:cNvSpPr/>
          <p:nvPr userDrawn="1"/>
        </p:nvSpPr>
        <p:spPr>
          <a:xfrm>
            <a:off x="11310718" y="625327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CF3032C1-E292-C947-B04E-9057D2C0ECC4}"/>
              </a:ext>
            </a:extLst>
          </p:cNvPr>
          <p:cNvSpPr/>
          <p:nvPr userDrawn="1"/>
        </p:nvSpPr>
        <p:spPr>
          <a:xfrm rot="10800000">
            <a:off x="10921150"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821754E8-D890-D849-9EB2-87C75AACDC24}"/>
              </a:ext>
            </a:extLst>
          </p:cNvPr>
          <p:cNvSpPr/>
          <p:nvPr userDrawn="1"/>
        </p:nvSpPr>
        <p:spPr>
          <a:xfrm rot="10800000">
            <a:off x="11310718"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BDC9BFFA-C939-4E4D-9B50-6BBB4303DF1A}"/>
              </a:ext>
            </a:extLst>
          </p:cNvPr>
          <p:cNvSpPr/>
          <p:nvPr userDrawn="1"/>
        </p:nvSpPr>
        <p:spPr>
          <a:xfrm rot="10800000">
            <a:off x="11113778" y="6215459"/>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91D173F8-C7D5-EE4D-A979-851E0337CCA4}"/>
              </a:ext>
            </a:extLst>
          </p:cNvPr>
          <p:cNvSpPr/>
          <p:nvPr userDrawn="1"/>
        </p:nvSpPr>
        <p:spPr>
          <a:xfrm rot="10800000">
            <a:off x="11501801" y="6211337"/>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DF8BDFA2-1885-C140-BA59-07AF6B745CBC}"/>
              </a:ext>
            </a:extLst>
          </p:cNvPr>
          <p:cNvSpPr/>
          <p:nvPr userDrawn="1"/>
        </p:nvSpPr>
        <p:spPr>
          <a:xfrm>
            <a:off x="11698742" y="6249148"/>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35CA3E58-4EDC-C143-879A-7AAC1AA16F11}"/>
              </a:ext>
            </a:extLst>
          </p:cNvPr>
          <p:cNvSpPr/>
          <p:nvPr userDrawn="1"/>
        </p:nvSpPr>
        <p:spPr>
          <a:xfrm rot="10800000">
            <a:off x="10725095" y="6212140"/>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F3AF32CE-416F-104D-9C74-8439476D3001}"/>
              </a:ext>
            </a:extLst>
          </p:cNvPr>
          <p:cNvSpPr/>
          <p:nvPr userDrawn="1"/>
        </p:nvSpPr>
        <p:spPr>
          <a:xfrm rot="10800000">
            <a:off x="10532467" y="656661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9A8E0208-7FB2-5146-95BB-D99C7901EE74}"/>
              </a:ext>
            </a:extLst>
          </p:cNvPr>
          <p:cNvSpPr/>
          <p:nvPr userDrawn="1"/>
        </p:nvSpPr>
        <p:spPr>
          <a:xfrm>
            <a:off x="10532467" y="6249951"/>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F6559872-A225-0F4B-8BFC-6BDE3BA94CDD}"/>
              </a:ext>
            </a:extLst>
          </p:cNvPr>
          <p:cNvSpPr/>
          <p:nvPr userDrawn="1"/>
        </p:nvSpPr>
        <p:spPr>
          <a:xfrm rot="10800000">
            <a:off x="11899734" y="6214192"/>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F29094E1-FC67-F649-A236-755FDF0F90AA}"/>
              </a:ext>
            </a:extLst>
          </p:cNvPr>
          <p:cNvSpPr/>
          <p:nvPr userDrawn="1"/>
        </p:nvSpPr>
        <p:spPr>
          <a:xfrm>
            <a:off x="6054144" y="6607746"/>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2D422A6B-CF9D-7F40-A714-8A2710ED5D16}"/>
              </a:ext>
            </a:extLst>
          </p:cNvPr>
          <p:cNvSpPr/>
          <p:nvPr userDrawn="1"/>
        </p:nvSpPr>
        <p:spPr>
          <a:xfrm rot="10800000">
            <a:off x="5859697" y="6569935"/>
            <a:ext cx="277398" cy="247957"/>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60D1C30D-78D2-0B4E-8937-B29A34761D55}"/>
              </a:ext>
            </a:extLst>
          </p:cNvPr>
          <p:cNvSpPr/>
          <p:nvPr userDrawn="1"/>
        </p:nvSpPr>
        <p:spPr>
          <a:xfrm>
            <a:off x="8775027" y="4846686"/>
            <a:ext cx="1453360" cy="1299112"/>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45D02940-C626-1441-A724-5FB319969F84}"/>
              </a:ext>
            </a:extLst>
          </p:cNvPr>
          <p:cNvSpPr/>
          <p:nvPr userDrawn="1"/>
        </p:nvSpPr>
        <p:spPr>
          <a:xfrm rot="10800000">
            <a:off x="9946634" y="6218666"/>
            <a:ext cx="667597" cy="596743"/>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D62ED4A9-D9C2-9145-BE95-511A968885BB}"/>
              </a:ext>
            </a:extLst>
          </p:cNvPr>
          <p:cNvSpPr/>
          <p:nvPr userDrawn="1"/>
        </p:nvSpPr>
        <p:spPr>
          <a:xfrm>
            <a:off x="7201782" y="6246038"/>
            <a:ext cx="689940" cy="616715"/>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CB5E96B8-13E5-B640-ABA5-234E18F114E6}"/>
              </a:ext>
            </a:extLst>
          </p:cNvPr>
          <p:cNvSpPr/>
          <p:nvPr userDrawn="1"/>
        </p:nvSpPr>
        <p:spPr>
          <a:xfrm>
            <a:off x="10133050" y="5175996"/>
            <a:ext cx="689940" cy="616715"/>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90EBD531-F987-F045-94DC-B92E51D81CF3}"/>
              </a:ext>
            </a:extLst>
          </p:cNvPr>
          <p:cNvSpPr/>
          <p:nvPr userDrawn="1"/>
        </p:nvSpPr>
        <p:spPr>
          <a:xfrm>
            <a:off x="9739397" y="4459692"/>
            <a:ext cx="689940" cy="616715"/>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5A563314-C3BB-2944-8413-3A6F509FE220}"/>
              </a:ext>
            </a:extLst>
          </p:cNvPr>
          <p:cNvSpPr/>
          <p:nvPr userDrawn="1"/>
        </p:nvSpPr>
        <p:spPr>
          <a:xfrm>
            <a:off x="10525919" y="3776468"/>
            <a:ext cx="1453360" cy="1299112"/>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7E500862-E685-8140-90DF-7D8684765FF3}"/>
              </a:ext>
            </a:extLst>
          </p:cNvPr>
          <p:cNvSpPr/>
          <p:nvPr userDrawn="1"/>
        </p:nvSpPr>
        <p:spPr>
          <a:xfrm rot="10800000">
            <a:off x="10146505" y="4438257"/>
            <a:ext cx="667597" cy="596743"/>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70E51E0D-FA31-2E4B-B942-026205E79D76}"/>
              </a:ext>
            </a:extLst>
          </p:cNvPr>
          <p:cNvSpPr/>
          <p:nvPr userDrawn="1"/>
        </p:nvSpPr>
        <p:spPr>
          <a:xfrm rot="10800000">
            <a:off x="10536048" y="5143535"/>
            <a:ext cx="667597" cy="596743"/>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0EE17421-9009-B048-B04D-9CFEBB4D2972}"/>
              </a:ext>
            </a:extLst>
          </p:cNvPr>
          <p:cNvSpPr/>
          <p:nvPr userDrawn="1"/>
        </p:nvSpPr>
        <p:spPr>
          <a:xfrm rot="10800000">
            <a:off x="10140429" y="3014057"/>
            <a:ext cx="1453360" cy="1299112"/>
          </a:xfrm>
          <a:prstGeom prst="triangle">
            <a:avLst/>
          </a:prstGeom>
          <a:noFill/>
          <a:ln w="41275">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ext Placeholder 7">
            <a:extLst>
              <a:ext uri="{FF2B5EF4-FFF2-40B4-BE49-F238E27FC236}">
                <a16:creationId xmlns:a16="http://schemas.microsoft.com/office/drawing/2014/main" id="{008983A9-2FA0-AB46-BC8E-F056739E4847}"/>
              </a:ext>
            </a:extLst>
          </p:cNvPr>
          <p:cNvSpPr>
            <a:spLocks noGrp="1"/>
          </p:cNvSpPr>
          <p:nvPr>
            <p:ph type="body" sz="quarter" idx="13" hasCustomPrompt="1"/>
          </p:nvPr>
        </p:nvSpPr>
        <p:spPr>
          <a:xfrm>
            <a:off x="1000125" y="1462791"/>
            <a:ext cx="7077417"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187" name="Text Placeholder 183">
            <a:extLst>
              <a:ext uri="{FF2B5EF4-FFF2-40B4-BE49-F238E27FC236}">
                <a16:creationId xmlns:a16="http://schemas.microsoft.com/office/drawing/2014/main" id="{1ACFB4FF-22B9-9143-8DD2-EB1A5AB62871}"/>
              </a:ext>
            </a:extLst>
          </p:cNvPr>
          <p:cNvSpPr>
            <a:spLocks noGrp="1"/>
          </p:cNvSpPr>
          <p:nvPr>
            <p:ph type="body" sz="quarter" idx="14" hasCustomPrompt="1"/>
          </p:nvPr>
        </p:nvSpPr>
        <p:spPr>
          <a:xfrm>
            <a:off x="1006406" y="1964529"/>
            <a:ext cx="7077680" cy="526825"/>
          </a:xfrm>
        </p:spPr>
        <p:txBody>
          <a:bodyPr/>
          <a:lstStyle>
            <a:lvl1pPr marL="0" indent="0">
              <a:buNone/>
              <a:defRPr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grpSp>
        <p:nvGrpSpPr>
          <p:cNvPr id="188" name="Group 187">
            <a:extLst>
              <a:ext uri="{FF2B5EF4-FFF2-40B4-BE49-F238E27FC236}">
                <a16:creationId xmlns:a16="http://schemas.microsoft.com/office/drawing/2014/main" id="{E4C68FFC-72D8-944E-B8D9-4EAFDAD3C861}"/>
              </a:ext>
            </a:extLst>
          </p:cNvPr>
          <p:cNvGrpSpPr/>
          <p:nvPr userDrawn="1"/>
        </p:nvGrpSpPr>
        <p:grpSpPr>
          <a:xfrm>
            <a:off x="9530640" y="5384712"/>
            <a:ext cx="2000017" cy="852439"/>
            <a:chOff x="10997522" y="6142892"/>
            <a:chExt cx="900410" cy="383769"/>
          </a:xfrm>
        </p:grpSpPr>
        <p:cxnSp>
          <p:nvCxnSpPr>
            <p:cNvPr id="189" name="Straight Connector 188">
              <a:extLst>
                <a:ext uri="{FF2B5EF4-FFF2-40B4-BE49-F238E27FC236}">
                  <a16:creationId xmlns:a16="http://schemas.microsoft.com/office/drawing/2014/main" id="{0F06A817-EBF5-BB45-A3DD-B738CDDD565F}"/>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90" name="Picture 189">
              <a:extLst>
                <a:ext uri="{FF2B5EF4-FFF2-40B4-BE49-F238E27FC236}">
                  <a16:creationId xmlns:a16="http://schemas.microsoft.com/office/drawing/2014/main" id="{248D3665-43E7-7C4D-9A90-29936856A7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191" name="Picture 190">
              <a:extLst>
                <a:ext uri="{FF2B5EF4-FFF2-40B4-BE49-F238E27FC236}">
                  <a16:creationId xmlns:a16="http://schemas.microsoft.com/office/drawing/2014/main" id="{68071D6F-77FE-3F42-A3E1-636A6CBCC5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Tree>
    <p:extLst>
      <p:ext uri="{BB962C8B-B14F-4D97-AF65-F5344CB8AC3E}">
        <p14:creationId xmlns:p14="http://schemas.microsoft.com/office/powerpoint/2010/main" val="239328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 fill="hold"/>
                                        <p:tgtEl>
                                          <p:spTgt spid="177"/>
                                        </p:tgtEl>
                                        <p:attrNameLst>
                                          <p:attrName>ppt_w</p:attrName>
                                        </p:attrNameLst>
                                      </p:cBhvr>
                                      <p:tavLst>
                                        <p:tav tm="0">
                                          <p:val>
                                            <p:fltVal val="0"/>
                                          </p:val>
                                        </p:tav>
                                        <p:tav tm="100000">
                                          <p:val>
                                            <p:strVal val="#ppt_w"/>
                                          </p:val>
                                        </p:tav>
                                      </p:tavLst>
                                    </p:anim>
                                    <p:anim calcmode="lin" valueType="num">
                                      <p:cBhvr>
                                        <p:cTn id="8" dur="50" fill="hold"/>
                                        <p:tgtEl>
                                          <p:spTgt spid="177"/>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p:cTn id="12" dur="50" fill="hold"/>
                                        <p:tgtEl>
                                          <p:spTgt spid="178"/>
                                        </p:tgtEl>
                                        <p:attrNameLst>
                                          <p:attrName>ppt_w</p:attrName>
                                        </p:attrNameLst>
                                      </p:cBhvr>
                                      <p:tavLst>
                                        <p:tav tm="0">
                                          <p:val>
                                            <p:fltVal val="0"/>
                                          </p:val>
                                        </p:tav>
                                        <p:tav tm="100000">
                                          <p:val>
                                            <p:strVal val="#ppt_w"/>
                                          </p:val>
                                        </p:tav>
                                      </p:tavLst>
                                    </p:anim>
                                    <p:anim calcmode="lin" valueType="num">
                                      <p:cBhvr>
                                        <p:cTn id="13" dur="50" fill="hold"/>
                                        <p:tgtEl>
                                          <p:spTgt spid="178"/>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p:cTn id="17" dur="50" fill="hold"/>
                                        <p:tgtEl>
                                          <p:spTgt spid="179"/>
                                        </p:tgtEl>
                                        <p:attrNameLst>
                                          <p:attrName>ppt_w</p:attrName>
                                        </p:attrNameLst>
                                      </p:cBhvr>
                                      <p:tavLst>
                                        <p:tav tm="0">
                                          <p:val>
                                            <p:fltVal val="0"/>
                                          </p:val>
                                        </p:tav>
                                        <p:tav tm="100000">
                                          <p:val>
                                            <p:strVal val="#ppt_w"/>
                                          </p:val>
                                        </p:tav>
                                      </p:tavLst>
                                    </p:anim>
                                    <p:anim calcmode="lin" valueType="num">
                                      <p:cBhvr>
                                        <p:cTn id="18" dur="50" fill="hold"/>
                                        <p:tgtEl>
                                          <p:spTgt spid="179"/>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 fill="hold"/>
                                        <p:tgtEl>
                                          <p:spTgt spid="49"/>
                                        </p:tgtEl>
                                        <p:attrNameLst>
                                          <p:attrName>ppt_w</p:attrName>
                                        </p:attrNameLst>
                                      </p:cBhvr>
                                      <p:tavLst>
                                        <p:tav tm="0">
                                          <p:val>
                                            <p:fltVal val="0"/>
                                          </p:val>
                                        </p:tav>
                                        <p:tav tm="100000">
                                          <p:val>
                                            <p:strVal val="#ppt_w"/>
                                          </p:val>
                                        </p:tav>
                                      </p:tavLst>
                                    </p:anim>
                                    <p:anim calcmode="lin" valueType="num">
                                      <p:cBhvr>
                                        <p:cTn id="23" dur="50" fill="hold"/>
                                        <p:tgtEl>
                                          <p:spTgt spid="49"/>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 fill="hold"/>
                                        <p:tgtEl>
                                          <p:spTgt spid="50"/>
                                        </p:tgtEl>
                                        <p:attrNameLst>
                                          <p:attrName>ppt_w</p:attrName>
                                        </p:attrNameLst>
                                      </p:cBhvr>
                                      <p:tavLst>
                                        <p:tav tm="0">
                                          <p:val>
                                            <p:fltVal val="0"/>
                                          </p:val>
                                        </p:tav>
                                        <p:tav tm="100000">
                                          <p:val>
                                            <p:strVal val="#ppt_w"/>
                                          </p:val>
                                        </p:tav>
                                      </p:tavLst>
                                    </p:anim>
                                    <p:anim calcmode="lin" valueType="num">
                                      <p:cBhvr>
                                        <p:cTn id="28" dur="50" fill="hold"/>
                                        <p:tgtEl>
                                          <p:spTgt spid="50"/>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50" fill="hold"/>
                                        <p:tgtEl>
                                          <p:spTgt spid="64"/>
                                        </p:tgtEl>
                                        <p:attrNameLst>
                                          <p:attrName>ppt_w</p:attrName>
                                        </p:attrNameLst>
                                      </p:cBhvr>
                                      <p:tavLst>
                                        <p:tav tm="0">
                                          <p:val>
                                            <p:fltVal val="0"/>
                                          </p:val>
                                        </p:tav>
                                        <p:tav tm="100000">
                                          <p:val>
                                            <p:strVal val="#ppt_w"/>
                                          </p:val>
                                        </p:tav>
                                      </p:tavLst>
                                    </p:anim>
                                    <p:anim calcmode="lin" valueType="num">
                                      <p:cBhvr>
                                        <p:cTn id="33" dur="50" fill="hold"/>
                                        <p:tgtEl>
                                          <p:spTgt spid="64"/>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 fill="hold"/>
                                        <p:tgtEl>
                                          <p:spTgt spid="65"/>
                                        </p:tgtEl>
                                        <p:attrNameLst>
                                          <p:attrName>ppt_w</p:attrName>
                                        </p:attrNameLst>
                                      </p:cBhvr>
                                      <p:tavLst>
                                        <p:tav tm="0">
                                          <p:val>
                                            <p:fltVal val="0"/>
                                          </p:val>
                                        </p:tav>
                                        <p:tav tm="100000">
                                          <p:val>
                                            <p:strVal val="#ppt_w"/>
                                          </p:val>
                                        </p:tav>
                                      </p:tavLst>
                                    </p:anim>
                                    <p:anim calcmode="lin" valueType="num">
                                      <p:cBhvr>
                                        <p:cTn id="38" dur="50" fill="hold"/>
                                        <p:tgtEl>
                                          <p:spTgt spid="65"/>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50" fill="hold"/>
                                        <p:tgtEl>
                                          <p:spTgt spid="66"/>
                                        </p:tgtEl>
                                        <p:attrNameLst>
                                          <p:attrName>ppt_w</p:attrName>
                                        </p:attrNameLst>
                                      </p:cBhvr>
                                      <p:tavLst>
                                        <p:tav tm="0">
                                          <p:val>
                                            <p:fltVal val="0"/>
                                          </p:val>
                                        </p:tav>
                                        <p:tav tm="100000">
                                          <p:val>
                                            <p:strVal val="#ppt_w"/>
                                          </p:val>
                                        </p:tav>
                                      </p:tavLst>
                                    </p:anim>
                                    <p:anim calcmode="lin" valueType="num">
                                      <p:cBhvr>
                                        <p:cTn id="43" dur="50" fill="hold"/>
                                        <p:tgtEl>
                                          <p:spTgt spid="66"/>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 fill="hold"/>
                                        <p:tgtEl>
                                          <p:spTgt spid="67"/>
                                        </p:tgtEl>
                                        <p:attrNameLst>
                                          <p:attrName>ppt_w</p:attrName>
                                        </p:attrNameLst>
                                      </p:cBhvr>
                                      <p:tavLst>
                                        <p:tav tm="0">
                                          <p:val>
                                            <p:fltVal val="0"/>
                                          </p:val>
                                        </p:tav>
                                        <p:tav tm="100000">
                                          <p:val>
                                            <p:strVal val="#ppt_w"/>
                                          </p:val>
                                        </p:tav>
                                      </p:tavLst>
                                    </p:anim>
                                    <p:anim calcmode="lin" valueType="num">
                                      <p:cBhvr>
                                        <p:cTn id="48" dur="50" fill="hold"/>
                                        <p:tgtEl>
                                          <p:spTgt spid="67"/>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 fill="hold"/>
                                        <p:tgtEl>
                                          <p:spTgt spid="68"/>
                                        </p:tgtEl>
                                        <p:attrNameLst>
                                          <p:attrName>ppt_w</p:attrName>
                                        </p:attrNameLst>
                                      </p:cBhvr>
                                      <p:tavLst>
                                        <p:tav tm="0">
                                          <p:val>
                                            <p:fltVal val="0"/>
                                          </p:val>
                                        </p:tav>
                                        <p:tav tm="100000">
                                          <p:val>
                                            <p:strVal val="#ppt_w"/>
                                          </p:val>
                                        </p:tav>
                                      </p:tavLst>
                                    </p:anim>
                                    <p:anim calcmode="lin" valueType="num">
                                      <p:cBhvr>
                                        <p:cTn id="53" dur="50" fill="hold"/>
                                        <p:tgtEl>
                                          <p:spTgt spid="68"/>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50" fill="hold"/>
                                        <p:tgtEl>
                                          <p:spTgt spid="69"/>
                                        </p:tgtEl>
                                        <p:attrNameLst>
                                          <p:attrName>ppt_w</p:attrName>
                                        </p:attrNameLst>
                                      </p:cBhvr>
                                      <p:tavLst>
                                        <p:tav tm="0">
                                          <p:val>
                                            <p:fltVal val="0"/>
                                          </p:val>
                                        </p:tav>
                                        <p:tav tm="100000">
                                          <p:val>
                                            <p:strVal val="#ppt_w"/>
                                          </p:val>
                                        </p:tav>
                                      </p:tavLst>
                                    </p:anim>
                                    <p:anim calcmode="lin" valueType="num">
                                      <p:cBhvr>
                                        <p:cTn id="58" dur="50" fill="hold"/>
                                        <p:tgtEl>
                                          <p:spTgt spid="69"/>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p:cTn id="62" dur="50" fill="hold"/>
                                        <p:tgtEl>
                                          <p:spTgt spid="70"/>
                                        </p:tgtEl>
                                        <p:attrNameLst>
                                          <p:attrName>ppt_w</p:attrName>
                                        </p:attrNameLst>
                                      </p:cBhvr>
                                      <p:tavLst>
                                        <p:tav tm="0">
                                          <p:val>
                                            <p:fltVal val="0"/>
                                          </p:val>
                                        </p:tav>
                                        <p:tav tm="100000">
                                          <p:val>
                                            <p:strVal val="#ppt_w"/>
                                          </p:val>
                                        </p:tav>
                                      </p:tavLst>
                                    </p:anim>
                                    <p:anim calcmode="lin" valueType="num">
                                      <p:cBhvr>
                                        <p:cTn id="63" dur="50" fill="hold"/>
                                        <p:tgtEl>
                                          <p:spTgt spid="70"/>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p:cTn id="67" dur="50" fill="hold"/>
                                        <p:tgtEl>
                                          <p:spTgt spid="71"/>
                                        </p:tgtEl>
                                        <p:attrNameLst>
                                          <p:attrName>ppt_w</p:attrName>
                                        </p:attrNameLst>
                                      </p:cBhvr>
                                      <p:tavLst>
                                        <p:tav tm="0">
                                          <p:val>
                                            <p:fltVal val="0"/>
                                          </p:val>
                                        </p:tav>
                                        <p:tav tm="100000">
                                          <p:val>
                                            <p:strVal val="#ppt_w"/>
                                          </p:val>
                                        </p:tav>
                                      </p:tavLst>
                                    </p:anim>
                                    <p:anim calcmode="lin" valueType="num">
                                      <p:cBhvr>
                                        <p:cTn id="68" dur="50" fill="hold"/>
                                        <p:tgtEl>
                                          <p:spTgt spid="71"/>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50" fill="hold"/>
                                        <p:tgtEl>
                                          <p:spTgt spid="72"/>
                                        </p:tgtEl>
                                        <p:attrNameLst>
                                          <p:attrName>ppt_w</p:attrName>
                                        </p:attrNameLst>
                                      </p:cBhvr>
                                      <p:tavLst>
                                        <p:tav tm="0">
                                          <p:val>
                                            <p:fltVal val="0"/>
                                          </p:val>
                                        </p:tav>
                                        <p:tav tm="100000">
                                          <p:val>
                                            <p:strVal val="#ppt_w"/>
                                          </p:val>
                                        </p:tav>
                                      </p:tavLst>
                                    </p:anim>
                                    <p:anim calcmode="lin" valueType="num">
                                      <p:cBhvr>
                                        <p:cTn id="73" dur="50" fill="hold"/>
                                        <p:tgtEl>
                                          <p:spTgt spid="72"/>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50" fill="hold"/>
                                        <p:tgtEl>
                                          <p:spTgt spid="75"/>
                                        </p:tgtEl>
                                        <p:attrNameLst>
                                          <p:attrName>ppt_w</p:attrName>
                                        </p:attrNameLst>
                                      </p:cBhvr>
                                      <p:tavLst>
                                        <p:tav tm="0">
                                          <p:val>
                                            <p:fltVal val="0"/>
                                          </p:val>
                                        </p:tav>
                                        <p:tav tm="100000">
                                          <p:val>
                                            <p:strVal val="#ppt_w"/>
                                          </p:val>
                                        </p:tav>
                                      </p:tavLst>
                                    </p:anim>
                                    <p:anim calcmode="lin" valueType="num">
                                      <p:cBhvr>
                                        <p:cTn id="78" dur="50" fill="hold"/>
                                        <p:tgtEl>
                                          <p:spTgt spid="75"/>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 calcmode="lin" valueType="num">
                                      <p:cBhvr>
                                        <p:cTn id="82" dur="50" fill="hold"/>
                                        <p:tgtEl>
                                          <p:spTgt spid="76"/>
                                        </p:tgtEl>
                                        <p:attrNameLst>
                                          <p:attrName>ppt_w</p:attrName>
                                        </p:attrNameLst>
                                      </p:cBhvr>
                                      <p:tavLst>
                                        <p:tav tm="0">
                                          <p:val>
                                            <p:fltVal val="0"/>
                                          </p:val>
                                        </p:tav>
                                        <p:tav tm="100000">
                                          <p:val>
                                            <p:strVal val="#ppt_w"/>
                                          </p:val>
                                        </p:tav>
                                      </p:tavLst>
                                    </p:anim>
                                    <p:anim calcmode="lin" valueType="num">
                                      <p:cBhvr>
                                        <p:cTn id="83" dur="50" fill="hold"/>
                                        <p:tgtEl>
                                          <p:spTgt spid="76"/>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 fill="hold"/>
                                        <p:tgtEl>
                                          <p:spTgt spid="77"/>
                                        </p:tgtEl>
                                        <p:attrNameLst>
                                          <p:attrName>ppt_w</p:attrName>
                                        </p:attrNameLst>
                                      </p:cBhvr>
                                      <p:tavLst>
                                        <p:tav tm="0">
                                          <p:val>
                                            <p:fltVal val="0"/>
                                          </p:val>
                                        </p:tav>
                                        <p:tav tm="100000">
                                          <p:val>
                                            <p:strVal val="#ppt_w"/>
                                          </p:val>
                                        </p:tav>
                                      </p:tavLst>
                                    </p:anim>
                                    <p:anim calcmode="lin" valueType="num">
                                      <p:cBhvr>
                                        <p:cTn id="88" dur="50" fill="hold"/>
                                        <p:tgtEl>
                                          <p:spTgt spid="77"/>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93"/>
                                        </p:tgtEl>
                                        <p:attrNameLst>
                                          <p:attrName>style.visibility</p:attrName>
                                        </p:attrNameLst>
                                      </p:cBhvr>
                                      <p:to>
                                        <p:strVal val="visible"/>
                                      </p:to>
                                    </p:set>
                                    <p:anim calcmode="lin" valueType="num">
                                      <p:cBhvr>
                                        <p:cTn id="92" dur="50" fill="hold"/>
                                        <p:tgtEl>
                                          <p:spTgt spid="93"/>
                                        </p:tgtEl>
                                        <p:attrNameLst>
                                          <p:attrName>ppt_w</p:attrName>
                                        </p:attrNameLst>
                                      </p:cBhvr>
                                      <p:tavLst>
                                        <p:tav tm="0">
                                          <p:val>
                                            <p:fltVal val="0"/>
                                          </p:val>
                                        </p:tav>
                                        <p:tav tm="100000">
                                          <p:val>
                                            <p:strVal val="#ppt_w"/>
                                          </p:val>
                                        </p:tav>
                                      </p:tavLst>
                                    </p:anim>
                                    <p:anim calcmode="lin" valueType="num">
                                      <p:cBhvr>
                                        <p:cTn id="93" dur="50" fill="hold"/>
                                        <p:tgtEl>
                                          <p:spTgt spid="93"/>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96"/>
                                        </p:tgtEl>
                                        <p:attrNameLst>
                                          <p:attrName>style.visibility</p:attrName>
                                        </p:attrNameLst>
                                      </p:cBhvr>
                                      <p:to>
                                        <p:strVal val="visible"/>
                                      </p:to>
                                    </p:set>
                                    <p:anim calcmode="lin" valueType="num">
                                      <p:cBhvr>
                                        <p:cTn id="97" dur="50" fill="hold"/>
                                        <p:tgtEl>
                                          <p:spTgt spid="96"/>
                                        </p:tgtEl>
                                        <p:attrNameLst>
                                          <p:attrName>ppt_w</p:attrName>
                                        </p:attrNameLst>
                                      </p:cBhvr>
                                      <p:tavLst>
                                        <p:tav tm="0">
                                          <p:val>
                                            <p:fltVal val="0"/>
                                          </p:val>
                                        </p:tav>
                                        <p:tav tm="100000">
                                          <p:val>
                                            <p:strVal val="#ppt_w"/>
                                          </p:val>
                                        </p:tav>
                                      </p:tavLst>
                                    </p:anim>
                                    <p:anim calcmode="lin" valueType="num">
                                      <p:cBhvr>
                                        <p:cTn id="98" dur="50" fill="hold"/>
                                        <p:tgtEl>
                                          <p:spTgt spid="96"/>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98"/>
                                        </p:tgtEl>
                                        <p:attrNameLst>
                                          <p:attrName>style.visibility</p:attrName>
                                        </p:attrNameLst>
                                      </p:cBhvr>
                                      <p:to>
                                        <p:strVal val="visible"/>
                                      </p:to>
                                    </p:set>
                                    <p:anim calcmode="lin" valueType="num">
                                      <p:cBhvr>
                                        <p:cTn id="102" dur="50" fill="hold"/>
                                        <p:tgtEl>
                                          <p:spTgt spid="98"/>
                                        </p:tgtEl>
                                        <p:attrNameLst>
                                          <p:attrName>ppt_w</p:attrName>
                                        </p:attrNameLst>
                                      </p:cBhvr>
                                      <p:tavLst>
                                        <p:tav tm="0">
                                          <p:val>
                                            <p:fltVal val="0"/>
                                          </p:val>
                                        </p:tav>
                                        <p:tav tm="100000">
                                          <p:val>
                                            <p:strVal val="#ppt_w"/>
                                          </p:val>
                                        </p:tav>
                                      </p:tavLst>
                                    </p:anim>
                                    <p:anim calcmode="lin" valueType="num">
                                      <p:cBhvr>
                                        <p:cTn id="103" dur="50" fill="hold"/>
                                        <p:tgtEl>
                                          <p:spTgt spid="98"/>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01"/>
                                        </p:tgtEl>
                                        <p:attrNameLst>
                                          <p:attrName>style.visibility</p:attrName>
                                        </p:attrNameLst>
                                      </p:cBhvr>
                                      <p:to>
                                        <p:strVal val="visible"/>
                                      </p:to>
                                    </p:set>
                                    <p:anim calcmode="lin" valueType="num">
                                      <p:cBhvr>
                                        <p:cTn id="107" dur="50" fill="hold"/>
                                        <p:tgtEl>
                                          <p:spTgt spid="101"/>
                                        </p:tgtEl>
                                        <p:attrNameLst>
                                          <p:attrName>ppt_w</p:attrName>
                                        </p:attrNameLst>
                                      </p:cBhvr>
                                      <p:tavLst>
                                        <p:tav tm="0">
                                          <p:val>
                                            <p:fltVal val="0"/>
                                          </p:val>
                                        </p:tav>
                                        <p:tav tm="100000">
                                          <p:val>
                                            <p:strVal val="#ppt_w"/>
                                          </p:val>
                                        </p:tav>
                                      </p:tavLst>
                                    </p:anim>
                                    <p:anim calcmode="lin" valueType="num">
                                      <p:cBhvr>
                                        <p:cTn id="108" dur="50" fill="hold"/>
                                        <p:tgtEl>
                                          <p:spTgt spid="101"/>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02"/>
                                        </p:tgtEl>
                                        <p:attrNameLst>
                                          <p:attrName>style.visibility</p:attrName>
                                        </p:attrNameLst>
                                      </p:cBhvr>
                                      <p:to>
                                        <p:strVal val="visible"/>
                                      </p:to>
                                    </p:set>
                                    <p:anim calcmode="lin" valueType="num">
                                      <p:cBhvr>
                                        <p:cTn id="112" dur="50" fill="hold"/>
                                        <p:tgtEl>
                                          <p:spTgt spid="102"/>
                                        </p:tgtEl>
                                        <p:attrNameLst>
                                          <p:attrName>ppt_w</p:attrName>
                                        </p:attrNameLst>
                                      </p:cBhvr>
                                      <p:tavLst>
                                        <p:tav tm="0">
                                          <p:val>
                                            <p:fltVal val="0"/>
                                          </p:val>
                                        </p:tav>
                                        <p:tav tm="100000">
                                          <p:val>
                                            <p:strVal val="#ppt_w"/>
                                          </p:val>
                                        </p:tav>
                                      </p:tavLst>
                                    </p:anim>
                                    <p:anim calcmode="lin" valueType="num">
                                      <p:cBhvr>
                                        <p:cTn id="113" dur="50" fill="hold"/>
                                        <p:tgtEl>
                                          <p:spTgt spid="102"/>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05"/>
                                        </p:tgtEl>
                                        <p:attrNameLst>
                                          <p:attrName>style.visibility</p:attrName>
                                        </p:attrNameLst>
                                      </p:cBhvr>
                                      <p:to>
                                        <p:strVal val="visible"/>
                                      </p:to>
                                    </p:set>
                                    <p:anim calcmode="lin" valueType="num">
                                      <p:cBhvr>
                                        <p:cTn id="117" dur="50" fill="hold"/>
                                        <p:tgtEl>
                                          <p:spTgt spid="105"/>
                                        </p:tgtEl>
                                        <p:attrNameLst>
                                          <p:attrName>ppt_w</p:attrName>
                                        </p:attrNameLst>
                                      </p:cBhvr>
                                      <p:tavLst>
                                        <p:tav tm="0">
                                          <p:val>
                                            <p:fltVal val="0"/>
                                          </p:val>
                                        </p:tav>
                                        <p:tav tm="100000">
                                          <p:val>
                                            <p:strVal val="#ppt_w"/>
                                          </p:val>
                                        </p:tav>
                                      </p:tavLst>
                                    </p:anim>
                                    <p:anim calcmode="lin" valueType="num">
                                      <p:cBhvr>
                                        <p:cTn id="118" dur="50" fill="hold"/>
                                        <p:tgtEl>
                                          <p:spTgt spid="105"/>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94"/>
                                        </p:tgtEl>
                                        <p:attrNameLst>
                                          <p:attrName>style.visibility</p:attrName>
                                        </p:attrNameLst>
                                      </p:cBhvr>
                                      <p:to>
                                        <p:strVal val="visible"/>
                                      </p:to>
                                    </p:set>
                                    <p:anim calcmode="lin" valueType="num">
                                      <p:cBhvr>
                                        <p:cTn id="122" dur="50" fill="hold"/>
                                        <p:tgtEl>
                                          <p:spTgt spid="94"/>
                                        </p:tgtEl>
                                        <p:attrNameLst>
                                          <p:attrName>ppt_w</p:attrName>
                                        </p:attrNameLst>
                                      </p:cBhvr>
                                      <p:tavLst>
                                        <p:tav tm="0">
                                          <p:val>
                                            <p:fltVal val="0"/>
                                          </p:val>
                                        </p:tav>
                                        <p:tav tm="100000">
                                          <p:val>
                                            <p:strVal val="#ppt_w"/>
                                          </p:val>
                                        </p:tav>
                                      </p:tavLst>
                                    </p:anim>
                                    <p:anim calcmode="lin" valueType="num">
                                      <p:cBhvr>
                                        <p:cTn id="123" dur="50" fill="hold"/>
                                        <p:tgtEl>
                                          <p:spTgt spid="94"/>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27"/>
                                        </p:tgtEl>
                                        <p:attrNameLst>
                                          <p:attrName>style.visibility</p:attrName>
                                        </p:attrNameLst>
                                      </p:cBhvr>
                                      <p:to>
                                        <p:strVal val="visible"/>
                                      </p:to>
                                    </p:set>
                                    <p:anim calcmode="lin" valueType="num">
                                      <p:cBhvr>
                                        <p:cTn id="127" dur="50" fill="hold"/>
                                        <p:tgtEl>
                                          <p:spTgt spid="127"/>
                                        </p:tgtEl>
                                        <p:attrNameLst>
                                          <p:attrName>ppt_w</p:attrName>
                                        </p:attrNameLst>
                                      </p:cBhvr>
                                      <p:tavLst>
                                        <p:tav tm="0">
                                          <p:val>
                                            <p:fltVal val="0"/>
                                          </p:val>
                                        </p:tav>
                                        <p:tav tm="100000">
                                          <p:val>
                                            <p:strVal val="#ppt_w"/>
                                          </p:val>
                                        </p:tav>
                                      </p:tavLst>
                                    </p:anim>
                                    <p:anim calcmode="lin" valueType="num">
                                      <p:cBhvr>
                                        <p:cTn id="128" dur="50" fill="hold"/>
                                        <p:tgtEl>
                                          <p:spTgt spid="127"/>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9"/>
                                        </p:tgtEl>
                                        <p:attrNameLst>
                                          <p:attrName>style.visibility</p:attrName>
                                        </p:attrNameLst>
                                      </p:cBhvr>
                                      <p:to>
                                        <p:strVal val="visible"/>
                                      </p:to>
                                    </p:set>
                                    <p:anim calcmode="lin" valueType="num">
                                      <p:cBhvr>
                                        <p:cTn id="132" dur="50" fill="hold"/>
                                        <p:tgtEl>
                                          <p:spTgt spid="129"/>
                                        </p:tgtEl>
                                        <p:attrNameLst>
                                          <p:attrName>ppt_w</p:attrName>
                                        </p:attrNameLst>
                                      </p:cBhvr>
                                      <p:tavLst>
                                        <p:tav tm="0">
                                          <p:val>
                                            <p:fltVal val="0"/>
                                          </p:val>
                                        </p:tav>
                                        <p:tav tm="100000">
                                          <p:val>
                                            <p:strVal val="#ppt_w"/>
                                          </p:val>
                                        </p:tav>
                                      </p:tavLst>
                                    </p:anim>
                                    <p:anim calcmode="lin" valueType="num">
                                      <p:cBhvr>
                                        <p:cTn id="133" dur="50" fill="hold"/>
                                        <p:tgtEl>
                                          <p:spTgt spid="129"/>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30"/>
                                        </p:tgtEl>
                                        <p:attrNameLst>
                                          <p:attrName>style.visibility</p:attrName>
                                        </p:attrNameLst>
                                      </p:cBhvr>
                                      <p:to>
                                        <p:strVal val="visible"/>
                                      </p:to>
                                    </p:set>
                                    <p:anim calcmode="lin" valueType="num">
                                      <p:cBhvr>
                                        <p:cTn id="137" dur="50" fill="hold"/>
                                        <p:tgtEl>
                                          <p:spTgt spid="130"/>
                                        </p:tgtEl>
                                        <p:attrNameLst>
                                          <p:attrName>ppt_w</p:attrName>
                                        </p:attrNameLst>
                                      </p:cBhvr>
                                      <p:tavLst>
                                        <p:tav tm="0">
                                          <p:val>
                                            <p:fltVal val="0"/>
                                          </p:val>
                                        </p:tav>
                                        <p:tav tm="100000">
                                          <p:val>
                                            <p:strVal val="#ppt_w"/>
                                          </p:val>
                                        </p:tav>
                                      </p:tavLst>
                                    </p:anim>
                                    <p:anim calcmode="lin" valueType="num">
                                      <p:cBhvr>
                                        <p:cTn id="138" dur="50" fill="hold"/>
                                        <p:tgtEl>
                                          <p:spTgt spid="130"/>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31"/>
                                        </p:tgtEl>
                                        <p:attrNameLst>
                                          <p:attrName>style.visibility</p:attrName>
                                        </p:attrNameLst>
                                      </p:cBhvr>
                                      <p:to>
                                        <p:strVal val="visible"/>
                                      </p:to>
                                    </p:set>
                                    <p:anim calcmode="lin" valueType="num">
                                      <p:cBhvr>
                                        <p:cTn id="142" dur="50" fill="hold"/>
                                        <p:tgtEl>
                                          <p:spTgt spid="131"/>
                                        </p:tgtEl>
                                        <p:attrNameLst>
                                          <p:attrName>ppt_w</p:attrName>
                                        </p:attrNameLst>
                                      </p:cBhvr>
                                      <p:tavLst>
                                        <p:tav tm="0">
                                          <p:val>
                                            <p:fltVal val="0"/>
                                          </p:val>
                                        </p:tav>
                                        <p:tav tm="100000">
                                          <p:val>
                                            <p:strVal val="#ppt_w"/>
                                          </p:val>
                                        </p:tav>
                                      </p:tavLst>
                                    </p:anim>
                                    <p:anim calcmode="lin" valueType="num">
                                      <p:cBhvr>
                                        <p:cTn id="143" dur="50" fill="hold"/>
                                        <p:tgtEl>
                                          <p:spTgt spid="131"/>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32"/>
                                        </p:tgtEl>
                                        <p:attrNameLst>
                                          <p:attrName>style.visibility</p:attrName>
                                        </p:attrNameLst>
                                      </p:cBhvr>
                                      <p:to>
                                        <p:strVal val="visible"/>
                                      </p:to>
                                    </p:set>
                                    <p:anim calcmode="lin" valueType="num">
                                      <p:cBhvr>
                                        <p:cTn id="147" dur="50" fill="hold"/>
                                        <p:tgtEl>
                                          <p:spTgt spid="132"/>
                                        </p:tgtEl>
                                        <p:attrNameLst>
                                          <p:attrName>ppt_w</p:attrName>
                                        </p:attrNameLst>
                                      </p:cBhvr>
                                      <p:tavLst>
                                        <p:tav tm="0">
                                          <p:val>
                                            <p:fltVal val="0"/>
                                          </p:val>
                                        </p:tav>
                                        <p:tav tm="100000">
                                          <p:val>
                                            <p:strVal val="#ppt_w"/>
                                          </p:val>
                                        </p:tav>
                                      </p:tavLst>
                                    </p:anim>
                                    <p:anim calcmode="lin" valueType="num">
                                      <p:cBhvr>
                                        <p:cTn id="148" dur="50" fill="hold"/>
                                        <p:tgtEl>
                                          <p:spTgt spid="132"/>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75"/>
                                        </p:tgtEl>
                                        <p:attrNameLst>
                                          <p:attrName>style.visibility</p:attrName>
                                        </p:attrNameLst>
                                      </p:cBhvr>
                                      <p:to>
                                        <p:strVal val="visible"/>
                                      </p:to>
                                    </p:set>
                                    <p:anim calcmode="lin" valueType="num">
                                      <p:cBhvr>
                                        <p:cTn id="152" dur="50" fill="hold"/>
                                        <p:tgtEl>
                                          <p:spTgt spid="175"/>
                                        </p:tgtEl>
                                        <p:attrNameLst>
                                          <p:attrName>ppt_w</p:attrName>
                                        </p:attrNameLst>
                                      </p:cBhvr>
                                      <p:tavLst>
                                        <p:tav tm="0">
                                          <p:val>
                                            <p:fltVal val="0"/>
                                          </p:val>
                                        </p:tav>
                                        <p:tav tm="100000">
                                          <p:val>
                                            <p:strVal val="#ppt_w"/>
                                          </p:val>
                                        </p:tav>
                                      </p:tavLst>
                                    </p:anim>
                                    <p:anim calcmode="lin" valueType="num">
                                      <p:cBhvr>
                                        <p:cTn id="153" dur="50" fill="hold"/>
                                        <p:tgtEl>
                                          <p:spTgt spid="175"/>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76"/>
                                        </p:tgtEl>
                                        <p:attrNameLst>
                                          <p:attrName>style.visibility</p:attrName>
                                        </p:attrNameLst>
                                      </p:cBhvr>
                                      <p:to>
                                        <p:strVal val="visible"/>
                                      </p:to>
                                    </p:set>
                                    <p:anim calcmode="lin" valueType="num">
                                      <p:cBhvr>
                                        <p:cTn id="157" dur="50" fill="hold"/>
                                        <p:tgtEl>
                                          <p:spTgt spid="176"/>
                                        </p:tgtEl>
                                        <p:attrNameLst>
                                          <p:attrName>ppt_w</p:attrName>
                                        </p:attrNameLst>
                                      </p:cBhvr>
                                      <p:tavLst>
                                        <p:tav tm="0">
                                          <p:val>
                                            <p:fltVal val="0"/>
                                          </p:val>
                                        </p:tav>
                                        <p:tav tm="100000">
                                          <p:val>
                                            <p:strVal val="#ppt_w"/>
                                          </p:val>
                                        </p:tav>
                                      </p:tavLst>
                                    </p:anim>
                                    <p:anim calcmode="lin" valueType="num">
                                      <p:cBhvr>
                                        <p:cTn id="158" dur="50" fill="hold"/>
                                        <p:tgtEl>
                                          <p:spTgt spid="176"/>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21"/>
                                        </p:tgtEl>
                                        <p:attrNameLst>
                                          <p:attrName>style.visibility</p:attrName>
                                        </p:attrNameLst>
                                      </p:cBhvr>
                                      <p:to>
                                        <p:strVal val="visible"/>
                                      </p:to>
                                    </p:set>
                                    <p:anim calcmode="lin" valueType="num">
                                      <p:cBhvr>
                                        <p:cTn id="162" dur="50" fill="hold"/>
                                        <p:tgtEl>
                                          <p:spTgt spid="21"/>
                                        </p:tgtEl>
                                        <p:attrNameLst>
                                          <p:attrName>ppt_w</p:attrName>
                                        </p:attrNameLst>
                                      </p:cBhvr>
                                      <p:tavLst>
                                        <p:tav tm="0">
                                          <p:val>
                                            <p:fltVal val="0"/>
                                          </p:val>
                                        </p:tav>
                                        <p:tav tm="100000">
                                          <p:val>
                                            <p:strVal val="#ppt_w"/>
                                          </p:val>
                                        </p:tav>
                                      </p:tavLst>
                                    </p:anim>
                                    <p:anim calcmode="lin" valueType="num">
                                      <p:cBhvr>
                                        <p:cTn id="163" dur="50" fill="hold"/>
                                        <p:tgtEl>
                                          <p:spTgt spid="21"/>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22"/>
                                        </p:tgtEl>
                                        <p:attrNameLst>
                                          <p:attrName>style.visibility</p:attrName>
                                        </p:attrNameLst>
                                      </p:cBhvr>
                                      <p:to>
                                        <p:strVal val="visible"/>
                                      </p:to>
                                    </p:set>
                                    <p:anim calcmode="lin" valueType="num">
                                      <p:cBhvr>
                                        <p:cTn id="167" dur="50" fill="hold"/>
                                        <p:tgtEl>
                                          <p:spTgt spid="22"/>
                                        </p:tgtEl>
                                        <p:attrNameLst>
                                          <p:attrName>ppt_w</p:attrName>
                                        </p:attrNameLst>
                                      </p:cBhvr>
                                      <p:tavLst>
                                        <p:tav tm="0">
                                          <p:val>
                                            <p:fltVal val="0"/>
                                          </p:val>
                                        </p:tav>
                                        <p:tav tm="100000">
                                          <p:val>
                                            <p:strVal val="#ppt_w"/>
                                          </p:val>
                                        </p:tav>
                                      </p:tavLst>
                                    </p:anim>
                                    <p:anim calcmode="lin" valueType="num">
                                      <p:cBhvr>
                                        <p:cTn id="168" dur="50" fill="hold"/>
                                        <p:tgtEl>
                                          <p:spTgt spid="22"/>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23"/>
                                        </p:tgtEl>
                                        <p:attrNameLst>
                                          <p:attrName>style.visibility</p:attrName>
                                        </p:attrNameLst>
                                      </p:cBhvr>
                                      <p:to>
                                        <p:strVal val="visible"/>
                                      </p:to>
                                    </p:set>
                                    <p:anim calcmode="lin" valueType="num">
                                      <p:cBhvr>
                                        <p:cTn id="172" dur="50" fill="hold"/>
                                        <p:tgtEl>
                                          <p:spTgt spid="23"/>
                                        </p:tgtEl>
                                        <p:attrNameLst>
                                          <p:attrName>ppt_w</p:attrName>
                                        </p:attrNameLst>
                                      </p:cBhvr>
                                      <p:tavLst>
                                        <p:tav tm="0">
                                          <p:val>
                                            <p:fltVal val="0"/>
                                          </p:val>
                                        </p:tav>
                                        <p:tav tm="100000">
                                          <p:val>
                                            <p:strVal val="#ppt_w"/>
                                          </p:val>
                                        </p:tav>
                                      </p:tavLst>
                                    </p:anim>
                                    <p:anim calcmode="lin" valueType="num">
                                      <p:cBhvr>
                                        <p:cTn id="173" dur="50" fill="hold"/>
                                        <p:tgtEl>
                                          <p:spTgt spid="23"/>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24"/>
                                        </p:tgtEl>
                                        <p:attrNameLst>
                                          <p:attrName>style.visibility</p:attrName>
                                        </p:attrNameLst>
                                      </p:cBhvr>
                                      <p:to>
                                        <p:strVal val="visible"/>
                                      </p:to>
                                    </p:set>
                                    <p:anim calcmode="lin" valueType="num">
                                      <p:cBhvr>
                                        <p:cTn id="177" dur="50" fill="hold"/>
                                        <p:tgtEl>
                                          <p:spTgt spid="24"/>
                                        </p:tgtEl>
                                        <p:attrNameLst>
                                          <p:attrName>ppt_w</p:attrName>
                                        </p:attrNameLst>
                                      </p:cBhvr>
                                      <p:tavLst>
                                        <p:tav tm="0">
                                          <p:val>
                                            <p:fltVal val="0"/>
                                          </p:val>
                                        </p:tav>
                                        <p:tav tm="100000">
                                          <p:val>
                                            <p:strVal val="#ppt_w"/>
                                          </p:val>
                                        </p:tav>
                                      </p:tavLst>
                                    </p:anim>
                                    <p:anim calcmode="lin" valueType="num">
                                      <p:cBhvr>
                                        <p:cTn id="178" dur="50" fill="hold"/>
                                        <p:tgtEl>
                                          <p:spTgt spid="24"/>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25"/>
                                        </p:tgtEl>
                                        <p:attrNameLst>
                                          <p:attrName>style.visibility</p:attrName>
                                        </p:attrNameLst>
                                      </p:cBhvr>
                                      <p:to>
                                        <p:strVal val="visible"/>
                                      </p:to>
                                    </p:set>
                                    <p:anim calcmode="lin" valueType="num">
                                      <p:cBhvr>
                                        <p:cTn id="182" dur="50" fill="hold"/>
                                        <p:tgtEl>
                                          <p:spTgt spid="25"/>
                                        </p:tgtEl>
                                        <p:attrNameLst>
                                          <p:attrName>ppt_w</p:attrName>
                                        </p:attrNameLst>
                                      </p:cBhvr>
                                      <p:tavLst>
                                        <p:tav tm="0">
                                          <p:val>
                                            <p:fltVal val="0"/>
                                          </p:val>
                                        </p:tav>
                                        <p:tav tm="100000">
                                          <p:val>
                                            <p:strVal val="#ppt_w"/>
                                          </p:val>
                                        </p:tav>
                                      </p:tavLst>
                                    </p:anim>
                                    <p:anim calcmode="lin" valueType="num">
                                      <p:cBhvr>
                                        <p:cTn id="183" dur="50" fill="hold"/>
                                        <p:tgtEl>
                                          <p:spTgt spid="25"/>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6"/>
                                        </p:tgtEl>
                                        <p:attrNameLst>
                                          <p:attrName>style.visibility</p:attrName>
                                        </p:attrNameLst>
                                      </p:cBhvr>
                                      <p:to>
                                        <p:strVal val="visible"/>
                                      </p:to>
                                    </p:set>
                                    <p:anim calcmode="lin" valueType="num">
                                      <p:cBhvr>
                                        <p:cTn id="187" dur="50" fill="hold"/>
                                        <p:tgtEl>
                                          <p:spTgt spid="36"/>
                                        </p:tgtEl>
                                        <p:attrNameLst>
                                          <p:attrName>ppt_w</p:attrName>
                                        </p:attrNameLst>
                                      </p:cBhvr>
                                      <p:tavLst>
                                        <p:tav tm="0">
                                          <p:val>
                                            <p:fltVal val="0"/>
                                          </p:val>
                                        </p:tav>
                                        <p:tav tm="100000">
                                          <p:val>
                                            <p:strVal val="#ppt_w"/>
                                          </p:val>
                                        </p:tav>
                                      </p:tavLst>
                                    </p:anim>
                                    <p:anim calcmode="lin" valueType="num">
                                      <p:cBhvr>
                                        <p:cTn id="188" dur="50" fill="hold"/>
                                        <p:tgtEl>
                                          <p:spTgt spid="36"/>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7"/>
                                        </p:tgtEl>
                                        <p:attrNameLst>
                                          <p:attrName>style.visibility</p:attrName>
                                        </p:attrNameLst>
                                      </p:cBhvr>
                                      <p:to>
                                        <p:strVal val="visible"/>
                                      </p:to>
                                    </p:set>
                                    <p:anim calcmode="lin" valueType="num">
                                      <p:cBhvr>
                                        <p:cTn id="192" dur="50" fill="hold"/>
                                        <p:tgtEl>
                                          <p:spTgt spid="37"/>
                                        </p:tgtEl>
                                        <p:attrNameLst>
                                          <p:attrName>ppt_w</p:attrName>
                                        </p:attrNameLst>
                                      </p:cBhvr>
                                      <p:tavLst>
                                        <p:tav tm="0">
                                          <p:val>
                                            <p:fltVal val="0"/>
                                          </p:val>
                                        </p:tav>
                                        <p:tav tm="100000">
                                          <p:val>
                                            <p:strVal val="#ppt_w"/>
                                          </p:val>
                                        </p:tav>
                                      </p:tavLst>
                                    </p:anim>
                                    <p:anim calcmode="lin" valueType="num">
                                      <p:cBhvr>
                                        <p:cTn id="193" dur="50" fill="hold"/>
                                        <p:tgtEl>
                                          <p:spTgt spid="37"/>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8"/>
                                        </p:tgtEl>
                                        <p:attrNameLst>
                                          <p:attrName>style.visibility</p:attrName>
                                        </p:attrNameLst>
                                      </p:cBhvr>
                                      <p:to>
                                        <p:strVal val="visible"/>
                                      </p:to>
                                    </p:set>
                                    <p:anim calcmode="lin" valueType="num">
                                      <p:cBhvr>
                                        <p:cTn id="197" dur="50" fill="hold"/>
                                        <p:tgtEl>
                                          <p:spTgt spid="38"/>
                                        </p:tgtEl>
                                        <p:attrNameLst>
                                          <p:attrName>ppt_w</p:attrName>
                                        </p:attrNameLst>
                                      </p:cBhvr>
                                      <p:tavLst>
                                        <p:tav tm="0">
                                          <p:val>
                                            <p:fltVal val="0"/>
                                          </p:val>
                                        </p:tav>
                                        <p:tav tm="100000">
                                          <p:val>
                                            <p:strVal val="#ppt_w"/>
                                          </p:val>
                                        </p:tav>
                                      </p:tavLst>
                                    </p:anim>
                                    <p:anim calcmode="lin" valueType="num">
                                      <p:cBhvr>
                                        <p:cTn id="198" dur="50" fill="hold"/>
                                        <p:tgtEl>
                                          <p:spTgt spid="38"/>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9"/>
                                        </p:tgtEl>
                                        <p:attrNameLst>
                                          <p:attrName>style.visibility</p:attrName>
                                        </p:attrNameLst>
                                      </p:cBhvr>
                                      <p:to>
                                        <p:strVal val="visible"/>
                                      </p:to>
                                    </p:set>
                                    <p:anim calcmode="lin" valueType="num">
                                      <p:cBhvr>
                                        <p:cTn id="202" dur="50" fill="hold"/>
                                        <p:tgtEl>
                                          <p:spTgt spid="39"/>
                                        </p:tgtEl>
                                        <p:attrNameLst>
                                          <p:attrName>ppt_w</p:attrName>
                                        </p:attrNameLst>
                                      </p:cBhvr>
                                      <p:tavLst>
                                        <p:tav tm="0">
                                          <p:val>
                                            <p:fltVal val="0"/>
                                          </p:val>
                                        </p:tav>
                                        <p:tav tm="100000">
                                          <p:val>
                                            <p:strVal val="#ppt_w"/>
                                          </p:val>
                                        </p:tav>
                                      </p:tavLst>
                                    </p:anim>
                                    <p:anim calcmode="lin" valueType="num">
                                      <p:cBhvr>
                                        <p:cTn id="203" dur="50" fill="hold"/>
                                        <p:tgtEl>
                                          <p:spTgt spid="39"/>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40"/>
                                        </p:tgtEl>
                                        <p:attrNameLst>
                                          <p:attrName>style.visibility</p:attrName>
                                        </p:attrNameLst>
                                      </p:cBhvr>
                                      <p:to>
                                        <p:strVal val="visible"/>
                                      </p:to>
                                    </p:set>
                                    <p:anim calcmode="lin" valueType="num">
                                      <p:cBhvr>
                                        <p:cTn id="207" dur="50" fill="hold"/>
                                        <p:tgtEl>
                                          <p:spTgt spid="40"/>
                                        </p:tgtEl>
                                        <p:attrNameLst>
                                          <p:attrName>ppt_w</p:attrName>
                                        </p:attrNameLst>
                                      </p:cBhvr>
                                      <p:tavLst>
                                        <p:tav tm="0">
                                          <p:val>
                                            <p:fltVal val="0"/>
                                          </p:val>
                                        </p:tav>
                                        <p:tav tm="100000">
                                          <p:val>
                                            <p:strVal val="#ppt_w"/>
                                          </p:val>
                                        </p:tav>
                                      </p:tavLst>
                                    </p:anim>
                                    <p:anim calcmode="lin" valueType="num">
                                      <p:cBhvr>
                                        <p:cTn id="208" dur="50" fill="hold"/>
                                        <p:tgtEl>
                                          <p:spTgt spid="40"/>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41"/>
                                        </p:tgtEl>
                                        <p:attrNameLst>
                                          <p:attrName>style.visibility</p:attrName>
                                        </p:attrNameLst>
                                      </p:cBhvr>
                                      <p:to>
                                        <p:strVal val="visible"/>
                                      </p:to>
                                    </p:set>
                                    <p:anim calcmode="lin" valueType="num">
                                      <p:cBhvr>
                                        <p:cTn id="212" dur="50" fill="hold"/>
                                        <p:tgtEl>
                                          <p:spTgt spid="41"/>
                                        </p:tgtEl>
                                        <p:attrNameLst>
                                          <p:attrName>ppt_w</p:attrName>
                                        </p:attrNameLst>
                                      </p:cBhvr>
                                      <p:tavLst>
                                        <p:tav tm="0">
                                          <p:val>
                                            <p:fltVal val="0"/>
                                          </p:val>
                                        </p:tav>
                                        <p:tav tm="100000">
                                          <p:val>
                                            <p:strVal val="#ppt_w"/>
                                          </p:val>
                                        </p:tav>
                                      </p:tavLst>
                                    </p:anim>
                                    <p:anim calcmode="lin" valueType="num">
                                      <p:cBhvr>
                                        <p:cTn id="213" dur="50" fill="hold"/>
                                        <p:tgtEl>
                                          <p:spTgt spid="41"/>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42"/>
                                        </p:tgtEl>
                                        <p:attrNameLst>
                                          <p:attrName>style.visibility</p:attrName>
                                        </p:attrNameLst>
                                      </p:cBhvr>
                                      <p:to>
                                        <p:strVal val="visible"/>
                                      </p:to>
                                    </p:set>
                                    <p:anim calcmode="lin" valueType="num">
                                      <p:cBhvr>
                                        <p:cTn id="217" dur="50" fill="hold"/>
                                        <p:tgtEl>
                                          <p:spTgt spid="42"/>
                                        </p:tgtEl>
                                        <p:attrNameLst>
                                          <p:attrName>ppt_w</p:attrName>
                                        </p:attrNameLst>
                                      </p:cBhvr>
                                      <p:tavLst>
                                        <p:tav tm="0">
                                          <p:val>
                                            <p:fltVal val="0"/>
                                          </p:val>
                                        </p:tav>
                                        <p:tav tm="100000">
                                          <p:val>
                                            <p:strVal val="#ppt_w"/>
                                          </p:val>
                                        </p:tav>
                                      </p:tavLst>
                                    </p:anim>
                                    <p:anim calcmode="lin" valueType="num">
                                      <p:cBhvr>
                                        <p:cTn id="218" dur="50" fill="hold"/>
                                        <p:tgtEl>
                                          <p:spTgt spid="42"/>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53"/>
                                        </p:tgtEl>
                                        <p:attrNameLst>
                                          <p:attrName>style.visibility</p:attrName>
                                        </p:attrNameLst>
                                      </p:cBhvr>
                                      <p:to>
                                        <p:strVal val="visible"/>
                                      </p:to>
                                    </p:set>
                                    <p:anim calcmode="lin" valueType="num">
                                      <p:cBhvr>
                                        <p:cTn id="222" dur="50" fill="hold"/>
                                        <p:tgtEl>
                                          <p:spTgt spid="53"/>
                                        </p:tgtEl>
                                        <p:attrNameLst>
                                          <p:attrName>ppt_w</p:attrName>
                                        </p:attrNameLst>
                                      </p:cBhvr>
                                      <p:tavLst>
                                        <p:tav tm="0">
                                          <p:val>
                                            <p:fltVal val="0"/>
                                          </p:val>
                                        </p:tav>
                                        <p:tav tm="100000">
                                          <p:val>
                                            <p:strVal val="#ppt_w"/>
                                          </p:val>
                                        </p:tav>
                                      </p:tavLst>
                                    </p:anim>
                                    <p:anim calcmode="lin" valueType="num">
                                      <p:cBhvr>
                                        <p:cTn id="223" dur="50" fill="hold"/>
                                        <p:tgtEl>
                                          <p:spTgt spid="53"/>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56"/>
                                        </p:tgtEl>
                                        <p:attrNameLst>
                                          <p:attrName>style.visibility</p:attrName>
                                        </p:attrNameLst>
                                      </p:cBhvr>
                                      <p:to>
                                        <p:strVal val="visible"/>
                                      </p:to>
                                    </p:set>
                                    <p:anim calcmode="lin" valueType="num">
                                      <p:cBhvr>
                                        <p:cTn id="227" dur="50" fill="hold"/>
                                        <p:tgtEl>
                                          <p:spTgt spid="56"/>
                                        </p:tgtEl>
                                        <p:attrNameLst>
                                          <p:attrName>ppt_w</p:attrName>
                                        </p:attrNameLst>
                                      </p:cBhvr>
                                      <p:tavLst>
                                        <p:tav tm="0">
                                          <p:val>
                                            <p:fltVal val="0"/>
                                          </p:val>
                                        </p:tav>
                                        <p:tav tm="100000">
                                          <p:val>
                                            <p:strVal val="#ppt_w"/>
                                          </p:val>
                                        </p:tav>
                                      </p:tavLst>
                                    </p:anim>
                                    <p:anim calcmode="lin" valueType="num">
                                      <p:cBhvr>
                                        <p:cTn id="228" dur="50" fill="hold"/>
                                        <p:tgtEl>
                                          <p:spTgt spid="56"/>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57"/>
                                        </p:tgtEl>
                                        <p:attrNameLst>
                                          <p:attrName>style.visibility</p:attrName>
                                        </p:attrNameLst>
                                      </p:cBhvr>
                                      <p:to>
                                        <p:strVal val="visible"/>
                                      </p:to>
                                    </p:set>
                                    <p:anim calcmode="lin" valueType="num">
                                      <p:cBhvr>
                                        <p:cTn id="232" dur="50" fill="hold"/>
                                        <p:tgtEl>
                                          <p:spTgt spid="57"/>
                                        </p:tgtEl>
                                        <p:attrNameLst>
                                          <p:attrName>ppt_w</p:attrName>
                                        </p:attrNameLst>
                                      </p:cBhvr>
                                      <p:tavLst>
                                        <p:tav tm="0">
                                          <p:val>
                                            <p:fltVal val="0"/>
                                          </p:val>
                                        </p:tav>
                                        <p:tav tm="100000">
                                          <p:val>
                                            <p:strVal val="#ppt_w"/>
                                          </p:val>
                                        </p:tav>
                                      </p:tavLst>
                                    </p:anim>
                                    <p:anim calcmode="lin" valueType="num">
                                      <p:cBhvr>
                                        <p:cTn id="233" dur="50" fill="hold"/>
                                        <p:tgtEl>
                                          <p:spTgt spid="57"/>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58"/>
                                        </p:tgtEl>
                                        <p:attrNameLst>
                                          <p:attrName>style.visibility</p:attrName>
                                        </p:attrNameLst>
                                      </p:cBhvr>
                                      <p:to>
                                        <p:strVal val="visible"/>
                                      </p:to>
                                    </p:set>
                                    <p:anim calcmode="lin" valueType="num">
                                      <p:cBhvr>
                                        <p:cTn id="237" dur="50" fill="hold"/>
                                        <p:tgtEl>
                                          <p:spTgt spid="58"/>
                                        </p:tgtEl>
                                        <p:attrNameLst>
                                          <p:attrName>ppt_w</p:attrName>
                                        </p:attrNameLst>
                                      </p:cBhvr>
                                      <p:tavLst>
                                        <p:tav tm="0">
                                          <p:val>
                                            <p:fltVal val="0"/>
                                          </p:val>
                                        </p:tav>
                                        <p:tav tm="100000">
                                          <p:val>
                                            <p:strVal val="#ppt_w"/>
                                          </p:val>
                                        </p:tav>
                                      </p:tavLst>
                                    </p:anim>
                                    <p:anim calcmode="lin" valueType="num">
                                      <p:cBhvr>
                                        <p:cTn id="238" dur="50" fill="hold"/>
                                        <p:tgtEl>
                                          <p:spTgt spid="58"/>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9"/>
                                        </p:tgtEl>
                                        <p:attrNameLst>
                                          <p:attrName>style.visibility</p:attrName>
                                        </p:attrNameLst>
                                      </p:cBhvr>
                                      <p:to>
                                        <p:strVal val="visible"/>
                                      </p:to>
                                    </p:set>
                                    <p:anim calcmode="lin" valueType="num">
                                      <p:cBhvr>
                                        <p:cTn id="242" dur="50" fill="hold"/>
                                        <p:tgtEl>
                                          <p:spTgt spid="59"/>
                                        </p:tgtEl>
                                        <p:attrNameLst>
                                          <p:attrName>ppt_w</p:attrName>
                                        </p:attrNameLst>
                                      </p:cBhvr>
                                      <p:tavLst>
                                        <p:tav tm="0">
                                          <p:val>
                                            <p:fltVal val="0"/>
                                          </p:val>
                                        </p:tav>
                                        <p:tav tm="100000">
                                          <p:val>
                                            <p:strVal val="#ppt_w"/>
                                          </p:val>
                                        </p:tav>
                                      </p:tavLst>
                                    </p:anim>
                                    <p:anim calcmode="lin" valueType="num">
                                      <p:cBhvr>
                                        <p:cTn id="243" dur="50" fill="hold"/>
                                        <p:tgtEl>
                                          <p:spTgt spid="59"/>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15"/>
                                        </p:tgtEl>
                                        <p:attrNameLst>
                                          <p:attrName>style.visibility</p:attrName>
                                        </p:attrNameLst>
                                      </p:cBhvr>
                                      <p:to>
                                        <p:strVal val="visible"/>
                                      </p:to>
                                    </p:set>
                                    <p:anim calcmode="lin" valueType="num">
                                      <p:cBhvr>
                                        <p:cTn id="247" dur="50" fill="hold"/>
                                        <p:tgtEl>
                                          <p:spTgt spid="15"/>
                                        </p:tgtEl>
                                        <p:attrNameLst>
                                          <p:attrName>ppt_w</p:attrName>
                                        </p:attrNameLst>
                                      </p:cBhvr>
                                      <p:tavLst>
                                        <p:tav tm="0">
                                          <p:val>
                                            <p:fltVal val="0"/>
                                          </p:val>
                                        </p:tav>
                                        <p:tav tm="100000">
                                          <p:val>
                                            <p:strVal val="#ppt_w"/>
                                          </p:val>
                                        </p:tav>
                                      </p:tavLst>
                                    </p:anim>
                                    <p:anim calcmode="lin" valueType="num">
                                      <p:cBhvr>
                                        <p:cTn id="248" dur="50" fill="hold"/>
                                        <p:tgtEl>
                                          <p:spTgt spid="15"/>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16"/>
                                        </p:tgtEl>
                                        <p:attrNameLst>
                                          <p:attrName>style.visibility</p:attrName>
                                        </p:attrNameLst>
                                      </p:cBhvr>
                                      <p:to>
                                        <p:strVal val="visible"/>
                                      </p:to>
                                    </p:set>
                                    <p:anim calcmode="lin" valueType="num">
                                      <p:cBhvr>
                                        <p:cTn id="252" dur="50" fill="hold"/>
                                        <p:tgtEl>
                                          <p:spTgt spid="16"/>
                                        </p:tgtEl>
                                        <p:attrNameLst>
                                          <p:attrName>ppt_w</p:attrName>
                                        </p:attrNameLst>
                                      </p:cBhvr>
                                      <p:tavLst>
                                        <p:tav tm="0">
                                          <p:val>
                                            <p:fltVal val="0"/>
                                          </p:val>
                                        </p:tav>
                                        <p:tav tm="100000">
                                          <p:val>
                                            <p:strVal val="#ppt_w"/>
                                          </p:val>
                                        </p:tav>
                                      </p:tavLst>
                                    </p:anim>
                                    <p:anim calcmode="lin" valueType="num">
                                      <p:cBhvr>
                                        <p:cTn id="253" dur="50" fill="hold"/>
                                        <p:tgtEl>
                                          <p:spTgt spid="16"/>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17"/>
                                        </p:tgtEl>
                                        <p:attrNameLst>
                                          <p:attrName>style.visibility</p:attrName>
                                        </p:attrNameLst>
                                      </p:cBhvr>
                                      <p:to>
                                        <p:strVal val="visible"/>
                                      </p:to>
                                    </p:set>
                                    <p:anim calcmode="lin" valueType="num">
                                      <p:cBhvr>
                                        <p:cTn id="257" dur="50" fill="hold"/>
                                        <p:tgtEl>
                                          <p:spTgt spid="17"/>
                                        </p:tgtEl>
                                        <p:attrNameLst>
                                          <p:attrName>ppt_w</p:attrName>
                                        </p:attrNameLst>
                                      </p:cBhvr>
                                      <p:tavLst>
                                        <p:tav tm="0">
                                          <p:val>
                                            <p:fltVal val="0"/>
                                          </p:val>
                                        </p:tav>
                                        <p:tav tm="100000">
                                          <p:val>
                                            <p:strVal val="#ppt_w"/>
                                          </p:val>
                                        </p:tav>
                                      </p:tavLst>
                                    </p:anim>
                                    <p:anim calcmode="lin" valueType="num">
                                      <p:cBhvr>
                                        <p:cTn id="258" dur="50" fill="hold"/>
                                        <p:tgtEl>
                                          <p:spTgt spid="17"/>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18"/>
                                        </p:tgtEl>
                                        <p:attrNameLst>
                                          <p:attrName>style.visibility</p:attrName>
                                        </p:attrNameLst>
                                      </p:cBhvr>
                                      <p:to>
                                        <p:strVal val="visible"/>
                                      </p:to>
                                    </p:set>
                                    <p:anim calcmode="lin" valueType="num">
                                      <p:cBhvr>
                                        <p:cTn id="262" dur="50" fill="hold"/>
                                        <p:tgtEl>
                                          <p:spTgt spid="18"/>
                                        </p:tgtEl>
                                        <p:attrNameLst>
                                          <p:attrName>ppt_w</p:attrName>
                                        </p:attrNameLst>
                                      </p:cBhvr>
                                      <p:tavLst>
                                        <p:tav tm="0">
                                          <p:val>
                                            <p:fltVal val="0"/>
                                          </p:val>
                                        </p:tav>
                                        <p:tav tm="100000">
                                          <p:val>
                                            <p:strVal val="#ppt_w"/>
                                          </p:val>
                                        </p:tav>
                                      </p:tavLst>
                                    </p:anim>
                                    <p:anim calcmode="lin" valueType="num">
                                      <p:cBhvr>
                                        <p:cTn id="263" dur="50" fill="hold"/>
                                        <p:tgtEl>
                                          <p:spTgt spid="18"/>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9"/>
                                        </p:tgtEl>
                                        <p:attrNameLst>
                                          <p:attrName>style.visibility</p:attrName>
                                        </p:attrNameLst>
                                      </p:cBhvr>
                                      <p:to>
                                        <p:strVal val="visible"/>
                                      </p:to>
                                    </p:set>
                                    <p:anim calcmode="lin" valueType="num">
                                      <p:cBhvr>
                                        <p:cTn id="267" dur="50" fill="hold"/>
                                        <p:tgtEl>
                                          <p:spTgt spid="19"/>
                                        </p:tgtEl>
                                        <p:attrNameLst>
                                          <p:attrName>ppt_w</p:attrName>
                                        </p:attrNameLst>
                                      </p:cBhvr>
                                      <p:tavLst>
                                        <p:tav tm="0">
                                          <p:val>
                                            <p:fltVal val="0"/>
                                          </p:val>
                                        </p:tav>
                                        <p:tav tm="100000">
                                          <p:val>
                                            <p:strVal val="#ppt_w"/>
                                          </p:val>
                                        </p:tav>
                                      </p:tavLst>
                                    </p:anim>
                                    <p:anim calcmode="lin" valueType="num">
                                      <p:cBhvr>
                                        <p:cTn id="268" dur="50" fill="hold"/>
                                        <p:tgtEl>
                                          <p:spTgt spid="19"/>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20"/>
                                        </p:tgtEl>
                                        <p:attrNameLst>
                                          <p:attrName>style.visibility</p:attrName>
                                        </p:attrNameLst>
                                      </p:cBhvr>
                                      <p:to>
                                        <p:strVal val="visible"/>
                                      </p:to>
                                    </p:set>
                                    <p:anim calcmode="lin" valueType="num">
                                      <p:cBhvr>
                                        <p:cTn id="272" dur="50" fill="hold"/>
                                        <p:tgtEl>
                                          <p:spTgt spid="20"/>
                                        </p:tgtEl>
                                        <p:attrNameLst>
                                          <p:attrName>ppt_w</p:attrName>
                                        </p:attrNameLst>
                                      </p:cBhvr>
                                      <p:tavLst>
                                        <p:tav tm="0">
                                          <p:val>
                                            <p:fltVal val="0"/>
                                          </p:val>
                                        </p:tav>
                                        <p:tav tm="100000">
                                          <p:val>
                                            <p:strVal val="#ppt_w"/>
                                          </p:val>
                                        </p:tav>
                                      </p:tavLst>
                                    </p:anim>
                                    <p:anim calcmode="lin" valueType="num">
                                      <p:cBhvr>
                                        <p:cTn id="273" dur="50" fill="hold"/>
                                        <p:tgtEl>
                                          <p:spTgt spid="20"/>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28"/>
                                        </p:tgtEl>
                                        <p:attrNameLst>
                                          <p:attrName>style.visibility</p:attrName>
                                        </p:attrNameLst>
                                      </p:cBhvr>
                                      <p:to>
                                        <p:strVal val="visible"/>
                                      </p:to>
                                    </p:set>
                                    <p:anim calcmode="lin" valueType="num">
                                      <p:cBhvr>
                                        <p:cTn id="277" dur="50" fill="hold"/>
                                        <p:tgtEl>
                                          <p:spTgt spid="28"/>
                                        </p:tgtEl>
                                        <p:attrNameLst>
                                          <p:attrName>ppt_w</p:attrName>
                                        </p:attrNameLst>
                                      </p:cBhvr>
                                      <p:tavLst>
                                        <p:tav tm="0">
                                          <p:val>
                                            <p:fltVal val="0"/>
                                          </p:val>
                                        </p:tav>
                                        <p:tav tm="100000">
                                          <p:val>
                                            <p:strVal val="#ppt_w"/>
                                          </p:val>
                                        </p:tav>
                                      </p:tavLst>
                                    </p:anim>
                                    <p:anim calcmode="lin" valueType="num">
                                      <p:cBhvr>
                                        <p:cTn id="278" dur="50" fill="hold"/>
                                        <p:tgtEl>
                                          <p:spTgt spid="28"/>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9"/>
                                        </p:tgtEl>
                                        <p:attrNameLst>
                                          <p:attrName>style.visibility</p:attrName>
                                        </p:attrNameLst>
                                      </p:cBhvr>
                                      <p:to>
                                        <p:strVal val="visible"/>
                                      </p:to>
                                    </p:set>
                                    <p:anim calcmode="lin" valueType="num">
                                      <p:cBhvr>
                                        <p:cTn id="282" dur="50" fill="hold"/>
                                        <p:tgtEl>
                                          <p:spTgt spid="29"/>
                                        </p:tgtEl>
                                        <p:attrNameLst>
                                          <p:attrName>ppt_w</p:attrName>
                                        </p:attrNameLst>
                                      </p:cBhvr>
                                      <p:tavLst>
                                        <p:tav tm="0">
                                          <p:val>
                                            <p:fltVal val="0"/>
                                          </p:val>
                                        </p:tav>
                                        <p:tav tm="100000">
                                          <p:val>
                                            <p:strVal val="#ppt_w"/>
                                          </p:val>
                                        </p:tav>
                                      </p:tavLst>
                                    </p:anim>
                                    <p:anim calcmode="lin" valueType="num">
                                      <p:cBhvr>
                                        <p:cTn id="283" dur="50" fill="hold"/>
                                        <p:tgtEl>
                                          <p:spTgt spid="29"/>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30"/>
                                        </p:tgtEl>
                                        <p:attrNameLst>
                                          <p:attrName>style.visibility</p:attrName>
                                        </p:attrNameLst>
                                      </p:cBhvr>
                                      <p:to>
                                        <p:strVal val="visible"/>
                                      </p:to>
                                    </p:set>
                                    <p:anim calcmode="lin" valueType="num">
                                      <p:cBhvr>
                                        <p:cTn id="287" dur="50" fill="hold"/>
                                        <p:tgtEl>
                                          <p:spTgt spid="30"/>
                                        </p:tgtEl>
                                        <p:attrNameLst>
                                          <p:attrName>ppt_w</p:attrName>
                                        </p:attrNameLst>
                                      </p:cBhvr>
                                      <p:tavLst>
                                        <p:tav tm="0">
                                          <p:val>
                                            <p:fltVal val="0"/>
                                          </p:val>
                                        </p:tav>
                                        <p:tav tm="100000">
                                          <p:val>
                                            <p:strVal val="#ppt_w"/>
                                          </p:val>
                                        </p:tav>
                                      </p:tavLst>
                                    </p:anim>
                                    <p:anim calcmode="lin" valueType="num">
                                      <p:cBhvr>
                                        <p:cTn id="288" dur="50" fill="hold"/>
                                        <p:tgtEl>
                                          <p:spTgt spid="30"/>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32"/>
                                        </p:tgtEl>
                                        <p:attrNameLst>
                                          <p:attrName>style.visibility</p:attrName>
                                        </p:attrNameLst>
                                      </p:cBhvr>
                                      <p:to>
                                        <p:strVal val="visible"/>
                                      </p:to>
                                    </p:set>
                                    <p:anim calcmode="lin" valueType="num">
                                      <p:cBhvr>
                                        <p:cTn id="292" dur="50" fill="hold"/>
                                        <p:tgtEl>
                                          <p:spTgt spid="32"/>
                                        </p:tgtEl>
                                        <p:attrNameLst>
                                          <p:attrName>ppt_w</p:attrName>
                                        </p:attrNameLst>
                                      </p:cBhvr>
                                      <p:tavLst>
                                        <p:tav tm="0">
                                          <p:val>
                                            <p:fltVal val="0"/>
                                          </p:val>
                                        </p:tav>
                                        <p:tav tm="100000">
                                          <p:val>
                                            <p:strVal val="#ppt_w"/>
                                          </p:val>
                                        </p:tav>
                                      </p:tavLst>
                                    </p:anim>
                                    <p:anim calcmode="lin" valueType="num">
                                      <p:cBhvr>
                                        <p:cTn id="293" dur="50" fill="hold"/>
                                        <p:tgtEl>
                                          <p:spTgt spid="32"/>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33"/>
                                        </p:tgtEl>
                                        <p:attrNameLst>
                                          <p:attrName>style.visibility</p:attrName>
                                        </p:attrNameLst>
                                      </p:cBhvr>
                                      <p:to>
                                        <p:strVal val="visible"/>
                                      </p:to>
                                    </p:set>
                                    <p:anim calcmode="lin" valueType="num">
                                      <p:cBhvr>
                                        <p:cTn id="297" dur="50" fill="hold"/>
                                        <p:tgtEl>
                                          <p:spTgt spid="33"/>
                                        </p:tgtEl>
                                        <p:attrNameLst>
                                          <p:attrName>ppt_w</p:attrName>
                                        </p:attrNameLst>
                                      </p:cBhvr>
                                      <p:tavLst>
                                        <p:tav tm="0">
                                          <p:val>
                                            <p:fltVal val="0"/>
                                          </p:val>
                                        </p:tav>
                                        <p:tav tm="100000">
                                          <p:val>
                                            <p:strVal val="#ppt_w"/>
                                          </p:val>
                                        </p:tav>
                                      </p:tavLst>
                                    </p:anim>
                                    <p:anim calcmode="lin" valueType="num">
                                      <p:cBhvr>
                                        <p:cTn id="298" dur="50" fill="hold"/>
                                        <p:tgtEl>
                                          <p:spTgt spid="33"/>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35"/>
                                        </p:tgtEl>
                                        <p:attrNameLst>
                                          <p:attrName>style.visibility</p:attrName>
                                        </p:attrNameLst>
                                      </p:cBhvr>
                                      <p:to>
                                        <p:strVal val="visible"/>
                                      </p:to>
                                    </p:set>
                                    <p:anim calcmode="lin" valueType="num">
                                      <p:cBhvr>
                                        <p:cTn id="302" dur="50" fill="hold"/>
                                        <p:tgtEl>
                                          <p:spTgt spid="35"/>
                                        </p:tgtEl>
                                        <p:attrNameLst>
                                          <p:attrName>ppt_w</p:attrName>
                                        </p:attrNameLst>
                                      </p:cBhvr>
                                      <p:tavLst>
                                        <p:tav tm="0">
                                          <p:val>
                                            <p:fltVal val="0"/>
                                          </p:val>
                                        </p:tav>
                                        <p:tav tm="100000">
                                          <p:val>
                                            <p:strVal val="#ppt_w"/>
                                          </p:val>
                                        </p:tav>
                                      </p:tavLst>
                                    </p:anim>
                                    <p:anim calcmode="lin" valueType="num">
                                      <p:cBhvr>
                                        <p:cTn id="303" dur="50" fill="hold"/>
                                        <p:tgtEl>
                                          <p:spTgt spid="35"/>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80"/>
                                        </p:tgtEl>
                                        <p:attrNameLst>
                                          <p:attrName>style.visibility</p:attrName>
                                        </p:attrNameLst>
                                      </p:cBhvr>
                                      <p:to>
                                        <p:strVal val="visible"/>
                                      </p:to>
                                    </p:set>
                                    <p:anim calcmode="lin" valueType="num">
                                      <p:cBhvr>
                                        <p:cTn id="307" dur="50" fill="hold"/>
                                        <p:tgtEl>
                                          <p:spTgt spid="180"/>
                                        </p:tgtEl>
                                        <p:attrNameLst>
                                          <p:attrName>ppt_w</p:attrName>
                                        </p:attrNameLst>
                                      </p:cBhvr>
                                      <p:tavLst>
                                        <p:tav tm="0">
                                          <p:val>
                                            <p:fltVal val="0"/>
                                          </p:val>
                                        </p:tav>
                                        <p:tav tm="100000">
                                          <p:val>
                                            <p:strVal val="#ppt_w"/>
                                          </p:val>
                                        </p:tav>
                                      </p:tavLst>
                                    </p:anim>
                                    <p:anim calcmode="lin" valueType="num">
                                      <p:cBhvr>
                                        <p:cTn id="308" dur="50" fill="hold"/>
                                        <p:tgtEl>
                                          <p:spTgt spid="180"/>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81"/>
                                        </p:tgtEl>
                                        <p:attrNameLst>
                                          <p:attrName>style.visibility</p:attrName>
                                        </p:attrNameLst>
                                      </p:cBhvr>
                                      <p:to>
                                        <p:strVal val="visible"/>
                                      </p:to>
                                    </p:set>
                                    <p:anim calcmode="lin" valueType="num">
                                      <p:cBhvr>
                                        <p:cTn id="312" dur="50" fill="hold"/>
                                        <p:tgtEl>
                                          <p:spTgt spid="181"/>
                                        </p:tgtEl>
                                        <p:attrNameLst>
                                          <p:attrName>ppt_w</p:attrName>
                                        </p:attrNameLst>
                                      </p:cBhvr>
                                      <p:tavLst>
                                        <p:tav tm="0">
                                          <p:val>
                                            <p:fltVal val="0"/>
                                          </p:val>
                                        </p:tav>
                                        <p:tav tm="100000">
                                          <p:val>
                                            <p:strVal val="#ppt_w"/>
                                          </p:val>
                                        </p:tav>
                                      </p:tavLst>
                                    </p:anim>
                                    <p:anim calcmode="lin" valueType="num">
                                      <p:cBhvr>
                                        <p:cTn id="313" dur="50" fill="hold"/>
                                        <p:tgtEl>
                                          <p:spTgt spid="181"/>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82"/>
                                        </p:tgtEl>
                                        <p:attrNameLst>
                                          <p:attrName>style.visibility</p:attrName>
                                        </p:attrNameLst>
                                      </p:cBhvr>
                                      <p:to>
                                        <p:strVal val="visible"/>
                                      </p:to>
                                    </p:set>
                                    <p:anim calcmode="lin" valueType="num">
                                      <p:cBhvr>
                                        <p:cTn id="317" dur="50" fill="hold"/>
                                        <p:tgtEl>
                                          <p:spTgt spid="182"/>
                                        </p:tgtEl>
                                        <p:attrNameLst>
                                          <p:attrName>ppt_w</p:attrName>
                                        </p:attrNameLst>
                                      </p:cBhvr>
                                      <p:tavLst>
                                        <p:tav tm="0">
                                          <p:val>
                                            <p:fltVal val="0"/>
                                          </p:val>
                                        </p:tav>
                                        <p:tav tm="100000">
                                          <p:val>
                                            <p:strVal val="#ppt_w"/>
                                          </p:val>
                                        </p:tav>
                                      </p:tavLst>
                                    </p:anim>
                                    <p:anim calcmode="lin" valueType="num">
                                      <p:cBhvr>
                                        <p:cTn id="318" dur="50" fill="hold"/>
                                        <p:tgtEl>
                                          <p:spTgt spid="182"/>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83"/>
                                        </p:tgtEl>
                                        <p:attrNameLst>
                                          <p:attrName>style.visibility</p:attrName>
                                        </p:attrNameLst>
                                      </p:cBhvr>
                                      <p:to>
                                        <p:strVal val="visible"/>
                                      </p:to>
                                    </p:set>
                                    <p:anim calcmode="lin" valueType="num">
                                      <p:cBhvr>
                                        <p:cTn id="322" dur="50" fill="hold"/>
                                        <p:tgtEl>
                                          <p:spTgt spid="183"/>
                                        </p:tgtEl>
                                        <p:attrNameLst>
                                          <p:attrName>ppt_w</p:attrName>
                                        </p:attrNameLst>
                                      </p:cBhvr>
                                      <p:tavLst>
                                        <p:tav tm="0">
                                          <p:val>
                                            <p:fltVal val="0"/>
                                          </p:val>
                                        </p:tav>
                                        <p:tav tm="100000">
                                          <p:val>
                                            <p:strVal val="#ppt_w"/>
                                          </p:val>
                                        </p:tav>
                                      </p:tavLst>
                                    </p:anim>
                                    <p:anim calcmode="lin" valueType="num">
                                      <p:cBhvr>
                                        <p:cTn id="323" dur="50" fill="hold"/>
                                        <p:tgtEl>
                                          <p:spTgt spid="183"/>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84"/>
                                        </p:tgtEl>
                                        <p:attrNameLst>
                                          <p:attrName>style.visibility</p:attrName>
                                        </p:attrNameLst>
                                      </p:cBhvr>
                                      <p:to>
                                        <p:strVal val="visible"/>
                                      </p:to>
                                    </p:set>
                                    <p:anim calcmode="lin" valueType="num">
                                      <p:cBhvr>
                                        <p:cTn id="327" dur="50" fill="hold"/>
                                        <p:tgtEl>
                                          <p:spTgt spid="184"/>
                                        </p:tgtEl>
                                        <p:attrNameLst>
                                          <p:attrName>ppt_w</p:attrName>
                                        </p:attrNameLst>
                                      </p:cBhvr>
                                      <p:tavLst>
                                        <p:tav tm="0">
                                          <p:val>
                                            <p:fltVal val="0"/>
                                          </p:val>
                                        </p:tav>
                                        <p:tav tm="100000">
                                          <p:val>
                                            <p:strVal val="#ppt_w"/>
                                          </p:val>
                                        </p:tav>
                                      </p:tavLst>
                                    </p:anim>
                                    <p:anim calcmode="lin" valueType="num">
                                      <p:cBhvr>
                                        <p:cTn id="328" dur="50" fill="hold"/>
                                        <p:tgtEl>
                                          <p:spTgt spid="184"/>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85"/>
                                        </p:tgtEl>
                                        <p:attrNameLst>
                                          <p:attrName>style.visibility</p:attrName>
                                        </p:attrNameLst>
                                      </p:cBhvr>
                                      <p:to>
                                        <p:strVal val="visible"/>
                                      </p:to>
                                    </p:set>
                                    <p:anim calcmode="lin" valueType="num">
                                      <p:cBhvr>
                                        <p:cTn id="332" dur="50" fill="hold"/>
                                        <p:tgtEl>
                                          <p:spTgt spid="185"/>
                                        </p:tgtEl>
                                        <p:attrNameLst>
                                          <p:attrName>ppt_w</p:attrName>
                                        </p:attrNameLst>
                                      </p:cBhvr>
                                      <p:tavLst>
                                        <p:tav tm="0">
                                          <p:val>
                                            <p:fltVal val="0"/>
                                          </p:val>
                                        </p:tav>
                                        <p:tav tm="100000">
                                          <p:val>
                                            <p:strVal val="#ppt_w"/>
                                          </p:val>
                                        </p:tav>
                                      </p:tavLst>
                                    </p:anim>
                                    <p:anim calcmode="lin" valueType="num">
                                      <p:cBhvr>
                                        <p:cTn id="333" dur="50" fill="hold"/>
                                        <p:tgtEl>
                                          <p:spTgt spid="185"/>
                                        </p:tgtEl>
                                        <p:attrNameLst>
                                          <p:attrName>ppt_h</p:attrName>
                                        </p:attrNameLst>
                                      </p:cBhvr>
                                      <p:tavLst>
                                        <p:tav tm="0">
                                          <p:val>
                                            <p:fltVal val="0"/>
                                          </p:val>
                                        </p:tav>
                                        <p:tav tm="100000">
                                          <p:val>
                                            <p:strVal val="#ppt_h"/>
                                          </p:val>
                                        </p:tav>
                                      </p:tavLst>
                                    </p:anim>
                                  </p:childTnLst>
                                </p:cTn>
                              </p:par>
                              <p:par>
                                <p:cTn id="334" presetID="22" presetClass="entr" presetSubtype="4" repeatCount="indefinite" fill="hold" nodeType="withEffect">
                                  <p:stCondLst>
                                    <p:cond delay="0"/>
                                  </p:stCondLst>
                                  <p:endCondLst>
                                    <p:cond evt="onNext" delay="0">
                                      <p:tgtEl>
                                        <p:sldTgt/>
                                      </p:tgtEl>
                                    </p:cond>
                                  </p:endCondLst>
                                  <p:childTnLst>
                                    <p:set>
                                      <p:cBhvr>
                                        <p:cTn id="335" dur="1" fill="hold">
                                          <p:stCondLst>
                                            <p:cond delay="0"/>
                                          </p:stCondLst>
                                        </p:cTn>
                                        <p:tgtEl>
                                          <p:spTgt spid="6"/>
                                        </p:tgtEl>
                                        <p:attrNameLst>
                                          <p:attrName>style.visibility</p:attrName>
                                        </p:attrNameLst>
                                      </p:cBhvr>
                                      <p:to>
                                        <p:strVal val="visible"/>
                                      </p:to>
                                    </p:set>
                                    <p:animEffect transition="in" filter="wipe(down)">
                                      <p:cBhvr>
                                        <p:cTn id="336"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8" grpId="0" animBg="1"/>
      <p:bldP spid="29" grpId="0" animBg="1"/>
      <p:bldP spid="30"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9" grpId="0" animBg="1"/>
      <p:bldP spid="50" grpId="0" animBg="1"/>
      <p:bldP spid="53" grpId="0" animBg="1"/>
      <p:bldP spid="56" grpId="0" animBg="1"/>
      <p:bldP spid="57" grpId="0" animBg="1"/>
      <p:bldP spid="58" grpId="0" animBg="1"/>
      <p:bldP spid="59" grpId="0" animBg="1"/>
      <p:bldP spid="64" grpId="0" animBg="1"/>
      <p:bldP spid="65" grpId="0" animBg="1"/>
      <p:bldP spid="66" grpId="0" animBg="1"/>
      <p:bldP spid="67" grpId="0" animBg="1"/>
      <p:bldP spid="68" grpId="0" animBg="1"/>
      <p:bldP spid="69" grpId="0" animBg="1"/>
      <p:bldP spid="70" grpId="0" animBg="1"/>
      <p:bldP spid="71" grpId="0" animBg="1"/>
      <p:bldP spid="72" grpId="0" animBg="1"/>
      <p:bldP spid="75" grpId="0" animBg="1"/>
      <p:bldP spid="76" grpId="0" animBg="1"/>
      <p:bldP spid="77" grpId="0" animBg="1"/>
      <p:bldP spid="93" grpId="0" animBg="1"/>
      <p:bldP spid="94" grpId="0" animBg="1"/>
      <p:bldP spid="96" grpId="0" animBg="1"/>
      <p:bldP spid="98" grpId="0" animBg="1"/>
      <p:bldP spid="101" grpId="0" animBg="1"/>
      <p:bldP spid="102" grpId="0" animBg="1"/>
      <p:bldP spid="105" grpId="0" animBg="1"/>
      <p:bldP spid="127" grpId="0" animBg="1"/>
      <p:bldP spid="129" grpId="0" animBg="1"/>
      <p:bldP spid="130" grpId="0" animBg="1"/>
      <p:bldP spid="131" grpId="0" animBg="1"/>
      <p:bldP spid="132"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85574D-631D-0D44-831A-D3BC07DC9146}"/>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79266100-EBFF-3E41-A752-84F1F7344D3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896B77A-E590-3446-9D67-1EF7FDF5248B}"/>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Rectangle 5">
            <a:extLst>
              <a:ext uri="{FF2B5EF4-FFF2-40B4-BE49-F238E27FC236}">
                <a16:creationId xmlns:a16="http://schemas.microsoft.com/office/drawing/2014/main" id="{6AFB0FD1-3F61-8643-BC80-0B87083403DB}"/>
              </a:ext>
            </a:extLst>
          </p:cNvPr>
          <p:cNvSpPr/>
          <p:nvPr userDrawn="1"/>
        </p:nvSpPr>
        <p:spPr>
          <a:xfrm>
            <a:off x="0" y="5212080"/>
            <a:ext cx="12192000" cy="1645920"/>
          </a:xfrm>
          <a:prstGeom prst="rect">
            <a:avLst/>
          </a:prstGeom>
          <a:gradFill>
            <a:gsLst>
              <a:gs pos="0">
                <a:srgbClr val="1B2121">
                  <a:alpha val="0"/>
                </a:srgbClr>
              </a:gs>
              <a:gs pos="100000">
                <a:schemeClr val="bg1">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CFEBC09-7AED-2447-BFCB-C270A17B1650}"/>
              </a:ext>
            </a:extLst>
          </p:cNvPr>
          <p:cNvGrpSpPr/>
          <p:nvPr userDrawn="1"/>
        </p:nvGrpSpPr>
        <p:grpSpPr>
          <a:xfrm>
            <a:off x="10997522" y="6142892"/>
            <a:ext cx="900410" cy="383769"/>
            <a:chOff x="10997522" y="6142892"/>
            <a:chExt cx="900410" cy="383769"/>
          </a:xfrm>
        </p:grpSpPr>
        <p:cxnSp>
          <p:nvCxnSpPr>
            <p:cNvPr id="8" name="Straight Connector 7">
              <a:extLst>
                <a:ext uri="{FF2B5EF4-FFF2-40B4-BE49-F238E27FC236}">
                  <a16:creationId xmlns:a16="http://schemas.microsoft.com/office/drawing/2014/main" id="{07B3B3ED-FB4A-2C47-A92B-BD1BE6BAC321}"/>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230903-9B3F-D145-9C4F-F9543190CA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10" name="Picture 9">
              <a:extLst>
                <a:ext uri="{FF2B5EF4-FFF2-40B4-BE49-F238E27FC236}">
                  <a16:creationId xmlns:a16="http://schemas.microsoft.com/office/drawing/2014/main" id="{BE0C4450-6D16-0B48-8C6F-BD4C149FE0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11" name="Triangle 10">
            <a:extLst>
              <a:ext uri="{FF2B5EF4-FFF2-40B4-BE49-F238E27FC236}">
                <a16:creationId xmlns:a16="http://schemas.microsoft.com/office/drawing/2014/main" id="{8CB38558-38BD-C049-B807-FF32AAE0B6ED}"/>
              </a:ext>
            </a:extLst>
          </p:cNvPr>
          <p:cNvSpPr/>
          <p:nvPr userDrawn="1"/>
        </p:nvSpPr>
        <p:spPr>
          <a:xfrm>
            <a:off x="6567136" y="4843884"/>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2F3F8925-7A73-C344-9E95-0DA6B7B90C44}"/>
              </a:ext>
            </a:extLst>
          </p:cNvPr>
          <p:cNvSpPr/>
          <p:nvPr userDrawn="1"/>
        </p:nvSpPr>
        <p:spPr>
          <a:xfrm>
            <a:off x="6958523" y="4843884"/>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A2C0C97B-846D-4C44-A4FC-5A19EC98D1AB}"/>
              </a:ext>
            </a:extLst>
          </p:cNvPr>
          <p:cNvSpPr/>
          <p:nvPr userDrawn="1"/>
        </p:nvSpPr>
        <p:spPr>
          <a:xfrm rot="10800000">
            <a:off x="6374508" y="4806073"/>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F1CF386F-046E-9542-B3D8-8F67E8C44B8C}"/>
              </a:ext>
            </a:extLst>
          </p:cNvPr>
          <p:cNvSpPr/>
          <p:nvPr userDrawn="1"/>
        </p:nvSpPr>
        <p:spPr>
          <a:xfrm>
            <a:off x="6958523" y="555409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79EDE6B6-F260-D743-915D-546E70D74B64}"/>
              </a:ext>
            </a:extLst>
          </p:cNvPr>
          <p:cNvSpPr/>
          <p:nvPr userDrawn="1"/>
        </p:nvSpPr>
        <p:spPr>
          <a:xfrm>
            <a:off x="6374508" y="519962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40330DB5-B682-5147-A5C3-CC9ACDA5C3E6}"/>
              </a:ext>
            </a:extLst>
          </p:cNvPr>
          <p:cNvSpPr/>
          <p:nvPr userDrawn="1"/>
        </p:nvSpPr>
        <p:spPr>
          <a:xfrm>
            <a:off x="6764076" y="519962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AAF74C45-F0DF-154E-B97D-256CA44DC84C}"/>
              </a:ext>
            </a:extLst>
          </p:cNvPr>
          <p:cNvSpPr/>
          <p:nvPr userDrawn="1"/>
        </p:nvSpPr>
        <p:spPr>
          <a:xfrm rot="10800000">
            <a:off x="6374508" y="551628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12DAE4F4-E7E6-4A41-9575-4CC78EACB433}"/>
              </a:ext>
            </a:extLst>
          </p:cNvPr>
          <p:cNvSpPr/>
          <p:nvPr userDrawn="1"/>
        </p:nvSpPr>
        <p:spPr>
          <a:xfrm rot="10800000">
            <a:off x="6764076" y="551628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EDDDA7B5-F4F2-5D49-8EDA-82B483381B40}"/>
              </a:ext>
            </a:extLst>
          </p:cNvPr>
          <p:cNvSpPr/>
          <p:nvPr userDrawn="1"/>
        </p:nvSpPr>
        <p:spPr>
          <a:xfrm rot="10800000">
            <a:off x="6567136" y="516181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49CFD39A-218F-CC48-BD59-557CFB57B803}"/>
              </a:ext>
            </a:extLst>
          </p:cNvPr>
          <p:cNvSpPr/>
          <p:nvPr userDrawn="1"/>
        </p:nvSpPr>
        <p:spPr>
          <a:xfrm>
            <a:off x="7152100" y="5195500"/>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C74EB446-4838-7C43-9D02-A976934253D3}"/>
              </a:ext>
            </a:extLst>
          </p:cNvPr>
          <p:cNvSpPr/>
          <p:nvPr userDrawn="1"/>
        </p:nvSpPr>
        <p:spPr>
          <a:xfrm>
            <a:off x="7349391" y="555283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FFC0B335-D7CE-3C40-B6D3-2C20EF8307D7}"/>
              </a:ext>
            </a:extLst>
          </p:cNvPr>
          <p:cNvSpPr/>
          <p:nvPr userDrawn="1"/>
        </p:nvSpPr>
        <p:spPr>
          <a:xfrm rot="10800000">
            <a:off x="7353092" y="5160544"/>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F0AF1CFD-29E8-7E40-B4E1-BC423D283005}"/>
              </a:ext>
            </a:extLst>
          </p:cNvPr>
          <p:cNvSpPr/>
          <p:nvPr userDrawn="1"/>
        </p:nvSpPr>
        <p:spPr>
          <a:xfrm>
            <a:off x="6189011" y="4843884"/>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37B41E93-FA4D-BD4B-9B16-6FC3E87AAD32}"/>
              </a:ext>
            </a:extLst>
          </p:cNvPr>
          <p:cNvSpPr/>
          <p:nvPr userDrawn="1"/>
        </p:nvSpPr>
        <p:spPr>
          <a:xfrm rot="10800000">
            <a:off x="5994564" y="4806073"/>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1AE86B66-AA92-B749-8CC1-70D0612F3610}"/>
              </a:ext>
            </a:extLst>
          </p:cNvPr>
          <p:cNvSpPr/>
          <p:nvPr userDrawn="1"/>
        </p:nvSpPr>
        <p:spPr>
          <a:xfrm>
            <a:off x="5797624" y="555409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B4BC7576-3404-524C-9660-AC6F686F2BBB}"/>
              </a:ext>
            </a:extLst>
          </p:cNvPr>
          <p:cNvSpPr/>
          <p:nvPr userDrawn="1"/>
        </p:nvSpPr>
        <p:spPr>
          <a:xfrm>
            <a:off x="6189011" y="555409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74295B2C-9B65-6C41-9FA1-17CAE75DFDC2}"/>
              </a:ext>
            </a:extLst>
          </p:cNvPr>
          <p:cNvSpPr/>
          <p:nvPr userDrawn="1"/>
        </p:nvSpPr>
        <p:spPr>
          <a:xfrm>
            <a:off x="5994564" y="519962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A61D3690-6A01-9547-8E02-949441BC5FC1}"/>
              </a:ext>
            </a:extLst>
          </p:cNvPr>
          <p:cNvSpPr/>
          <p:nvPr userDrawn="1"/>
        </p:nvSpPr>
        <p:spPr>
          <a:xfrm rot="10800000">
            <a:off x="5604996" y="551628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1C331F48-F173-324E-B1DB-B02A3C5EFE3A}"/>
              </a:ext>
            </a:extLst>
          </p:cNvPr>
          <p:cNvSpPr/>
          <p:nvPr userDrawn="1"/>
        </p:nvSpPr>
        <p:spPr>
          <a:xfrm rot="10800000">
            <a:off x="5994564" y="551628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185B3CF5-554E-C244-A986-38F4961CF69A}"/>
              </a:ext>
            </a:extLst>
          </p:cNvPr>
          <p:cNvSpPr/>
          <p:nvPr userDrawn="1"/>
        </p:nvSpPr>
        <p:spPr>
          <a:xfrm rot="10800000">
            <a:off x="6185647" y="5157689"/>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C407C88E-F9D7-3544-83B1-DA4E40793081}"/>
              </a:ext>
            </a:extLst>
          </p:cNvPr>
          <p:cNvSpPr/>
          <p:nvPr userDrawn="1"/>
        </p:nvSpPr>
        <p:spPr>
          <a:xfrm>
            <a:off x="896" y="4759639"/>
            <a:ext cx="6095103" cy="1066659"/>
          </a:xfrm>
          <a:custGeom>
            <a:avLst/>
            <a:gdLst>
              <a:gd name="connsiteX0" fmla="*/ 0 w 4068417"/>
              <a:gd name="connsiteY0" fmla="*/ 0 h 1060174"/>
              <a:gd name="connsiteX1" fmla="*/ 3882887 w 4068417"/>
              <a:gd name="connsiteY1" fmla="*/ 0 h 1060174"/>
              <a:gd name="connsiteX2" fmla="*/ 4068417 w 4068417"/>
              <a:gd name="connsiteY2" fmla="*/ 357809 h 1060174"/>
              <a:gd name="connsiteX3" fmla="*/ 3909391 w 4068417"/>
              <a:gd name="connsiteY3" fmla="*/ 702365 h 1060174"/>
              <a:gd name="connsiteX4" fmla="*/ 3538330 w 4068417"/>
              <a:gd name="connsiteY4" fmla="*/ 702365 h 1060174"/>
              <a:gd name="connsiteX5" fmla="*/ 3750365 w 4068417"/>
              <a:gd name="connsiteY5" fmla="*/ 1060174 h 1060174"/>
              <a:gd name="connsiteX6" fmla="*/ 13252 w 4068417"/>
              <a:gd name="connsiteY6" fmla="*/ 1060174 h 1060174"/>
              <a:gd name="connsiteX7" fmla="*/ 0 w 4068417"/>
              <a:gd name="connsiteY7" fmla="*/ 0 h 1060174"/>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38330 w 4068417"/>
              <a:gd name="connsiteY4" fmla="*/ 702365 h 1066659"/>
              <a:gd name="connsiteX5" fmla="*/ 3711455 w 4068417"/>
              <a:gd name="connsiteY5" fmla="*/ 1066659 h 1066659"/>
              <a:gd name="connsiteX6" fmla="*/ 13252 w 4068417"/>
              <a:gd name="connsiteY6" fmla="*/ 1060174 h 1066659"/>
              <a:gd name="connsiteX7" fmla="*/ 0 w 4068417"/>
              <a:gd name="connsiteY7" fmla="*/ 0 h 1066659"/>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05904 w 4068417"/>
              <a:gd name="connsiteY4" fmla="*/ 708850 h 1066659"/>
              <a:gd name="connsiteX5" fmla="*/ 3711455 w 4068417"/>
              <a:gd name="connsiteY5" fmla="*/ 1066659 h 1066659"/>
              <a:gd name="connsiteX6" fmla="*/ 13252 w 4068417"/>
              <a:gd name="connsiteY6" fmla="*/ 1060174 h 1066659"/>
              <a:gd name="connsiteX7" fmla="*/ 0 w 4068417"/>
              <a:gd name="connsiteY7" fmla="*/ 0 h 1066659"/>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05904 w 4068417"/>
              <a:gd name="connsiteY4" fmla="*/ 695880 h 1066659"/>
              <a:gd name="connsiteX5" fmla="*/ 3711455 w 4068417"/>
              <a:gd name="connsiteY5" fmla="*/ 1066659 h 1066659"/>
              <a:gd name="connsiteX6" fmla="*/ 13252 w 4068417"/>
              <a:gd name="connsiteY6" fmla="*/ 1060174 h 1066659"/>
              <a:gd name="connsiteX7" fmla="*/ 0 w 4068417"/>
              <a:gd name="connsiteY7" fmla="*/ 0 h 1066659"/>
              <a:gd name="connsiteX0" fmla="*/ 0 w 4093817"/>
              <a:gd name="connsiteY0" fmla="*/ 0 h 1066659"/>
              <a:gd name="connsiteX1" fmla="*/ 3882887 w 4093817"/>
              <a:gd name="connsiteY1" fmla="*/ 0 h 1066659"/>
              <a:gd name="connsiteX2" fmla="*/ 4093817 w 4093817"/>
              <a:gd name="connsiteY2" fmla="*/ 366276 h 1066659"/>
              <a:gd name="connsiteX3" fmla="*/ 3909391 w 4093817"/>
              <a:gd name="connsiteY3" fmla="*/ 702365 h 1066659"/>
              <a:gd name="connsiteX4" fmla="*/ 3505904 w 4093817"/>
              <a:gd name="connsiteY4" fmla="*/ 695880 h 1066659"/>
              <a:gd name="connsiteX5" fmla="*/ 3711455 w 4093817"/>
              <a:gd name="connsiteY5" fmla="*/ 1066659 h 1066659"/>
              <a:gd name="connsiteX6" fmla="*/ 13252 w 4093817"/>
              <a:gd name="connsiteY6" fmla="*/ 1060174 h 1066659"/>
              <a:gd name="connsiteX7" fmla="*/ 0 w 4093817"/>
              <a:gd name="connsiteY7" fmla="*/ 0 h 1066659"/>
              <a:gd name="connsiteX0" fmla="*/ 0 w 6079780"/>
              <a:gd name="connsiteY0" fmla="*/ 0 h 1066659"/>
              <a:gd name="connsiteX1" fmla="*/ 5868850 w 6079780"/>
              <a:gd name="connsiteY1" fmla="*/ 0 h 1066659"/>
              <a:gd name="connsiteX2" fmla="*/ 6079780 w 6079780"/>
              <a:gd name="connsiteY2" fmla="*/ 366276 h 1066659"/>
              <a:gd name="connsiteX3" fmla="*/ 5895354 w 6079780"/>
              <a:gd name="connsiteY3" fmla="*/ 702365 h 1066659"/>
              <a:gd name="connsiteX4" fmla="*/ 5491867 w 6079780"/>
              <a:gd name="connsiteY4" fmla="*/ 695880 h 1066659"/>
              <a:gd name="connsiteX5" fmla="*/ 5697418 w 6079780"/>
              <a:gd name="connsiteY5" fmla="*/ 1066659 h 1066659"/>
              <a:gd name="connsiteX6" fmla="*/ 1999215 w 6079780"/>
              <a:gd name="connsiteY6" fmla="*/ 1060174 h 1066659"/>
              <a:gd name="connsiteX7" fmla="*/ 0 w 6079780"/>
              <a:gd name="connsiteY7" fmla="*/ 0 h 1066659"/>
              <a:gd name="connsiteX0" fmla="*/ 15323 w 6095103"/>
              <a:gd name="connsiteY0" fmla="*/ 0 h 1066659"/>
              <a:gd name="connsiteX1" fmla="*/ 5884173 w 6095103"/>
              <a:gd name="connsiteY1" fmla="*/ 0 h 1066659"/>
              <a:gd name="connsiteX2" fmla="*/ 6095103 w 6095103"/>
              <a:gd name="connsiteY2" fmla="*/ 366276 h 1066659"/>
              <a:gd name="connsiteX3" fmla="*/ 5910677 w 6095103"/>
              <a:gd name="connsiteY3" fmla="*/ 702365 h 1066659"/>
              <a:gd name="connsiteX4" fmla="*/ 5507190 w 6095103"/>
              <a:gd name="connsiteY4" fmla="*/ 695880 h 1066659"/>
              <a:gd name="connsiteX5" fmla="*/ 5712741 w 6095103"/>
              <a:gd name="connsiteY5" fmla="*/ 1066659 h 1066659"/>
              <a:gd name="connsiteX6" fmla="*/ 0 w 6095103"/>
              <a:gd name="connsiteY6" fmla="*/ 1060174 h 1066659"/>
              <a:gd name="connsiteX7" fmla="*/ 15323 w 6095103"/>
              <a:gd name="connsiteY7" fmla="*/ 0 h 1066659"/>
              <a:gd name="connsiteX0" fmla="*/ 1035 w 6095103"/>
              <a:gd name="connsiteY0" fmla="*/ 0 h 1066659"/>
              <a:gd name="connsiteX1" fmla="*/ 5884173 w 6095103"/>
              <a:gd name="connsiteY1" fmla="*/ 0 h 1066659"/>
              <a:gd name="connsiteX2" fmla="*/ 6095103 w 6095103"/>
              <a:gd name="connsiteY2" fmla="*/ 366276 h 1066659"/>
              <a:gd name="connsiteX3" fmla="*/ 5910677 w 6095103"/>
              <a:gd name="connsiteY3" fmla="*/ 702365 h 1066659"/>
              <a:gd name="connsiteX4" fmla="*/ 5507190 w 6095103"/>
              <a:gd name="connsiteY4" fmla="*/ 695880 h 1066659"/>
              <a:gd name="connsiteX5" fmla="*/ 5712741 w 6095103"/>
              <a:gd name="connsiteY5" fmla="*/ 1066659 h 1066659"/>
              <a:gd name="connsiteX6" fmla="*/ 0 w 6095103"/>
              <a:gd name="connsiteY6" fmla="*/ 1060174 h 1066659"/>
              <a:gd name="connsiteX7" fmla="*/ 1035 w 6095103"/>
              <a:gd name="connsiteY7" fmla="*/ 0 h 106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103" h="1066659">
                <a:moveTo>
                  <a:pt x="1035" y="0"/>
                </a:moveTo>
                <a:lnTo>
                  <a:pt x="5884173" y="0"/>
                </a:lnTo>
                <a:lnTo>
                  <a:pt x="6095103" y="366276"/>
                </a:lnTo>
                <a:lnTo>
                  <a:pt x="5910677" y="702365"/>
                </a:lnTo>
                <a:lnTo>
                  <a:pt x="5507190" y="695880"/>
                </a:lnTo>
                <a:lnTo>
                  <a:pt x="5712741" y="1066659"/>
                </a:lnTo>
                <a:lnTo>
                  <a:pt x="0" y="1060174"/>
                </a:lnTo>
                <a:lnTo>
                  <a:pt x="1035" y="0"/>
                </a:lnTo>
                <a:close/>
              </a:path>
            </a:pathLst>
          </a:cu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ABD1A063-C0CB-8D4D-8FE3-EB083941A3A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457290" y="1053296"/>
            <a:ext cx="756213" cy="567160"/>
          </a:xfrm>
          <a:prstGeom prst="rect">
            <a:avLst/>
          </a:prstGeom>
        </p:spPr>
      </p:pic>
      <p:sp>
        <p:nvSpPr>
          <p:cNvPr id="35" name="Text Placeholder 7">
            <a:extLst>
              <a:ext uri="{FF2B5EF4-FFF2-40B4-BE49-F238E27FC236}">
                <a16:creationId xmlns:a16="http://schemas.microsoft.com/office/drawing/2014/main" id="{1A0705ED-9638-2141-A5E4-2EE632EB9588}"/>
              </a:ext>
            </a:extLst>
          </p:cNvPr>
          <p:cNvSpPr>
            <a:spLocks noGrp="1"/>
          </p:cNvSpPr>
          <p:nvPr>
            <p:ph type="body" sz="quarter" idx="13" hasCustomPrompt="1"/>
          </p:nvPr>
        </p:nvSpPr>
        <p:spPr>
          <a:xfrm>
            <a:off x="419359" y="4870852"/>
            <a:ext cx="7658068" cy="559437"/>
          </a:xfrm>
        </p:spPr>
        <p:txBody>
          <a:bodyPr>
            <a:normAutofit/>
          </a:bodyPr>
          <a:lstStyle>
            <a:lvl1pPr marL="0" indent="0">
              <a:buNone/>
              <a:defRPr sz="28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36" name="Text Placeholder 183">
            <a:extLst>
              <a:ext uri="{FF2B5EF4-FFF2-40B4-BE49-F238E27FC236}">
                <a16:creationId xmlns:a16="http://schemas.microsoft.com/office/drawing/2014/main" id="{FA7047E4-57AE-C846-AF5D-C5228E3A4C6A}"/>
              </a:ext>
            </a:extLst>
          </p:cNvPr>
          <p:cNvSpPr>
            <a:spLocks noGrp="1"/>
          </p:cNvSpPr>
          <p:nvPr>
            <p:ph type="body" sz="quarter" idx="14" hasCustomPrompt="1"/>
          </p:nvPr>
        </p:nvSpPr>
        <p:spPr>
          <a:xfrm>
            <a:off x="425639" y="5298448"/>
            <a:ext cx="7651787" cy="526825"/>
          </a:xfrm>
        </p:spPr>
        <p:txBody>
          <a:bodyPr>
            <a:normAutofit/>
          </a:bodyPr>
          <a:lstStyle>
            <a:lvl1pPr marL="0" indent="0">
              <a:buNone/>
              <a:defRPr sz="1800"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31623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
                                        <p:tgtEl>
                                          <p:spTgt spid="28"/>
                                        </p:tgtEl>
                                        <p:attrNameLst>
                                          <p:attrName>ppt_y</p:attrName>
                                        </p:attrNameLst>
                                      </p:cBhvr>
                                      <p:tavLst>
                                        <p:tav tm="0">
                                          <p:val>
                                            <p:strVal val="#ppt_y-#ppt_h*1.125000"/>
                                          </p:val>
                                        </p:tav>
                                        <p:tav tm="100000">
                                          <p:val>
                                            <p:strVal val="#ppt_y"/>
                                          </p:val>
                                        </p:tav>
                                      </p:tavLst>
                                    </p:anim>
                                    <p:animEffect transition="in" filter="wipe(down)">
                                      <p:cBhvr>
                                        <p:cTn id="12" dur="50"/>
                                        <p:tgtEl>
                                          <p:spTgt spid="28"/>
                                        </p:tgtEl>
                                      </p:cBhvr>
                                    </p:animEffect>
                                  </p:childTnLst>
                                </p:cTn>
                              </p:par>
                            </p:childTnLst>
                          </p:cTn>
                        </p:par>
                        <p:par>
                          <p:cTn id="13" fill="hold">
                            <p:stCondLst>
                              <p:cond delay="550"/>
                            </p:stCondLst>
                            <p:childTnLst>
                              <p:par>
                                <p:cTn id="14" presetID="12" presetClass="entr" presetSubtype="4"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
                                        <p:tgtEl>
                                          <p:spTgt spid="25"/>
                                        </p:tgtEl>
                                        <p:attrNameLst>
                                          <p:attrName>ppt_y</p:attrName>
                                        </p:attrNameLst>
                                      </p:cBhvr>
                                      <p:tavLst>
                                        <p:tav tm="0">
                                          <p:val>
                                            <p:strVal val="#ppt_y+#ppt_h*1.125000"/>
                                          </p:val>
                                        </p:tav>
                                        <p:tav tm="100000">
                                          <p:val>
                                            <p:strVal val="#ppt_y"/>
                                          </p:val>
                                        </p:tav>
                                      </p:tavLst>
                                    </p:anim>
                                    <p:animEffect transition="in" filter="wipe(up)">
                                      <p:cBhvr>
                                        <p:cTn id="17" dur="50"/>
                                        <p:tgtEl>
                                          <p:spTgt spid="25"/>
                                        </p:tgtEl>
                                      </p:cBhvr>
                                    </p:animEffect>
                                  </p:childTnLst>
                                </p:cTn>
                              </p:par>
                            </p:childTnLst>
                          </p:cTn>
                        </p:par>
                        <p:par>
                          <p:cTn id="18" fill="hold">
                            <p:stCondLst>
                              <p:cond delay="600"/>
                            </p:stCondLst>
                            <p:childTnLst>
                              <p:par>
                                <p:cTn id="19" presetID="1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
                                        <p:tgtEl>
                                          <p:spTgt spid="24"/>
                                        </p:tgtEl>
                                        <p:attrNameLst>
                                          <p:attrName>ppt_y</p:attrName>
                                        </p:attrNameLst>
                                      </p:cBhvr>
                                      <p:tavLst>
                                        <p:tav tm="0">
                                          <p:val>
                                            <p:strVal val="#ppt_y-#ppt_h*1.125000"/>
                                          </p:val>
                                        </p:tav>
                                        <p:tav tm="100000">
                                          <p:val>
                                            <p:strVal val="#ppt_y"/>
                                          </p:val>
                                        </p:tav>
                                      </p:tavLst>
                                    </p:anim>
                                    <p:animEffect transition="in" filter="wipe(down)">
                                      <p:cBhvr>
                                        <p:cTn id="22" dur="50"/>
                                        <p:tgtEl>
                                          <p:spTgt spid="24"/>
                                        </p:tgtEl>
                                      </p:cBhvr>
                                    </p:animEffect>
                                  </p:childTnLst>
                                </p:cTn>
                              </p:par>
                            </p:childTnLst>
                          </p:cTn>
                        </p:par>
                        <p:par>
                          <p:cTn id="23" fill="hold">
                            <p:stCondLst>
                              <p:cond delay="650"/>
                            </p:stCondLst>
                            <p:childTnLst>
                              <p:par>
                                <p:cTn id="24" presetID="1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
                                        <p:tgtEl>
                                          <p:spTgt spid="27"/>
                                        </p:tgtEl>
                                        <p:attrNameLst>
                                          <p:attrName>ppt_y</p:attrName>
                                        </p:attrNameLst>
                                      </p:cBhvr>
                                      <p:tavLst>
                                        <p:tav tm="0">
                                          <p:val>
                                            <p:strVal val="#ppt_y+#ppt_h*1.125000"/>
                                          </p:val>
                                        </p:tav>
                                        <p:tav tm="100000">
                                          <p:val>
                                            <p:strVal val="#ppt_y"/>
                                          </p:val>
                                        </p:tav>
                                      </p:tavLst>
                                    </p:anim>
                                    <p:animEffect transition="in" filter="wipe(up)">
                                      <p:cBhvr>
                                        <p:cTn id="27" dur="50"/>
                                        <p:tgtEl>
                                          <p:spTgt spid="27"/>
                                        </p:tgtEl>
                                      </p:cBhvr>
                                    </p:animEffect>
                                  </p:childTnLst>
                                </p:cTn>
                              </p:par>
                            </p:childTnLst>
                          </p:cTn>
                        </p:par>
                        <p:par>
                          <p:cTn id="28" fill="hold">
                            <p:stCondLst>
                              <p:cond delay="700"/>
                            </p:stCondLst>
                            <p:childTnLst>
                              <p:par>
                                <p:cTn id="29" presetID="1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
                                        <p:tgtEl>
                                          <p:spTgt spid="29"/>
                                        </p:tgtEl>
                                        <p:attrNameLst>
                                          <p:attrName>ppt_y</p:attrName>
                                        </p:attrNameLst>
                                      </p:cBhvr>
                                      <p:tavLst>
                                        <p:tav tm="0">
                                          <p:val>
                                            <p:strVal val="#ppt_y-#ppt_h*1.125000"/>
                                          </p:val>
                                        </p:tav>
                                        <p:tav tm="100000">
                                          <p:val>
                                            <p:strVal val="#ppt_y"/>
                                          </p:val>
                                        </p:tav>
                                      </p:tavLst>
                                    </p:anim>
                                    <p:animEffect transition="in" filter="wipe(down)">
                                      <p:cBhvr>
                                        <p:cTn id="32" dur="50"/>
                                        <p:tgtEl>
                                          <p:spTgt spid="29"/>
                                        </p:tgtEl>
                                      </p:cBhvr>
                                    </p:animEffect>
                                  </p:childTnLst>
                                </p:cTn>
                              </p:par>
                            </p:childTnLst>
                          </p:cTn>
                        </p:par>
                        <p:par>
                          <p:cTn id="33" fill="hold">
                            <p:stCondLst>
                              <p:cond delay="750"/>
                            </p:stCondLst>
                            <p:childTnLst>
                              <p:par>
                                <p:cTn id="34" presetID="12" presetClass="entr" presetSubtype="4"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
                                        <p:tgtEl>
                                          <p:spTgt spid="26"/>
                                        </p:tgtEl>
                                        <p:attrNameLst>
                                          <p:attrName>ppt_y</p:attrName>
                                        </p:attrNameLst>
                                      </p:cBhvr>
                                      <p:tavLst>
                                        <p:tav tm="0">
                                          <p:val>
                                            <p:strVal val="#ppt_y+#ppt_h*1.125000"/>
                                          </p:val>
                                        </p:tav>
                                        <p:tav tm="100000">
                                          <p:val>
                                            <p:strVal val="#ppt_y"/>
                                          </p:val>
                                        </p:tav>
                                      </p:tavLst>
                                    </p:anim>
                                    <p:animEffect transition="in" filter="wipe(up)">
                                      <p:cBhvr>
                                        <p:cTn id="37" dur="50"/>
                                        <p:tgtEl>
                                          <p:spTgt spid="26"/>
                                        </p:tgtEl>
                                      </p:cBhvr>
                                    </p:animEffect>
                                  </p:childTnLst>
                                </p:cTn>
                              </p:par>
                            </p:childTnLst>
                          </p:cTn>
                        </p:par>
                        <p:par>
                          <p:cTn id="38" fill="hold">
                            <p:stCondLst>
                              <p:cond delay="800"/>
                            </p:stCondLst>
                            <p:childTnLst>
                              <p:par>
                                <p:cTn id="39" presetID="12" presetClass="entr" presetSubtype="1"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
                                        <p:tgtEl>
                                          <p:spTgt spid="30"/>
                                        </p:tgtEl>
                                        <p:attrNameLst>
                                          <p:attrName>ppt_y</p:attrName>
                                        </p:attrNameLst>
                                      </p:cBhvr>
                                      <p:tavLst>
                                        <p:tav tm="0">
                                          <p:val>
                                            <p:strVal val="#ppt_y-#ppt_h*1.125000"/>
                                          </p:val>
                                        </p:tav>
                                        <p:tav tm="100000">
                                          <p:val>
                                            <p:strVal val="#ppt_y"/>
                                          </p:val>
                                        </p:tav>
                                      </p:tavLst>
                                    </p:anim>
                                    <p:animEffect transition="in" filter="wipe(down)">
                                      <p:cBhvr>
                                        <p:cTn id="42" dur="50"/>
                                        <p:tgtEl>
                                          <p:spTgt spid="30"/>
                                        </p:tgtEl>
                                      </p:cBhvr>
                                    </p:animEffect>
                                  </p:childTnLst>
                                </p:cTn>
                              </p:par>
                            </p:childTnLst>
                          </p:cTn>
                        </p:par>
                        <p:par>
                          <p:cTn id="43" fill="hold">
                            <p:stCondLst>
                              <p:cond delay="850"/>
                            </p:stCondLst>
                            <p:childTnLst>
                              <p:par>
                                <p:cTn id="44" presetID="1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
                                        <p:tgtEl>
                                          <p:spTgt spid="23"/>
                                        </p:tgtEl>
                                        <p:attrNameLst>
                                          <p:attrName>ppt_y</p:attrName>
                                        </p:attrNameLst>
                                      </p:cBhvr>
                                      <p:tavLst>
                                        <p:tav tm="0">
                                          <p:val>
                                            <p:strVal val="#ppt_y+#ppt_h*1.125000"/>
                                          </p:val>
                                        </p:tav>
                                        <p:tav tm="100000">
                                          <p:val>
                                            <p:strVal val="#ppt_y"/>
                                          </p:val>
                                        </p:tav>
                                      </p:tavLst>
                                    </p:anim>
                                    <p:animEffect transition="in" filter="wipe(up)">
                                      <p:cBhvr>
                                        <p:cTn id="47" dur="50"/>
                                        <p:tgtEl>
                                          <p:spTgt spid="23"/>
                                        </p:tgtEl>
                                      </p:cBhvr>
                                    </p:animEffect>
                                  </p:childTnLst>
                                </p:cTn>
                              </p:par>
                            </p:childTnLst>
                          </p:cTn>
                        </p:par>
                        <p:par>
                          <p:cTn id="48" fill="hold">
                            <p:stCondLst>
                              <p:cond delay="900"/>
                            </p:stCondLst>
                            <p:childTnLst>
                              <p:par>
                                <p:cTn id="49" presetID="1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
                                        <p:tgtEl>
                                          <p:spTgt spid="13"/>
                                        </p:tgtEl>
                                        <p:attrNameLst>
                                          <p:attrName>ppt_y</p:attrName>
                                        </p:attrNameLst>
                                      </p:cBhvr>
                                      <p:tavLst>
                                        <p:tav tm="0">
                                          <p:val>
                                            <p:strVal val="#ppt_y-#ppt_h*1.125000"/>
                                          </p:val>
                                        </p:tav>
                                        <p:tav tm="100000">
                                          <p:val>
                                            <p:strVal val="#ppt_y"/>
                                          </p:val>
                                        </p:tav>
                                      </p:tavLst>
                                    </p:anim>
                                    <p:animEffect transition="in" filter="wipe(down)">
                                      <p:cBhvr>
                                        <p:cTn id="52" dur="50"/>
                                        <p:tgtEl>
                                          <p:spTgt spid="13"/>
                                        </p:tgtEl>
                                      </p:cBhvr>
                                    </p:animEffect>
                                  </p:childTnLst>
                                </p:cTn>
                              </p:par>
                            </p:childTnLst>
                          </p:cTn>
                        </p:par>
                        <p:par>
                          <p:cTn id="53" fill="hold">
                            <p:stCondLst>
                              <p:cond delay="950"/>
                            </p:stCondLst>
                            <p:childTnLst>
                              <p:par>
                                <p:cTn id="54" presetID="12" presetClass="entr" presetSubtype="4"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
                                        <p:tgtEl>
                                          <p:spTgt spid="15"/>
                                        </p:tgtEl>
                                        <p:attrNameLst>
                                          <p:attrName>ppt_y</p:attrName>
                                        </p:attrNameLst>
                                      </p:cBhvr>
                                      <p:tavLst>
                                        <p:tav tm="0">
                                          <p:val>
                                            <p:strVal val="#ppt_y+#ppt_h*1.125000"/>
                                          </p:val>
                                        </p:tav>
                                        <p:tav tm="100000">
                                          <p:val>
                                            <p:strVal val="#ppt_y"/>
                                          </p:val>
                                        </p:tav>
                                      </p:tavLst>
                                    </p:anim>
                                    <p:animEffect transition="in" filter="wipe(up)">
                                      <p:cBhvr>
                                        <p:cTn id="57" dur="50"/>
                                        <p:tgtEl>
                                          <p:spTgt spid="15"/>
                                        </p:tgtEl>
                                      </p:cBhvr>
                                    </p:animEffect>
                                  </p:childTnLst>
                                </p:cTn>
                              </p:par>
                            </p:childTnLst>
                          </p:cTn>
                        </p:par>
                        <p:par>
                          <p:cTn id="58" fill="hold">
                            <p:stCondLst>
                              <p:cond delay="1000"/>
                            </p:stCondLst>
                            <p:childTnLst>
                              <p:par>
                                <p:cTn id="59" presetID="12" presetClass="entr" presetSubtype="1"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
                                        <p:tgtEl>
                                          <p:spTgt spid="17"/>
                                        </p:tgtEl>
                                        <p:attrNameLst>
                                          <p:attrName>ppt_y</p:attrName>
                                        </p:attrNameLst>
                                      </p:cBhvr>
                                      <p:tavLst>
                                        <p:tav tm="0">
                                          <p:val>
                                            <p:strVal val="#ppt_y-#ppt_h*1.125000"/>
                                          </p:val>
                                        </p:tav>
                                        <p:tav tm="100000">
                                          <p:val>
                                            <p:strVal val="#ppt_y"/>
                                          </p:val>
                                        </p:tav>
                                      </p:tavLst>
                                    </p:anim>
                                    <p:animEffect transition="in" filter="wipe(down)">
                                      <p:cBhvr>
                                        <p:cTn id="62" dur="50"/>
                                        <p:tgtEl>
                                          <p:spTgt spid="17"/>
                                        </p:tgtEl>
                                      </p:cBhvr>
                                    </p:animEffect>
                                  </p:childTnLst>
                                </p:cTn>
                              </p:par>
                            </p:childTnLst>
                          </p:cTn>
                        </p:par>
                        <p:par>
                          <p:cTn id="63" fill="hold">
                            <p:stCondLst>
                              <p:cond delay="1050"/>
                            </p:stCondLst>
                            <p:childTnLst>
                              <p:par>
                                <p:cTn id="64" presetID="12" presetClass="entr" presetSubtype="4"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
                                        <p:tgtEl>
                                          <p:spTgt spid="11"/>
                                        </p:tgtEl>
                                        <p:attrNameLst>
                                          <p:attrName>ppt_y</p:attrName>
                                        </p:attrNameLst>
                                      </p:cBhvr>
                                      <p:tavLst>
                                        <p:tav tm="0">
                                          <p:val>
                                            <p:strVal val="#ppt_y+#ppt_h*1.125000"/>
                                          </p:val>
                                        </p:tav>
                                        <p:tav tm="100000">
                                          <p:val>
                                            <p:strVal val="#ppt_y"/>
                                          </p:val>
                                        </p:tav>
                                      </p:tavLst>
                                    </p:anim>
                                    <p:animEffect transition="in" filter="wipe(up)">
                                      <p:cBhvr>
                                        <p:cTn id="67" dur="50"/>
                                        <p:tgtEl>
                                          <p:spTgt spid="11"/>
                                        </p:tgtEl>
                                      </p:cBhvr>
                                    </p:animEffect>
                                  </p:childTnLst>
                                </p:cTn>
                              </p:par>
                            </p:childTnLst>
                          </p:cTn>
                        </p:par>
                        <p:par>
                          <p:cTn id="68" fill="hold">
                            <p:stCondLst>
                              <p:cond delay="1100"/>
                            </p:stCondLst>
                            <p:childTnLst>
                              <p:par>
                                <p:cTn id="69" presetID="12" presetClass="entr" presetSubtype="1"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
                                        <p:tgtEl>
                                          <p:spTgt spid="19"/>
                                        </p:tgtEl>
                                        <p:attrNameLst>
                                          <p:attrName>ppt_y</p:attrName>
                                        </p:attrNameLst>
                                      </p:cBhvr>
                                      <p:tavLst>
                                        <p:tav tm="0">
                                          <p:val>
                                            <p:strVal val="#ppt_y-#ppt_h*1.125000"/>
                                          </p:val>
                                        </p:tav>
                                        <p:tav tm="100000">
                                          <p:val>
                                            <p:strVal val="#ppt_y"/>
                                          </p:val>
                                        </p:tav>
                                      </p:tavLst>
                                    </p:anim>
                                    <p:animEffect transition="in" filter="wipe(down)">
                                      <p:cBhvr>
                                        <p:cTn id="72" dur="50"/>
                                        <p:tgtEl>
                                          <p:spTgt spid="19"/>
                                        </p:tgtEl>
                                      </p:cBhvr>
                                    </p:animEffect>
                                  </p:childTnLst>
                                </p:cTn>
                              </p:par>
                            </p:childTnLst>
                          </p:cTn>
                        </p:par>
                        <p:par>
                          <p:cTn id="73" fill="hold">
                            <p:stCondLst>
                              <p:cond delay="1150"/>
                            </p:stCondLst>
                            <p:childTnLst>
                              <p:par>
                                <p:cTn id="74" presetID="12" presetClass="entr" presetSubtype="1"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
                                        <p:tgtEl>
                                          <p:spTgt spid="18"/>
                                        </p:tgtEl>
                                        <p:attrNameLst>
                                          <p:attrName>ppt_y</p:attrName>
                                        </p:attrNameLst>
                                      </p:cBhvr>
                                      <p:tavLst>
                                        <p:tav tm="0">
                                          <p:val>
                                            <p:strVal val="#ppt_y-#ppt_h*1.125000"/>
                                          </p:val>
                                        </p:tav>
                                        <p:tav tm="100000">
                                          <p:val>
                                            <p:strVal val="#ppt_y"/>
                                          </p:val>
                                        </p:tav>
                                      </p:tavLst>
                                    </p:anim>
                                    <p:animEffect transition="in" filter="wipe(down)">
                                      <p:cBhvr>
                                        <p:cTn id="77" dur="50"/>
                                        <p:tgtEl>
                                          <p:spTgt spid="18"/>
                                        </p:tgtEl>
                                      </p:cBhvr>
                                    </p:animEffect>
                                  </p:childTnLst>
                                </p:cTn>
                              </p:par>
                            </p:childTnLst>
                          </p:cTn>
                        </p:par>
                        <p:par>
                          <p:cTn id="78" fill="hold">
                            <p:stCondLst>
                              <p:cond delay="1200"/>
                            </p:stCondLst>
                            <p:childTnLst>
                              <p:par>
                                <p:cTn id="79" presetID="12" presetClass="entr" presetSubtype="4"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
                                        <p:tgtEl>
                                          <p:spTgt spid="16"/>
                                        </p:tgtEl>
                                        <p:attrNameLst>
                                          <p:attrName>ppt_y</p:attrName>
                                        </p:attrNameLst>
                                      </p:cBhvr>
                                      <p:tavLst>
                                        <p:tav tm="0">
                                          <p:val>
                                            <p:strVal val="#ppt_y+#ppt_h*1.125000"/>
                                          </p:val>
                                        </p:tav>
                                        <p:tav tm="100000">
                                          <p:val>
                                            <p:strVal val="#ppt_y"/>
                                          </p:val>
                                        </p:tav>
                                      </p:tavLst>
                                    </p:anim>
                                    <p:animEffect transition="in" filter="wipe(up)">
                                      <p:cBhvr>
                                        <p:cTn id="82" dur="50"/>
                                        <p:tgtEl>
                                          <p:spTgt spid="16"/>
                                        </p:tgtEl>
                                      </p:cBhvr>
                                    </p:animEffect>
                                  </p:childTnLst>
                                </p:cTn>
                              </p:par>
                            </p:childTnLst>
                          </p:cTn>
                        </p:par>
                        <p:par>
                          <p:cTn id="83" fill="hold">
                            <p:stCondLst>
                              <p:cond delay="1250"/>
                            </p:stCondLst>
                            <p:childTnLst>
                              <p:par>
                                <p:cTn id="84" presetID="12" presetClass="entr" presetSubtype="4"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
                                        <p:tgtEl>
                                          <p:spTgt spid="12"/>
                                        </p:tgtEl>
                                        <p:attrNameLst>
                                          <p:attrName>ppt_y</p:attrName>
                                        </p:attrNameLst>
                                      </p:cBhvr>
                                      <p:tavLst>
                                        <p:tav tm="0">
                                          <p:val>
                                            <p:strVal val="#ppt_y+#ppt_h*1.125000"/>
                                          </p:val>
                                        </p:tav>
                                        <p:tav tm="100000">
                                          <p:val>
                                            <p:strVal val="#ppt_y"/>
                                          </p:val>
                                        </p:tav>
                                      </p:tavLst>
                                    </p:anim>
                                    <p:animEffect transition="in" filter="wipe(up)">
                                      <p:cBhvr>
                                        <p:cTn id="87" dur="50"/>
                                        <p:tgtEl>
                                          <p:spTgt spid="12"/>
                                        </p:tgtEl>
                                      </p:cBhvr>
                                    </p:animEffect>
                                  </p:childTnLst>
                                </p:cTn>
                              </p:par>
                            </p:childTnLst>
                          </p:cTn>
                        </p:par>
                        <p:par>
                          <p:cTn id="88" fill="hold">
                            <p:stCondLst>
                              <p:cond delay="1300"/>
                            </p:stCondLst>
                            <p:childTnLst>
                              <p:par>
                                <p:cTn id="89" presetID="12" presetClass="entr" presetSubtype="4"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
                                        <p:tgtEl>
                                          <p:spTgt spid="14"/>
                                        </p:tgtEl>
                                        <p:attrNameLst>
                                          <p:attrName>ppt_y</p:attrName>
                                        </p:attrNameLst>
                                      </p:cBhvr>
                                      <p:tavLst>
                                        <p:tav tm="0">
                                          <p:val>
                                            <p:strVal val="#ppt_y+#ppt_h*1.125000"/>
                                          </p:val>
                                        </p:tav>
                                        <p:tav tm="100000">
                                          <p:val>
                                            <p:strVal val="#ppt_y"/>
                                          </p:val>
                                        </p:tav>
                                      </p:tavLst>
                                    </p:anim>
                                    <p:animEffect transition="in" filter="wipe(up)">
                                      <p:cBhvr>
                                        <p:cTn id="92" dur="50"/>
                                        <p:tgtEl>
                                          <p:spTgt spid="14"/>
                                        </p:tgtEl>
                                      </p:cBhvr>
                                    </p:animEffect>
                                  </p:childTnLst>
                                </p:cTn>
                              </p:par>
                            </p:childTnLst>
                          </p:cTn>
                        </p:par>
                        <p:par>
                          <p:cTn id="93" fill="hold">
                            <p:stCondLst>
                              <p:cond delay="1350"/>
                            </p:stCondLst>
                            <p:childTnLst>
                              <p:par>
                                <p:cTn id="94" presetID="12" presetClass="entr" presetSubtype="4"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
                                        <p:tgtEl>
                                          <p:spTgt spid="20"/>
                                        </p:tgtEl>
                                        <p:attrNameLst>
                                          <p:attrName>ppt_y</p:attrName>
                                        </p:attrNameLst>
                                      </p:cBhvr>
                                      <p:tavLst>
                                        <p:tav tm="0">
                                          <p:val>
                                            <p:strVal val="#ppt_y+#ppt_h*1.125000"/>
                                          </p:val>
                                        </p:tav>
                                        <p:tav tm="100000">
                                          <p:val>
                                            <p:strVal val="#ppt_y"/>
                                          </p:val>
                                        </p:tav>
                                      </p:tavLst>
                                    </p:anim>
                                    <p:animEffect transition="in" filter="wipe(up)">
                                      <p:cBhvr>
                                        <p:cTn id="97" dur="50"/>
                                        <p:tgtEl>
                                          <p:spTgt spid="20"/>
                                        </p:tgtEl>
                                      </p:cBhvr>
                                    </p:animEffect>
                                  </p:childTnLst>
                                </p:cTn>
                              </p:par>
                            </p:childTnLst>
                          </p:cTn>
                        </p:par>
                        <p:par>
                          <p:cTn id="98" fill="hold">
                            <p:stCondLst>
                              <p:cond delay="1400"/>
                            </p:stCondLst>
                            <p:childTnLst>
                              <p:par>
                                <p:cTn id="99" presetID="12" presetClass="entr" presetSubtype="4"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
                                        <p:tgtEl>
                                          <p:spTgt spid="21"/>
                                        </p:tgtEl>
                                        <p:attrNameLst>
                                          <p:attrName>ppt_y</p:attrName>
                                        </p:attrNameLst>
                                      </p:cBhvr>
                                      <p:tavLst>
                                        <p:tav tm="0">
                                          <p:val>
                                            <p:strVal val="#ppt_y+#ppt_h*1.125000"/>
                                          </p:val>
                                        </p:tav>
                                        <p:tav tm="100000">
                                          <p:val>
                                            <p:strVal val="#ppt_y"/>
                                          </p:val>
                                        </p:tav>
                                      </p:tavLst>
                                    </p:anim>
                                    <p:animEffect transition="in" filter="wipe(up)">
                                      <p:cBhvr>
                                        <p:cTn id="102" dur="50"/>
                                        <p:tgtEl>
                                          <p:spTgt spid="21"/>
                                        </p:tgtEl>
                                      </p:cBhvr>
                                    </p:animEffect>
                                  </p:childTnLst>
                                </p:cTn>
                              </p:par>
                            </p:childTnLst>
                          </p:cTn>
                        </p:par>
                        <p:par>
                          <p:cTn id="103" fill="hold">
                            <p:stCondLst>
                              <p:cond delay="1450"/>
                            </p:stCondLst>
                            <p:childTnLst>
                              <p:par>
                                <p:cTn id="104" presetID="12" presetClass="entr" presetSubtype="1"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
                                        <p:tgtEl>
                                          <p:spTgt spid="22"/>
                                        </p:tgtEl>
                                        <p:attrNameLst>
                                          <p:attrName>ppt_y</p:attrName>
                                        </p:attrNameLst>
                                      </p:cBhvr>
                                      <p:tavLst>
                                        <p:tav tm="0">
                                          <p:val>
                                            <p:strVal val="#ppt_y-#ppt_h*1.125000"/>
                                          </p:val>
                                        </p:tav>
                                        <p:tav tm="100000">
                                          <p:val>
                                            <p:strVal val="#ppt_y"/>
                                          </p:val>
                                        </p:tav>
                                      </p:tavLst>
                                    </p:anim>
                                    <p:animEffect transition="in" filter="wipe(down)">
                                      <p:cBhvr>
                                        <p:cTn id="107" dur="50"/>
                                        <p:tgtEl>
                                          <p:spTgt spid="22"/>
                                        </p:tgtEl>
                                      </p:cBhvr>
                                    </p:animEffect>
                                  </p:childTnLst>
                                </p:cTn>
                              </p:par>
                            </p:childTnLst>
                          </p:cTn>
                        </p:par>
                        <p:par>
                          <p:cTn id="108" fill="hold">
                            <p:stCondLst>
                              <p:cond delay="1500"/>
                            </p:stCondLst>
                            <p:childTnLst>
                              <p:par>
                                <p:cTn id="109" presetID="37" presetClass="path" presetSubtype="0" accel="50000" decel="50000" fill="hold" nodeType="afterEffect">
                                  <p:stCondLst>
                                    <p:cond delay="5000"/>
                                  </p:stCondLst>
                                  <p:childTnLst>
                                    <p:animMotion origin="layout" path="M -0.00742 0.04514 L -0.29856 0.16365 C -0.35911 0.19004 -0.44987 0.20486 -0.54531 0.20486 C -0.65377 0.20486 -0.74062 0.19004 -0.80117 0.16365 L -1.09166 0.04514 " pathEditMode="relative" rAng="0" ptsTypes="AAAAA">
                                      <p:cBhvr>
                                        <p:cTn id="110" dur="30000" fill="hold"/>
                                        <p:tgtEl>
                                          <p:spTgt spid="34"/>
                                        </p:tgtEl>
                                        <p:attrNameLst>
                                          <p:attrName>ppt_x</p:attrName>
                                          <p:attrName>ppt_y</p:attrName>
                                        </p:attrNameLst>
                                      </p:cBhvr>
                                      <p:rCtr x="-54219" y="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A89054-C3D5-DB46-B4C8-83D129DF3E55}"/>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72D5E746-AC22-2548-9763-0620108822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C2C8BA-2207-2442-9B86-131E2BEC3E7B}"/>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Rectangle 5">
            <a:extLst>
              <a:ext uri="{FF2B5EF4-FFF2-40B4-BE49-F238E27FC236}">
                <a16:creationId xmlns:a16="http://schemas.microsoft.com/office/drawing/2014/main" id="{02FBC2B4-F7EA-944E-95C8-B56AE486F364}"/>
              </a:ext>
            </a:extLst>
          </p:cNvPr>
          <p:cNvSpPr/>
          <p:nvPr userDrawn="1"/>
        </p:nvSpPr>
        <p:spPr>
          <a:xfrm>
            <a:off x="0" y="5230665"/>
            <a:ext cx="12192000" cy="1627335"/>
          </a:xfrm>
          <a:prstGeom prst="rect">
            <a:avLst/>
          </a:prstGeom>
          <a:gradFill>
            <a:gsLst>
              <a:gs pos="0">
                <a:srgbClr val="1B2121">
                  <a:alpha val="0"/>
                </a:srgbClr>
              </a:gs>
              <a:gs pos="100000">
                <a:schemeClr val="bg1">
                  <a:lumMod val="10000"/>
                  <a:alpha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AC8B393-5AF8-AB4D-8717-078F2B78CFF0}"/>
              </a:ext>
            </a:extLst>
          </p:cNvPr>
          <p:cNvGrpSpPr/>
          <p:nvPr userDrawn="1"/>
        </p:nvGrpSpPr>
        <p:grpSpPr>
          <a:xfrm>
            <a:off x="10997522" y="6142892"/>
            <a:ext cx="900410" cy="383769"/>
            <a:chOff x="10997522" y="6142892"/>
            <a:chExt cx="900410" cy="383769"/>
          </a:xfrm>
        </p:grpSpPr>
        <p:cxnSp>
          <p:nvCxnSpPr>
            <p:cNvPr id="8" name="Straight Connector 7">
              <a:extLst>
                <a:ext uri="{FF2B5EF4-FFF2-40B4-BE49-F238E27FC236}">
                  <a16:creationId xmlns:a16="http://schemas.microsoft.com/office/drawing/2014/main" id="{74A84DE8-262E-AA4D-BA9B-6732DED4927A}"/>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AF75506-1536-7E43-A5C4-127240FD8E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10" name="Picture 9">
              <a:extLst>
                <a:ext uri="{FF2B5EF4-FFF2-40B4-BE49-F238E27FC236}">
                  <a16:creationId xmlns:a16="http://schemas.microsoft.com/office/drawing/2014/main" id="{6E0124E9-08A3-7B43-B63B-F2A9CDCCC6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11" name="Triangle 10">
            <a:extLst>
              <a:ext uri="{FF2B5EF4-FFF2-40B4-BE49-F238E27FC236}">
                <a16:creationId xmlns:a16="http://schemas.microsoft.com/office/drawing/2014/main" id="{B53C97FD-77E4-8F42-BF36-2256F0AD90C2}"/>
              </a:ext>
            </a:extLst>
          </p:cNvPr>
          <p:cNvSpPr/>
          <p:nvPr userDrawn="1"/>
        </p:nvSpPr>
        <p:spPr>
          <a:xfrm>
            <a:off x="6567136" y="505666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9FA417D0-6B22-8E49-97AA-CD7091E28646}"/>
              </a:ext>
            </a:extLst>
          </p:cNvPr>
          <p:cNvSpPr/>
          <p:nvPr userDrawn="1"/>
        </p:nvSpPr>
        <p:spPr>
          <a:xfrm>
            <a:off x="6958523" y="505666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AB289B04-0313-2E49-BD22-43155FFE5793}"/>
              </a:ext>
            </a:extLst>
          </p:cNvPr>
          <p:cNvSpPr/>
          <p:nvPr userDrawn="1"/>
        </p:nvSpPr>
        <p:spPr>
          <a:xfrm rot="10800000">
            <a:off x="6374508" y="501885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61EC225-0193-4F4F-B524-7FC74833689F}"/>
              </a:ext>
            </a:extLst>
          </p:cNvPr>
          <p:cNvSpPr/>
          <p:nvPr userDrawn="1"/>
        </p:nvSpPr>
        <p:spPr>
          <a:xfrm>
            <a:off x="6958523" y="576688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D5822FDB-FF7A-ED44-A787-B8B07C69B8BF}"/>
              </a:ext>
            </a:extLst>
          </p:cNvPr>
          <p:cNvSpPr/>
          <p:nvPr userDrawn="1"/>
        </p:nvSpPr>
        <p:spPr>
          <a:xfrm>
            <a:off x="6374508" y="5412406"/>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1926FA05-D18E-5748-9DA0-0F0BA83C1C05}"/>
              </a:ext>
            </a:extLst>
          </p:cNvPr>
          <p:cNvSpPr/>
          <p:nvPr userDrawn="1"/>
        </p:nvSpPr>
        <p:spPr>
          <a:xfrm>
            <a:off x="6764076" y="5412406"/>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CD0263A7-F401-A548-8A32-71A800D04232}"/>
              </a:ext>
            </a:extLst>
          </p:cNvPr>
          <p:cNvSpPr/>
          <p:nvPr userDrawn="1"/>
        </p:nvSpPr>
        <p:spPr>
          <a:xfrm rot="10800000">
            <a:off x="6374508" y="572907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93798116-9310-384F-A31E-22234431B7DC}"/>
              </a:ext>
            </a:extLst>
          </p:cNvPr>
          <p:cNvSpPr/>
          <p:nvPr userDrawn="1"/>
        </p:nvSpPr>
        <p:spPr>
          <a:xfrm rot="10800000">
            <a:off x="6764076" y="572907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D1B8D3AF-2F3F-1842-92F7-09C00BBA2BBC}"/>
              </a:ext>
            </a:extLst>
          </p:cNvPr>
          <p:cNvSpPr/>
          <p:nvPr userDrawn="1"/>
        </p:nvSpPr>
        <p:spPr>
          <a:xfrm rot="10800000">
            <a:off x="6567136" y="5374595"/>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2C7E69E-098B-F04E-9CAE-09CA899BB7B4}"/>
              </a:ext>
            </a:extLst>
          </p:cNvPr>
          <p:cNvSpPr/>
          <p:nvPr userDrawn="1"/>
        </p:nvSpPr>
        <p:spPr>
          <a:xfrm>
            <a:off x="7152100" y="5408284"/>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28182F0A-8DC1-974E-AD93-01726A9241BF}"/>
              </a:ext>
            </a:extLst>
          </p:cNvPr>
          <p:cNvSpPr/>
          <p:nvPr userDrawn="1"/>
        </p:nvSpPr>
        <p:spPr>
          <a:xfrm>
            <a:off x="7349391" y="5765615"/>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A2BC2A50-9D0A-7345-A85E-9F243B733BEA}"/>
              </a:ext>
            </a:extLst>
          </p:cNvPr>
          <p:cNvSpPr/>
          <p:nvPr userDrawn="1"/>
        </p:nvSpPr>
        <p:spPr>
          <a:xfrm rot="10800000">
            <a:off x="7353092" y="537332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41508013-DB32-2647-880A-BE3911D8435C}"/>
              </a:ext>
            </a:extLst>
          </p:cNvPr>
          <p:cNvSpPr/>
          <p:nvPr userDrawn="1"/>
        </p:nvSpPr>
        <p:spPr>
          <a:xfrm>
            <a:off x="6189011" y="505666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2075453-0F2F-3547-BA81-E8C8F78BAE22}"/>
              </a:ext>
            </a:extLst>
          </p:cNvPr>
          <p:cNvSpPr/>
          <p:nvPr userDrawn="1"/>
        </p:nvSpPr>
        <p:spPr>
          <a:xfrm rot="10800000">
            <a:off x="5994564" y="501885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E4ED1C9C-5328-6644-A6EA-349F83B1F9B3}"/>
              </a:ext>
            </a:extLst>
          </p:cNvPr>
          <p:cNvSpPr/>
          <p:nvPr userDrawn="1"/>
        </p:nvSpPr>
        <p:spPr>
          <a:xfrm>
            <a:off x="5797624" y="576688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1F8C2CAE-A448-3349-8142-1532D5BD1A2A}"/>
              </a:ext>
            </a:extLst>
          </p:cNvPr>
          <p:cNvSpPr/>
          <p:nvPr userDrawn="1"/>
        </p:nvSpPr>
        <p:spPr>
          <a:xfrm>
            <a:off x="6189011" y="5766882"/>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E6376F1D-7C8D-7F4F-9700-593859E596D6}"/>
              </a:ext>
            </a:extLst>
          </p:cNvPr>
          <p:cNvSpPr/>
          <p:nvPr userDrawn="1"/>
        </p:nvSpPr>
        <p:spPr>
          <a:xfrm>
            <a:off x="5994564" y="5412406"/>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9BE8944A-91CA-7A4D-9064-F1478B9A1E4F}"/>
              </a:ext>
            </a:extLst>
          </p:cNvPr>
          <p:cNvSpPr/>
          <p:nvPr userDrawn="1"/>
        </p:nvSpPr>
        <p:spPr>
          <a:xfrm rot="10800000">
            <a:off x="5604996" y="572907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E14C2A8B-9B0C-8A4F-953C-9AB984E793AB}"/>
              </a:ext>
            </a:extLst>
          </p:cNvPr>
          <p:cNvSpPr/>
          <p:nvPr userDrawn="1"/>
        </p:nvSpPr>
        <p:spPr>
          <a:xfrm rot="10800000">
            <a:off x="5994564" y="5729071"/>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DDBA9CDC-B0F1-EB4D-98DF-DCDA04EC759B}"/>
              </a:ext>
            </a:extLst>
          </p:cNvPr>
          <p:cNvSpPr/>
          <p:nvPr userDrawn="1"/>
        </p:nvSpPr>
        <p:spPr>
          <a:xfrm rot="10800000">
            <a:off x="6185647" y="5370473"/>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D1A513E1-66E3-9944-8070-2E55625157D8}"/>
              </a:ext>
            </a:extLst>
          </p:cNvPr>
          <p:cNvSpPr/>
          <p:nvPr userDrawn="1"/>
        </p:nvSpPr>
        <p:spPr>
          <a:xfrm>
            <a:off x="0" y="4609170"/>
            <a:ext cx="6106430" cy="1434676"/>
          </a:xfrm>
          <a:custGeom>
            <a:avLst/>
            <a:gdLst>
              <a:gd name="connsiteX0" fmla="*/ 0 w 4068417"/>
              <a:gd name="connsiteY0" fmla="*/ 0 h 1060174"/>
              <a:gd name="connsiteX1" fmla="*/ 3882887 w 4068417"/>
              <a:gd name="connsiteY1" fmla="*/ 0 h 1060174"/>
              <a:gd name="connsiteX2" fmla="*/ 4068417 w 4068417"/>
              <a:gd name="connsiteY2" fmla="*/ 357809 h 1060174"/>
              <a:gd name="connsiteX3" fmla="*/ 3909391 w 4068417"/>
              <a:gd name="connsiteY3" fmla="*/ 702365 h 1060174"/>
              <a:gd name="connsiteX4" fmla="*/ 3538330 w 4068417"/>
              <a:gd name="connsiteY4" fmla="*/ 702365 h 1060174"/>
              <a:gd name="connsiteX5" fmla="*/ 3750365 w 4068417"/>
              <a:gd name="connsiteY5" fmla="*/ 1060174 h 1060174"/>
              <a:gd name="connsiteX6" fmla="*/ 13252 w 4068417"/>
              <a:gd name="connsiteY6" fmla="*/ 1060174 h 1060174"/>
              <a:gd name="connsiteX7" fmla="*/ 0 w 4068417"/>
              <a:gd name="connsiteY7" fmla="*/ 0 h 1060174"/>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38330 w 4068417"/>
              <a:gd name="connsiteY4" fmla="*/ 702365 h 1066659"/>
              <a:gd name="connsiteX5" fmla="*/ 3711455 w 4068417"/>
              <a:gd name="connsiteY5" fmla="*/ 1066659 h 1066659"/>
              <a:gd name="connsiteX6" fmla="*/ 13252 w 4068417"/>
              <a:gd name="connsiteY6" fmla="*/ 1060174 h 1066659"/>
              <a:gd name="connsiteX7" fmla="*/ 0 w 4068417"/>
              <a:gd name="connsiteY7" fmla="*/ 0 h 1066659"/>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05904 w 4068417"/>
              <a:gd name="connsiteY4" fmla="*/ 708850 h 1066659"/>
              <a:gd name="connsiteX5" fmla="*/ 3711455 w 4068417"/>
              <a:gd name="connsiteY5" fmla="*/ 1066659 h 1066659"/>
              <a:gd name="connsiteX6" fmla="*/ 13252 w 4068417"/>
              <a:gd name="connsiteY6" fmla="*/ 1060174 h 1066659"/>
              <a:gd name="connsiteX7" fmla="*/ 0 w 4068417"/>
              <a:gd name="connsiteY7" fmla="*/ 0 h 1066659"/>
              <a:gd name="connsiteX0" fmla="*/ 0 w 4068417"/>
              <a:gd name="connsiteY0" fmla="*/ 0 h 1066659"/>
              <a:gd name="connsiteX1" fmla="*/ 3882887 w 4068417"/>
              <a:gd name="connsiteY1" fmla="*/ 0 h 1066659"/>
              <a:gd name="connsiteX2" fmla="*/ 4068417 w 4068417"/>
              <a:gd name="connsiteY2" fmla="*/ 357809 h 1066659"/>
              <a:gd name="connsiteX3" fmla="*/ 3909391 w 4068417"/>
              <a:gd name="connsiteY3" fmla="*/ 702365 h 1066659"/>
              <a:gd name="connsiteX4" fmla="*/ 3505904 w 4068417"/>
              <a:gd name="connsiteY4" fmla="*/ 695880 h 1066659"/>
              <a:gd name="connsiteX5" fmla="*/ 3711455 w 4068417"/>
              <a:gd name="connsiteY5" fmla="*/ 1066659 h 1066659"/>
              <a:gd name="connsiteX6" fmla="*/ 13252 w 4068417"/>
              <a:gd name="connsiteY6" fmla="*/ 1060174 h 1066659"/>
              <a:gd name="connsiteX7" fmla="*/ 0 w 4068417"/>
              <a:gd name="connsiteY7" fmla="*/ 0 h 1066659"/>
              <a:gd name="connsiteX0" fmla="*/ 0 w 4093817"/>
              <a:gd name="connsiteY0" fmla="*/ 0 h 1066659"/>
              <a:gd name="connsiteX1" fmla="*/ 3882887 w 4093817"/>
              <a:gd name="connsiteY1" fmla="*/ 0 h 1066659"/>
              <a:gd name="connsiteX2" fmla="*/ 4093817 w 4093817"/>
              <a:gd name="connsiteY2" fmla="*/ 366276 h 1066659"/>
              <a:gd name="connsiteX3" fmla="*/ 3909391 w 4093817"/>
              <a:gd name="connsiteY3" fmla="*/ 702365 h 1066659"/>
              <a:gd name="connsiteX4" fmla="*/ 3505904 w 4093817"/>
              <a:gd name="connsiteY4" fmla="*/ 695880 h 1066659"/>
              <a:gd name="connsiteX5" fmla="*/ 3711455 w 4093817"/>
              <a:gd name="connsiteY5" fmla="*/ 1066659 h 1066659"/>
              <a:gd name="connsiteX6" fmla="*/ 13252 w 4093817"/>
              <a:gd name="connsiteY6" fmla="*/ 1060174 h 1066659"/>
              <a:gd name="connsiteX7" fmla="*/ 0 w 4093817"/>
              <a:gd name="connsiteY7" fmla="*/ 0 h 1066659"/>
              <a:gd name="connsiteX0" fmla="*/ 0 w 6079780"/>
              <a:gd name="connsiteY0" fmla="*/ 0 h 1066659"/>
              <a:gd name="connsiteX1" fmla="*/ 5868850 w 6079780"/>
              <a:gd name="connsiteY1" fmla="*/ 0 h 1066659"/>
              <a:gd name="connsiteX2" fmla="*/ 6079780 w 6079780"/>
              <a:gd name="connsiteY2" fmla="*/ 366276 h 1066659"/>
              <a:gd name="connsiteX3" fmla="*/ 5895354 w 6079780"/>
              <a:gd name="connsiteY3" fmla="*/ 702365 h 1066659"/>
              <a:gd name="connsiteX4" fmla="*/ 5491867 w 6079780"/>
              <a:gd name="connsiteY4" fmla="*/ 695880 h 1066659"/>
              <a:gd name="connsiteX5" fmla="*/ 5697418 w 6079780"/>
              <a:gd name="connsiteY5" fmla="*/ 1066659 h 1066659"/>
              <a:gd name="connsiteX6" fmla="*/ 1999215 w 6079780"/>
              <a:gd name="connsiteY6" fmla="*/ 1060174 h 1066659"/>
              <a:gd name="connsiteX7" fmla="*/ 0 w 6079780"/>
              <a:gd name="connsiteY7" fmla="*/ 0 h 1066659"/>
              <a:gd name="connsiteX0" fmla="*/ 15323 w 6095103"/>
              <a:gd name="connsiteY0" fmla="*/ 0 h 1066659"/>
              <a:gd name="connsiteX1" fmla="*/ 5884173 w 6095103"/>
              <a:gd name="connsiteY1" fmla="*/ 0 h 1066659"/>
              <a:gd name="connsiteX2" fmla="*/ 6095103 w 6095103"/>
              <a:gd name="connsiteY2" fmla="*/ 366276 h 1066659"/>
              <a:gd name="connsiteX3" fmla="*/ 5910677 w 6095103"/>
              <a:gd name="connsiteY3" fmla="*/ 702365 h 1066659"/>
              <a:gd name="connsiteX4" fmla="*/ 5507190 w 6095103"/>
              <a:gd name="connsiteY4" fmla="*/ 695880 h 1066659"/>
              <a:gd name="connsiteX5" fmla="*/ 5712741 w 6095103"/>
              <a:gd name="connsiteY5" fmla="*/ 1066659 h 1066659"/>
              <a:gd name="connsiteX6" fmla="*/ 0 w 6095103"/>
              <a:gd name="connsiteY6" fmla="*/ 1060174 h 1066659"/>
              <a:gd name="connsiteX7" fmla="*/ 15323 w 6095103"/>
              <a:gd name="connsiteY7" fmla="*/ 0 h 1066659"/>
              <a:gd name="connsiteX0" fmla="*/ 1035 w 6095103"/>
              <a:gd name="connsiteY0" fmla="*/ 0 h 1066659"/>
              <a:gd name="connsiteX1" fmla="*/ 5884173 w 6095103"/>
              <a:gd name="connsiteY1" fmla="*/ 0 h 1066659"/>
              <a:gd name="connsiteX2" fmla="*/ 6095103 w 6095103"/>
              <a:gd name="connsiteY2" fmla="*/ 366276 h 1066659"/>
              <a:gd name="connsiteX3" fmla="*/ 5910677 w 6095103"/>
              <a:gd name="connsiteY3" fmla="*/ 702365 h 1066659"/>
              <a:gd name="connsiteX4" fmla="*/ 5507190 w 6095103"/>
              <a:gd name="connsiteY4" fmla="*/ 695880 h 1066659"/>
              <a:gd name="connsiteX5" fmla="*/ 5712741 w 6095103"/>
              <a:gd name="connsiteY5" fmla="*/ 1066659 h 1066659"/>
              <a:gd name="connsiteX6" fmla="*/ 0 w 6095103"/>
              <a:gd name="connsiteY6" fmla="*/ 1060174 h 1066659"/>
              <a:gd name="connsiteX7" fmla="*/ 1035 w 6095103"/>
              <a:gd name="connsiteY7" fmla="*/ 0 h 1066659"/>
              <a:gd name="connsiteX0" fmla="*/ 1035 w 6095103"/>
              <a:gd name="connsiteY0" fmla="*/ 870559 h 1937218"/>
              <a:gd name="connsiteX1" fmla="*/ 5460452 w 6095103"/>
              <a:gd name="connsiteY1" fmla="*/ 0 h 1937218"/>
              <a:gd name="connsiteX2" fmla="*/ 5884173 w 6095103"/>
              <a:gd name="connsiteY2" fmla="*/ 870559 h 1937218"/>
              <a:gd name="connsiteX3" fmla="*/ 6095103 w 6095103"/>
              <a:gd name="connsiteY3" fmla="*/ 1236835 h 1937218"/>
              <a:gd name="connsiteX4" fmla="*/ 5910677 w 6095103"/>
              <a:gd name="connsiteY4" fmla="*/ 1572924 h 1937218"/>
              <a:gd name="connsiteX5" fmla="*/ 5507190 w 6095103"/>
              <a:gd name="connsiteY5" fmla="*/ 1566439 h 1937218"/>
              <a:gd name="connsiteX6" fmla="*/ 5712741 w 6095103"/>
              <a:gd name="connsiteY6" fmla="*/ 1937218 h 1937218"/>
              <a:gd name="connsiteX7" fmla="*/ 0 w 6095103"/>
              <a:gd name="connsiteY7" fmla="*/ 1930733 h 1937218"/>
              <a:gd name="connsiteX8" fmla="*/ 1035 w 6095103"/>
              <a:gd name="connsiteY8" fmla="*/ 870559 h 1937218"/>
              <a:gd name="connsiteX0" fmla="*/ 1035 w 6095103"/>
              <a:gd name="connsiteY0" fmla="*/ 356992 h 1423651"/>
              <a:gd name="connsiteX1" fmla="*/ 6061701 w 6095103"/>
              <a:gd name="connsiteY1" fmla="*/ 0 h 1423651"/>
              <a:gd name="connsiteX2" fmla="*/ 5884173 w 6095103"/>
              <a:gd name="connsiteY2" fmla="*/ 356992 h 1423651"/>
              <a:gd name="connsiteX3" fmla="*/ 6095103 w 6095103"/>
              <a:gd name="connsiteY3" fmla="*/ 723268 h 1423651"/>
              <a:gd name="connsiteX4" fmla="*/ 5910677 w 6095103"/>
              <a:gd name="connsiteY4" fmla="*/ 1059357 h 1423651"/>
              <a:gd name="connsiteX5" fmla="*/ 5507190 w 6095103"/>
              <a:gd name="connsiteY5" fmla="*/ 1052872 h 1423651"/>
              <a:gd name="connsiteX6" fmla="*/ 5712741 w 6095103"/>
              <a:gd name="connsiteY6" fmla="*/ 1423651 h 1423651"/>
              <a:gd name="connsiteX7" fmla="*/ 0 w 6095103"/>
              <a:gd name="connsiteY7" fmla="*/ 1417166 h 1423651"/>
              <a:gd name="connsiteX8" fmla="*/ 1035 w 6095103"/>
              <a:gd name="connsiteY8" fmla="*/ 356992 h 1423651"/>
              <a:gd name="connsiteX0" fmla="*/ 0 w 6119120"/>
              <a:gd name="connsiteY0" fmla="*/ 0 h 1429913"/>
              <a:gd name="connsiteX1" fmla="*/ 6085718 w 6119120"/>
              <a:gd name="connsiteY1" fmla="*/ 6262 h 1429913"/>
              <a:gd name="connsiteX2" fmla="*/ 5908190 w 6119120"/>
              <a:gd name="connsiteY2" fmla="*/ 363254 h 1429913"/>
              <a:gd name="connsiteX3" fmla="*/ 6119120 w 6119120"/>
              <a:gd name="connsiteY3" fmla="*/ 729530 h 1429913"/>
              <a:gd name="connsiteX4" fmla="*/ 5934694 w 6119120"/>
              <a:gd name="connsiteY4" fmla="*/ 1065619 h 1429913"/>
              <a:gd name="connsiteX5" fmla="*/ 5531207 w 6119120"/>
              <a:gd name="connsiteY5" fmla="*/ 1059134 h 1429913"/>
              <a:gd name="connsiteX6" fmla="*/ 5736758 w 6119120"/>
              <a:gd name="connsiteY6" fmla="*/ 1429913 h 1429913"/>
              <a:gd name="connsiteX7" fmla="*/ 24017 w 6119120"/>
              <a:gd name="connsiteY7" fmla="*/ 1423428 h 1429913"/>
              <a:gd name="connsiteX8" fmla="*/ 0 w 6119120"/>
              <a:gd name="connsiteY8" fmla="*/ 0 h 1429913"/>
              <a:gd name="connsiteX0" fmla="*/ 0 w 6142868"/>
              <a:gd name="connsiteY0" fmla="*/ 0 h 1429913"/>
              <a:gd name="connsiteX1" fmla="*/ 6142868 w 6142868"/>
              <a:gd name="connsiteY1" fmla="*/ 6262 h 1429913"/>
              <a:gd name="connsiteX2" fmla="*/ 5908190 w 6142868"/>
              <a:gd name="connsiteY2" fmla="*/ 363254 h 1429913"/>
              <a:gd name="connsiteX3" fmla="*/ 6119120 w 6142868"/>
              <a:gd name="connsiteY3" fmla="*/ 729530 h 1429913"/>
              <a:gd name="connsiteX4" fmla="*/ 5934694 w 6142868"/>
              <a:gd name="connsiteY4" fmla="*/ 1065619 h 1429913"/>
              <a:gd name="connsiteX5" fmla="*/ 5531207 w 6142868"/>
              <a:gd name="connsiteY5" fmla="*/ 1059134 h 1429913"/>
              <a:gd name="connsiteX6" fmla="*/ 5736758 w 6142868"/>
              <a:gd name="connsiteY6" fmla="*/ 1429913 h 1429913"/>
              <a:gd name="connsiteX7" fmla="*/ 24017 w 6142868"/>
              <a:gd name="connsiteY7" fmla="*/ 1423428 h 1429913"/>
              <a:gd name="connsiteX8" fmla="*/ 0 w 6142868"/>
              <a:gd name="connsiteY8" fmla="*/ 0 h 1429913"/>
              <a:gd name="connsiteX0" fmla="*/ 0 w 6142868"/>
              <a:gd name="connsiteY0" fmla="*/ 0 h 1429913"/>
              <a:gd name="connsiteX1" fmla="*/ 6142868 w 6142868"/>
              <a:gd name="connsiteY1" fmla="*/ 6262 h 1429913"/>
              <a:gd name="connsiteX2" fmla="*/ 5946290 w 6142868"/>
              <a:gd name="connsiteY2" fmla="*/ 368017 h 1429913"/>
              <a:gd name="connsiteX3" fmla="*/ 6119120 w 6142868"/>
              <a:gd name="connsiteY3" fmla="*/ 729530 h 1429913"/>
              <a:gd name="connsiteX4" fmla="*/ 5934694 w 6142868"/>
              <a:gd name="connsiteY4" fmla="*/ 1065619 h 1429913"/>
              <a:gd name="connsiteX5" fmla="*/ 5531207 w 6142868"/>
              <a:gd name="connsiteY5" fmla="*/ 1059134 h 1429913"/>
              <a:gd name="connsiteX6" fmla="*/ 5736758 w 6142868"/>
              <a:gd name="connsiteY6" fmla="*/ 1429913 h 1429913"/>
              <a:gd name="connsiteX7" fmla="*/ 24017 w 6142868"/>
              <a:gd name="connsiteY7" fmla="*/ 1423428 h 1429913"/>
              <a:gd name="connsiteX8" fmla="*/ 0 w 6142868"/>
              <a:gd name="connsiteY8" fmla="*/ 0 h 1429913"/>
              <a:gd name="connsiteX0" fmla="*/ 0 w 6142868"/>
              <a:gd name="connsiteY0" fmla="*/ 0 h 1429913"/>
              <a:gd name="connsiteX1" fmla="*/ 6142868 w 6142868"/>
              <a:gd name="connsiteY1" fmla="*/ 6262 h 1429913"/>
              <a:gd name="connsiteX2" fmla="*/ 5922478 w 6142868"/>
              <a:gd name="connsiteY2" fmla="*/ 368017 h 1429913"/>
              <a:gd name="connsiteX3" fmla="*/ 6119120 w 6142868"/>
              <a:gd name="connsiteY3" fmla="*/ 729530 h 1429913"/>
              <a:gd name="connsiteX4" fmla="*/ 5934694 w 6142868"/>
              <a:gd name="connsiteY4" fmla="*/ 1065619 h 1429913"/>
              <a:gd name="connsiteX5" fmla="*/ 5531207 w 6142868"/>
              <a:gd name="connsiteY5" fmla="*/ 1059134 h 1429913"/>
              <a:gd name="connsiteX6" fmla="*/ 5736758 w 6142868"/>
              <a:gd name="connsiteY6" fmla="*/ 1429913 h 1429913"/>
              <a:gd name="connsiteX7" fmla="*/ 24017 w 6142868"/>
              <a:gd name="connsiteY7" fmla="*/ 1423428 h 1429913"/>
              <a:gd name="connsiteX8" fmla="*/ 0 w 6142868"/>
              <a:gd name="connsiteY8" fmla="*/ 0 h 1429913"/>
              <a:gd name="connsiteX0" fmla="*/ 0 w 6142868"/>
              <a:gd name="connsiteY0" fmla="*/ 0 h 1429913"/>
              <a:gd name="connsiteX1" fmla="*/ 6142868 w 6142868"/>
              <a:gd name="connsiteY1" fmla="*/ 6262 h 1429913"/>
              <a:gd name="connsiteX2" fmla="*/ 5922478 w 6142868"/>
              <a:gd name="connsiteY2" fmla="*/ 368017 h 1429913"/>
              <a:gd name="connsiteX3" fmla="*/ 6119120 w 6142868"/>
              <a:gd name="connsiteY3" fmla="*/ 729530 h 1429913"/>
              <a:gd name="connsiteX4" fmla="*/ 5934694 w 6142868"/>
              <a:gd name="connsiteY4" fmla="*/ 1051331 h 1429913"/>
              <a:gd name="connsiteX5" fmla="*/ 5531207 w 6142868"/>
              <a:gd name="connsiteY5" fmla="*/ 1059134 h 1429913"/>
              <a:gd name="connsiteX6" fmla="*/ 5736758 w 6142868"/>
              <a:gd name="connsiteY6" fmla="*/ 1429913 h 1429913"/>
              <a:gd name="connsiteX7" fmla="*/ 24017 w 6142868"/>
              <a:gd name="connsiteY7" fmla="*/ 1423428 h 1429913"/>
              <a:gd name="connsiteX8" fmla="*/ 0 w 6142868"/>
              <a:gd name="connsiteY8" fmla="*/ 0 h 1429913"/>
              <a:gd name="connsiteX0" fmla="*/ 0 w 6142868"/>
              <a:gd name="connsiteY0" fmla="*/ 0 h 1429913"/>
              <a:gd name="connsiteX1" fmla="*/ 6142868 w 6142868"/>
              <a:gd name="connsiteY1" fmla="*/ 6262 h 1429913"/>
              <a:gd name="connsiteX2" fmla="*/ 5922478 w 6142868"/>
              <a:gd name="connsiteY2" fmla="*/ 368017 h 1429913"/>
              <a:gd name="connsiteX3" fmla="*/ 6119120 w 6142868"/>
              <a:gd name="connsiteY3" fmla="*/ 729530 h 1429913"/>
              <a:gd name="connsiteX4" fmla="*/ 5934694 w 6142868"/>
              <a:gd name="connsiteY4" fmla="*/ 1051331 h 1429913"/>
              <a:gd name="connsiteX5" fmla="*/ 5507394 w 6142868"/>
              <a:gd name="connsiteY5" fmla="*/ 1054371 h 1429913"/>
              <a:gd name="connsiteX6" fmla="*/ 5736758 w 6142868"/>
              <a:gd name="connsiteY6" fmla="*/ 1429913 h 1429913"/>
              <a:gd name="connsiteX7" fmla="*/ 24017 w 6142868"/>
              <a:gd name="connsiteY7" fmla="*/ 1423428 h 1429913"/>
              <a:gd name="connsiteX8" fmla="*/ 0 w 6142868"/>
              <a:gd name="connsiteY8" fmla="*/ 0 h 1429913"/>
              <a:gd name="connsiteX0" fmla="*/ 0 w 6142868"/>
              <a:gd name="connsiteY0" fmla="*/ 0 h 1429913"/>
              <a:gd name="connsiteX1" fmla="*/ 6142868 w 6142868"/>
              <a:gd name="connsiteY1" fmla="*/ 6262 h 1429913"/>
              <a:gd name="connsiteX2" fmla="*/ 5922478 w 6142868"/>
              <a:gd name="connsiteY2" fmla="*/ 368017 h 1429913"/>
              <a:gd name="connsiteX3" fmla="*/ 6119120 w 6142868"/>
              <a:gd name="connsiteY3" fmla="*/ 729530 h 1429913"/>
              <a:gd name="connsiteX4" fmla="*/ 5934694 w 6142868"/>
              <a:gd name="connsiteY4" fmla="*/ 1051331 h 1429913"/>
              <a:gd name="connsiteX5" fmla="*/ 5507394 w 6142868"/>
              <a:gd name="connsiteY5" fmla="*/ 1054371 h 1429913"/>
              <a:gd name="connsiteX6" fmla="*/ 5722470 w 6142868"/>
              <a:gd name="connsiteY6" fmla="*/ 1429913 h 1429913"/>
              <a:gd name="connsiteX7" fmla="*/ 24017 w 6142868"/>
              <a:gd name="connsiteY7" fmla="*/ 1423428 h 1429913"/>
              <a:gd name="connsiteX8" fmla="*/ 0 w 6142868"/>
              <a:gd name="connsiteY8" fmla="*/ 0 h 1429913"/>
              <a:gd name="connsiteX0" fmla="*/ 0 w 6142868"/>
              <a:gd name="connsiteY0" fmla="*/ 0 h 1434676"/>
              <a:gd name="connsiteX1" fmla="*/ 6142868 w 6142868"/>
              <a:gd name="connsiteY1" fmla="*/ 6262 h 1434676"/>
              <a:gd name="connsiteX2" fmla="*/ 5922478 w 6142868"/>
              <a:gd name="connsiteY2" fmla="*/ 368017 h 1434676"/>
              <a:gd name="connsiteX3" fmla="*/ 6119120 w 6142868"/>
              <a:gd name="connsiteY3" fmla="*/ 729530 h 1434676"/>
              <a:gd name="connsiteX4" fmla="*/ 5934694 w 6142868"/>
              <a:gd name="connsiteY4" fmla="*/ 1051331 h 1434676"/>
              <a:gd name="connsiteX5" fmla="*/ 5507394 w 6142868"/>
              <a:gd name="connsiteY5" fmla="*/ 1054371 h 1434676"/>
              <a:gd name="connsiteX6" fmla="*/ 5717708 w 6142868"/>
              <a:gd name="connsiteY6" fmla="*/ 1434676 h 1434676"/>
              <a:gd name="connsiteX7" fmla="*/ 24017 w 6142868"/>
              <a:gd name="connsiteY7" fmla="*/ 1423428 h 1434676"/>
              <a:gd name="connsiteX8" fmla="*/ 0 w 6142868"/>
              <a:gd name="connsiteY8" fmla="*/ 0 h 1434676"/>
              <a:gd name="connsiteX0" fmla="*/ 0 w 6129551"/>
              <a:gd name="connsiteY0" fmla="*/ 0 h 1434676"/>
              <a:gd name="connsiteX1" fmla="*/ 6129551 w 6129551"/>
              <a:gd name="connsiteY1" fmla="*/ 6262 h 1434676"/>
              <a:gd name="connsiteX2" fmla="*/ 5922478 w 6129551"/>
              <a:gd name="connsiteY2" fmla="*/ 368017 h 1434676"/>
              <a:gd name="connsiteX3" fmla="*/ 6119120 w 6129551"/>
              <a:gd name="connsiteY3" fmla="*/ 729530 h 1434676"/>
              <a:gd name="connsiteX4" fmla="*/ 5934694 w 6129551"/>
              <a:gd name="connsiteY4" fmla="*/ 1051331 h 1434676"/>
              <a:gd name="connsiteX5" fmla="*/ 5507394 w 6129551"/>
              <a:gd name="connsiteY5" fmla="*/ 1054371 h 1434676"/>
              <a:gd name="connsiteX6" fmla="*/ 5717708 w 6129551"/>
              <a:gd name="connsiteY6" fmla="*/ 1434676 h 1434676"/>
              <a:gd name="connsiteX7" fmla="*/ 24017 w 6129551"/>
              <a:gd name="connsiteY7" fmla="*/ 1423428 h 1434676"/>
              <a:gd name="connsiteX8" fmla="*/ 0 w 6129551"/>
              <a:gd name="connsiteY8" fmla="*/ 0 h 1434676"/>
              <a:gd name="connsiteX0" fmla="*/ 0 w 6129551"/>
              <a:gd name="connsiteY0" fmla="*/ 0 h 1434676"/>
              <a:gd name="connsiteX1" fmla="*/ 6129551 w 6129551"/>
              <a:gd name="connsiteY1" fmla="*/ 6262 h 1434676"/>
              <a:gd name="connsiteX2" fmla="*/ 5922478 w 6129551"/>
              <a:gd name="connsiteY2" fmla="*/ 368017 h 1434676"/>
              <a:gd name="connsiteX3" fmla="*/ 6119120 w 6129551"/>
              <a:gd name="connsiteY3" fmla="*/ 729530 h 1434676"/>
              <a:gd name="connsiteX4" fmla="*/ 5934694 w 6129551"/>
              <a:gd name="connsiteY4" fmla="*/ 1051331 h 1434676"/>
              <a:gd name="connsiteX5" fmla="*/ 5502955 w 6129551"/>
              <a:gd name="connsiteY5" fmla="*/ 1049932 h 1434676"/>
              <a:gd name="connsiteX6" fmla="*/ 5717708 w 6129551"/>
              <a:gd name="connsiteY6" fmla="*/ 1434676 h 1434676"/>
              <a:gd name="connsiteX7" fmla="*/ 24017 w 6129551"/>
              <a:gd name="connsiteY7" fmla="*/ 1423428 h 1434676"/>
              <a:gd name="connsiteX8" fmla="*/ 0 w 6129551"/>
              <a:gd name="connsiteY8" fmla="*/ 0 h 1434676"/>
              <a:gd name="connsiteX0" fmla="*/ 0 w 6112926"/>
              <a:gd name="connsiteY0" fmla="*/ 0 h 1434676"/>
              <a:gd name="connsiteX1" fmla="*/ 6112926 w 6112926"/>
              <a:gd name="connsiteY1" fmla="*/ 6262 h 1434676"/>
              <a:gd name="connsiteX2" fmla="*/ 5905853 w 6112926"/>
              <a:gd name="connsiteY2" fmla="*/ 368017 h 1434676"/>
              <a:gd name="connsiteX3" fmla="*/ 6102495 w 6112926"/>
              <a:gd name="connsiteY3" fmla="*/ 729530 h 1434676"/>
              <a:gd name="connsiteX4" fmla="*/ 5918069 w 6112926"/>
              <a:gd name="connsiteY4" fmla="*/ 1051331 h 1434676"/>
              <a:gd name="connsiteX5" fmla="*/ 5486330 w 6112926"/>
              <a:gd name="connsiteY5" fmla="*/ 1049932 h 1434676"/>
              <a:gd name="connsiteX6" fmla="*/ 5701083 w 6112926"/>
              <a:gd name="connsiteY6" fmla="*/ 1434676 h 1434676"/>
              <a:gd name="connsiteX7" fmla="*/ 7392 w 6112926"/>
              <a:gd name="connsiteY7" fmla="*/ 1423428 h 1434676"/>
              <a:gd name="connsiteX8" fmla="*/ 0 w 6112926"/>
              <a:gd name="connsiteY8" fmla="*/ 0 h 143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2926" h="1434676">
                <a:moveTo>
                  <a:pt x="0" y="0"/>
                </a:moveTo>
                <a:lnTo>
                  <a:pt x="6112926" y="6262"/>
                </a:lnTo>
                <a:lnTo>
                  <a:pt x="5905853" y="368017"/>
                </a:lnTo>
                <a:lnTo>
                  <a:pt x="6102495" y="729530"/>
                </a:lnTo>
                <a:lnTo>
                  <a:pt x="5918069" y="1051331"/>
                </a:lnTo>
                <a:lnTo>
                  <a:pt x="5486330" y="1049932"/>
                </a:lnTo>
                <a:lnTo>
                  <a:pt x="5701083" y="1434676"/>
                </a:lnTo>
                <a:lnTo>
                  <a:pt x="7392" y="1423428"/>
                </a:lnTo>
                <a:lnTo>
                  <a:pt x="0" y="0"/>
                </a:lnTo>
                <a:close/>
              </a:path>
            </a:pathLst>
          </a:custGeom>
          <a:solidFill>
            <a:schemeClr val="accent6">
              <a:alpha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BFAB67B1-0EB1-3340-BC35-1F1911BFBABF}"/>
              </a:ext>
            </a:extLst>
          </p:cNvPr>
          <p:cNvSpPr/>
          <p:nvPr userDrawn="1"/>
        </p:nvSpPr>
        <p:spPr>
          <a:xfrm>
            <a:off x="6374508" y="471094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C1564916-2CCE-7547-9257-65E5B698F9A5}"/>
              </a:ext>
            </a:extLst>
          </p:cNvPr>
          <p:cNvSpPr/>
          <p:nvPr userDrawn="1"/>
        </p:nvSpPr>
        <p:spPr>
          <a:xfrm>
            <a:off x="6764076" y="471094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860B76B0-2FFC-6041-A80C-A09152D384F7}"/>
              </a:ext>
            </a:extLst>
          </p:cNvPr>
          <p:cNvSpPr/>
          <p:nvPr userDrawn="1"/>
        </p:nvSpPr>
        <p:spPr>
          <a:xfrm rot="10800000">
            <a:off x="6567136" y="4673137"/>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5591CCD8-D176-504B-9CFD-B6764A0AD42F}"/>
              </a:ext>
            </a:extLst>
          </p:cNvPr>
          <p:cNvSpPr/>
          <p:nvPr userDrawn="1"/>
        </p:nvSpPr>
        <p:spPr>
          <a:xfrm>
            <a:off x="7152100" y="4706826"/>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3DD66AA6-881F-224A-9DB4-3A9533ADDB98}"/>
              </a:ext>
            </a:extLst>
          </p:cNvPr>
          <p:cNvSpPr/>
          <p:nvPr userDrawn="1"/>
        </p:nvSpPr>
        <p:spPr>
          <a:xfrm>
            <a:off x="5994564" y="4710948"/>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65676ED8-014C-4447-883B-3429FA0BC9BB}"/>
              </a:ext>
            </a:extLst>
          </p:cNvPr>
          <p:cNvSpPr/>
          <p:nvPr userDrawn="1"/>
        </p:nvSpPr>
        <p:spPr>
          <a:xfrm rot="10800000">
            <a:off x="6185647" y="4669015"/>
            <a:ext cx="277398" cy="247957"/>
          </a:xfrm>
          <a:prstGeom prst="triangle">
            <a:avLst/>
          </a:prstGeom>
          <a:noFill/>
          <a:ln w="31750">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D6CA6832-7730-1349-80B0-11A6AF7BE8DF}"/>
              </a:ext>
            </a:extLst>
          </p:cNvPr>
          <p:cNvPicPr>
            <a:picLocks noChangeAspect="1"/>
          </p:cNvPicPr>
          <p:nvPr userDrawn="1"/>
        </p:nvPicPr>
        <p:blipFill>
          <a:blip r:embed="rId5" cstate="email">
            <a:alphaModFix amt="70000"/>
            <a:extLst>
              <a:ext uri="{28A0092B-C50C-407E-A947-70E740481C1C}">
                <a14:useLocalDpi xmlns:a14="http://schemas.microsoft.com/office/drawing/2010/main"/>
              </a:ext>
            </a:extLst>
          </a:blip>
          <a:stretch>
            <a:fillRect/>
          </a:stretch>
        </p:blipFill>
        <p:spPr>
          <a:xfrm>
            <a:off x="12457290" y="1053296"/>
            <a:ext cx="756213" cy="567160"/>
          </a:xfrm>
          <a:prstGeom prst="rect">
            <a:avLst/>
          </a:prstGeom>
        </p:spPr>
      </p:pic>
      <p:sp>
        <p:nvSpPr>
          <p:cNvPr id="41" name="Text Placeholder 7">
            <a:extLst>
              <a:ext uri="{FF2B5EF4-FFF2-40B4-BE49-F238E27FC236}">
                <a16:creationId xmlns:a16="http://schemas.microsoft.com/office/drawing/2014/main" id="{AD7BDFC5-3737-2545-A006-052959B5C991}"/>
              </a:ext>
            </a:extLst>
          </p:cNvPr>
          <p:cNvSpPr>
            <a:spLocks noGrp="1"/>
          </p:cNvSpPr>
          <p:nvPr>
            <p:ph type="body" sz="quarter" idx="13" hasCustomPrompt="1"/>
          </p:nvPr>
        </p:nvSpPr>
        <p:spPr>
          <a:xfrm>
            <a:off x="747115" y="4698339"/>
            <a:ext cx="5130965" cy="559437"/>
          </a:xfrm>
        </p:spPr>
        <p:txBody>
          <a:bodyPr>
            <a:normAutofit/>
          </a:bodyPr>
          <a:lstStyle>
            <a:lvl1pPr marL="0" indent="0">
              <a:lnSpc>
                <a:spcPts val="2660"/>
              </a:lnSpc>
              <a:buNone/>
              <a:defRPr sz="28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for the slide with</a:t>
            </a:r>
            <a:br>
              <a:rPr lang="en-US" dirty="0"/>
            </a:br>
            <a:r>
              <a:rPr lang="en-US" dirty="0"/>
              <a:t>space for larger titles</a:t>
            </a:r>
          </a:p>
        </p:txBody>
      </p:sp>
      <p:sp>
        <p:nvSpPr>
          <p:cNvPr id="42" name="Text Placeholder 183">
            <a:extLst>
              <a:ext uri="{FF2B5EF4-FFF2-40B4-BE49-F238E27FC236}">
                <a16:creationId xmlns:a16="http://schemas.microsoft.com/office/drawing/2014/main" id="{A2586835-FE04-4D44-85A3-9F2926FEA880}"/>
              </a:ext>
            </a:extLst>
          </p:cNvPr>
          <p:cNvSpPr>
            <a:spLocks noGrp="1"/>
          </p:cNvSpPr>
          <p:nvPr>
            <p:ph type="body" sz="quarter" idx="14" hasCustomPrompt="1"/>
          </p:nvPr>
        </p:nvSpPr>
        <p:spPr>
          <a:xfrm>
            <a:off x="753396" y="5594084"/>
            <a:ext cx="4686067" cy="526825"/>
          </a:xfrm>
        </p:spPr>
        <p:txBody>
          <a:bodyPr>
            <a:normAutofit/>
          </a:bodyPr>
          <a:lstStyle>
            <a:lvl1pPr marL="0" indent="0">
              <a:buNone/>
              <a:defRPr sz="2000"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10636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
                                        <p:tgtEl>
                                          <p:spTgt spid="28"/>
                                        </p:tgtEl>
                                        <p:attrNameLst>
                                          <p:attrName>ppt_y</p:attrName>
                                        </p:attrNameLst>
                                      </p:cBhvr>
                                      <p:tavLst>
                                        <p:tav tm="0">
                                          <p:val>
                                            <p:strVal val="#ppt_y-#ppt_h*1.125000"/>
                                          </p:val>
                                        </p:tav>
                                        <p:tav tm="100000">
                                          <p:val>
                                            <p:strVal val="#ppt_y"/>
                                          </p:val>
                                        </p:tav>
                                      </p:tavLst>
                                    </p:anim>
                                    <p:animEffect transition="in" filter="wipe(down)">
                                      <p:cBhvr>
                                        <p:cTn id="12" dur="50"/>
                                        <p:tgtEl>
                                          <p:spTgt spid="28"/>
                                        </p:tgtEl>
                                      </p:cBhvr>
                                    </p:animEffect>
                                  </p:childTnLst>
                                </p:cTn>
                              </p:par>
                            </p:childTnLst>
                          </p:cTn>
                        </p:par>
                        <p:par>
                          <p:cTn id="13" fill="hold">
                            <p:stCondLst>
                              <p:cond delay="550"/>
                            </p:stCondLst>
                            <p:childTnLst>
                              <p:par>
                                <p:cTn id="14" presetID="12" presetClass="entr" presetSubtype="4"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
                                        <p:tgtEl>
                                          <p:spTgt spid="25"/>
                                        </p:tgtEl>
                                        <p:attrNameLst>
                                          <p:attrName>ppt_y</p:attrName>
                                        </p:attrNameLst>
                                      </p:cBhvr>
                                      <p:tavLst>
                                        <p:tav tm="0">
                                          <p:val>
                                            <p:strVal val="#ppt_y+#ppt_h*1.125000"/>
                                          </p:val>
                                        </p:tav>
                                        <p:tav tm="100000">
                                          <p:val>
                                            <p:strVal val="#ppt_y"/>
                                          </p:val>
                                        </p:tav>
                                      </p:tavLst>
                                    </p:anim>
                                    <p:animEffect transition="in" filter="wipe(up)">
                                      <p:cBhvr>
                                        <p:cTn id="17" dur="50"/>
                                        <p:tgtEl>
                                          <p:spTgt spid="25"/>
                                        </p:tgtEl>
                                      </p:cBhvr>
                                    </p:animEffect>
                                  </p:childTnLst>
                                </p:cTn>
                              </p:par>
                            </p:childTnLst>
                          </p:cTn>
                        </p:par>
                        <p:par>
                          <p:cTn id="18" fill="hold">
                            <p:stCondLst>
                              <p:cond delay="600"/>
                            </p:stCondLst>
                            <p:childTnLst>
                              <p:par>
                                <p:cTn id="19" presetID="1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
                                        <p:tgtEl>
                                          <p:spTgt spid="24"/>
                                        </p:tgtEl>
                                        <p:attrNameLst>
                                          <p:attrName>ppt_y</p:attrName>
                                        </p:attrNameLst>
                                      </p:cBhvr>
                                      <p:tavLst>
                                        <p:tav tm="0">
                                          <p:val>
                                            <p:strVal val="#ppt_y-#ppt_h*1.125000"/>
                                          </p:val>
                                        </p:tav>
                                        <p:tav tm="100000">
                                          <p:val>
                                            <p:strVal val="#ppt_y"/>
                                          </p:val>
                                        </p:tav>
                                      </p:tavLst>
                                    </p:anim>
                                    <p:animEffect transition="in" filter="wipe(down)">
                                      <p:cBhvr>
                                        <p:cTn id="22" dur="50"/>
                                        <p:tgtEl>
                                          <p:spTgt spid="24"/>
                                        </p:tgtEl>
                                      </p:cBhvr>
                                    </p:animEffect>
                                  </p:childTnLst>
                                </p:cTn>
                              </p:par>
                            </p:childTnLst>
                          </p:cTn>
                        </p:par>
                        <p:par>
                          <p:cTn id="23" fill="hold">
                            <p:stCondLst>
                              <p:cond delay="650"/>
                            </p:stCondLst>
                            <p:childTnLst>
                              <p:par>
                                <p:cTn id="24" presetID="1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
                                        <p:tgtEl>
                                          <p:spTgt spid="27"/>
                                        </p:tgtEl>
                                        <p:attrNameLst>
                                          <p:attrName>ppt_y</p:attrName>
                                        </p:attrNameLst>
                                      </p:cBhvr>
                                      <p:tavLst>
                                        <p:tav tm="0">
                                          <p:val>
                                            <p:strVal val="#ppt_y+#ppt_h*1.125000"/>
                                          </p:val>
                                        </p:tav>
                                        <p:tav tm="100000">
                                          <p:val>
                                            <p:strVal val="#ppt_y"/>
                                          </p:val>
                                        </p:tav>
                                      </p:tavLst>
                                    </p:anim>
                                    <p:animEffect transition="in" filter="wipe(up)">
                                      <p:cBhvr>
                                        <p:cTn id="27" dur="50"/>
                                        <p:tgtEl>
                                          <p:spTgt spid="27"/>
                                        </p:tgtEl>
                                      </p:cBhvr>
                                    </p:animEffect>
                                  </p:childTnLst>
                                </p:cTn>
                              </p:par>
                            </p:childTnLst>
                          </p:cTn>
                        </p:par>
                        <p:par>
                          <p:cTn id="28" fill="hold">
                            <p:stCondLst>
                              <p:cond delay="700"/>
                            </p:stCondLst>
                            <p:childTnLst>
                              <p:par>
                                <p:cTn id="29" presetID="1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
                                        <p:tgtEl>
                                          <p:spTgt spid="29"/>
                                        </p:tgtEl>
                                        <p:attrNameLst>
                                          <p:attrName>ppt_y</p:attrName>
                                        </p:attrNameLst>
                                      </p:cBhvr>
                                      <p:tavLst>
                                        <p:tav tm="0">
                                          <p:val>
                                            <p:strVal val="#ppt_y-#ppt_h*1.125000"/>
                                          </p:val>
                                        </p:tav>
                                        <p:tav tm="100000">
                                          <p:val>
                                            <p:strVal val="#ppt_y"/>
                                          </p:val>
                                        </p:tav>
                                      </p:tavLst>
                                    </p:anim>
                                    <p:animEffect transition="in" filter="wipe(down)">
                                      <p:cBhvr>
                                        <p:cTn id="32" dur="50"/>
                                        <p:tgtEl>
                                          <p:spTgt spid="29"/>
                                        </p:tgtEl>
                                      </p:cBhvr>
                                    </p:animEffect>
                                  </p:childTnLst>
                                </p:cTn>
                              </p:par>
                            </p:childTnLst>
                          </p:cTn>
                        </p:par>
                        <p:par>
                          <p:cTn id="33" fill="hold">
                            <p:stCondLst>
                              <p:cond delay="750"/>
                            </p:stCondLst>
                            <p:childTnLst>
                              <p:par>
                                <p:cTn id="34" presetID="12" presetClass="entr" presetSubtype="4"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
                                        <p:tgtEl>
                                          <p:spTgt spid="26"/>
                                        </p:tgtEl>
                                        <p:attrNameLst>
                                          <p:attrName>ppt_y</p:attrName>
                                        </p:attrNameLst>
                                      </p:cBhvr>
                                      <p:tavLst>
                                        <p:tav tm="0">
                                          <p:val>
                                            <p:strVal val="#ppt_y+#ppt_h*1.125000"/>
                                          </p:val>
                                        </p:tav>
                                        <p:tav tm="100000">
                                          <p:val>
                                            <p:strVal val="#ppt_y"/>
                                          </p:val>
                                        </p:tav>
                                      </p:tavLst>
                                    </p:anim>
                                    <p:animEffect transition="in" filter="wipe(up)">
                                      <p:cBhvr>
                                        <p:cTn id="37" dur="50"/>
                                        <p:tgtEl>
                                          <p:spTgt spid="26"/>
                                        </p:tgtEl>
                                      </p:cBhvr>
                                    </p:animEffect>
                                  </p:childTnLst>
                                </p:cTn>
                              </p:par>
                            </p:childTnLst>
                          </p:cTn>
                        </p:par>
                        <p:par>
                          <p:cTn id="38" fill="hold">
                            <p:stCondLst>
                              <p:cond delay="800"/>
                            </p:stCondLst>
                            <p:childTnLst>
                              <p:par>
                                <p:cTn id="39" presetID="12" presetClass="entr" presetSubtype="1"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
                                        <p:tgtEl>
                                          <p:spTgt spid="30"/>
                                        </p:tgtEl>
                                        <p:attrNameLst>
                                          <p:attrName>ppt_y</p:attrName>
                                        </p:attrNameLst>
                                      </p:cBhvr>
                                      <p:tavLst>
                                        <p:tav tm="0">
                                          <p:val>
                                            <p:strVal val="#ppt_y-#ppt_h*1.125000"/>
                                          </p:val>
                                        </p:tav>
                                        <p:tav tm="100000">
                                          <p:val>
                                            <p:strVal val="#ppt_y"/>
                                          </p:val>
                                        </p:tav>
                                      </p:tavLst>
                                    </p:anim>
                                    <p:animEffect transition="in" filter="wipe(down)">
                                      <p:cBhvr>
                                        <p:cTn id="42" dur="50"/>
                                        <p:tgtEl>
                                          <p:spTgt spid="30"/>
                                        </p:tgtEl>
                                      </p:cBhvr>
                                    </p:animEffect>
                                  </p:childTnLst>
                                </p:cTn>
                              </p:par>
                            </p:childTnLst>
                          </p:cTn>
                        </p:par>
                        <p:par>
                          <p:cTn id="43" fill="hold">
                            <p:stCondLst>
                              <p:cond delay="850"/>
                            </p:stCondLst>
                            <p:childTnLst>
                              <p:par>
                                <p:cTn id="44" presetID="1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
                                        <p:tgtEl>
                                          <p:spTgt spid="23"/>
                                        </p:tgtEl>
                                        <p:attrNameLst>
                                          <p:attrName>ppt_y</p:attrName>
                                        </p:attrNameLst>
                                      </p:cBhvr>
                                      <p:tavLst>
                                        <p:tav tm="0">
                                          <p:val>
                                            <p:strVal val="#ppt_y+#ppt_h*1.125000"/>
                                          </p:val>
                                        </p:tav>
                                        <p:tav tm="100000">
                                          <p:val>
                                            <p:strVal val="#ppt_y"/>
                                          </p:val>
                                        </p:tav>
                                      </p:tavLst>
                                    </p:anim>
                                    <p:animEffect transition="in" filter="wipe(up)">
                                      <p:cBhvr>
                                        <p:cTn id="47" dur="50"/>
                                        <p:tgtEl>
                                          <p:spTgt spid="23"/>
                                        </p:tgtEl>
                                      </p:cBhvr>
                                    </p:animEffect>
                                  </p:childTnLst>
                                </p:cTn>
                              </p:par>
                            </p:childTnLst>
                          </p:cTn>
                        </p:par>
                        <p:par>
                          <p:cTn id="48" fill="hold">
                            <p:stCondLst>
                              <p:cond delay="900"/>
                            </p:stCondLst>
                            <p:childTnLst>
                              <p:par>
                                <p:cTn id="49" presetID="1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
                                        <p:tgtEl>
                                          <p:spTgt spid="13"/>
                                        </p:tgtEl>
                                        <p:attrNameLst>
                                          <p:attrName>ppt_y</p:attrName>
                                        </p:attrNameLst>
                                      </p:cBhvr>
                                      <p:tavLst>
                                        <p:tav tm="0">
                                          <p:val>
                                            <p:strVal val="#ppt_y-#ppt_h*1.125000"/>
                                          </p:val>
                                        </p:tav>
                                        <p:tav tm="100000">
                                          <p:val>
                                            <p:strVal val="#ppt_y"/>
                                          </p:val>
                                        </p:tav>
                                      </p:tavLst>
                                    </p:anim>
                                    <p:animEffect transition="in" filter="wipe(down)">
                                      <p:cBhvr>
                                        <p:cTn id="52" dur="50"/>
                                        <p:tgtEl>
                                          <p:spTgt spid="13"/>
                                        </p:tgtEl>
                                      </p:cBhvr>
                                    </p:animEffect>
                                  </p:childTnLst>
                                </p:cTn>
                              </p:par>
                            </p:childTnLst>
                          </p:cTn>
                        </p:par>
                        <p:par>
                          <p:cTn id="53" fill="hold">
                            <p:stCondLst>
                              <p:cond delay="950"/>
                            </p:stCondLst>
                            <p:childTnLst>
                              <p:par>
                                <p:cTn id="54" presetID="12" presetClass="entr" presetSubtype="4"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
                                        <p:tgtEl>
                                          <p:spTgt spid="15"/>
                                        </p:tgtEl>
                                        <p:attrNameLst>
                                          <p:attrName>ppt_y</p:attrName>
                                        </p:attrNameLst>
                                      </p:cBhvr>
                                      <p:tavLst>
                                        <p:tav tm="0">
                                          <p:val>
                                            <p:strVal val="#ppt_y+#ppt_h*1.125000"/>
                                          </p:val>
                                        </p:tav>
                                        <p:tav tm="100000">
                                          <p:val>
                                            <p:strVal val="#ppt_y"/>
                                          </p:val>
                                        </p:tav>
                                      </p:tavLst>
                                    </p:anim>
                                    <p:animEffect transition="in" filter="wipe(up)">
                                      <p:cBhvr>
                                        <p:cTn id="57" dur="50"/>
                                        <p:tgtEl>
                                          <p:spTgt spid="15"/>
                                        </p:tgtEl>
                                      </p:cBhvr>
                                    </p:animEffect>
                                  </p:childTnLst>
                                </p:cTn>
                              </p:par>
                            </p:childTnLst>
                          </p:cTn>
                        </p:par>
                        <p:par>
                          <p:cTn id="58" fill="hold">
                            <p:stCondLst>
                              <p:cond delay="1000"/>
                            </p:stCondLst>
                            <p:childTnLst>
                              <p:par>
                                <p:cTn id="59" presetID="12" presetClass="entr" presetSubtype="1"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
                                        <p:tgtEl>
                                          <p:spTgt spid="17"/>
                                        </p:tgtEl>
                                        <p:attrNameLst>
                                          <p:attrName>ppt_y</p:attrName>
                                        </p:attrNameLst>
                                      </p:cBhvr>
                                      <p:tavLst>
                                        <p:tav tm="0">
                                          <p:val>
                                            <p:strVal val="#ppt_y-#ppt_h*1.125000"/>
                                          </p:val>
                                        </p:tav>
                                        <p:tav tm="100000">
                                          <p:val>
                                            <p:strVal val="#ppt_y"/>
                                          </p:val>
                                        </p:tav>
                                      </p:tavLst>
                                    </p:anim>
                                    <p:animEffect transition="in" filter="wipe(down)">
                                      <p:cBhvr>
                                        <p:cTn id="62" dur="50"/>
                                        <p:tgtEl>
                                          <p:spTgt spid="17"/>
                                        </p:tgtEl>
                                      </p:cBhvr>
                                    </p:animEffect>
                                  </p:childTnLst>
                                </p:cTn>
                              </p:par>
                            </p:childTnLst>
                          </p:cTn>
                        </p:par>
                        <p:par>
                          <p:cTn id="63" fill="hold">
                            <p:stCondLst>
                              <p:cond delay="1050"/>
                            </p:stCondLst>
                            <p:childTnLst>
                              <p:par>
                                <p:cTn id="64" presetID="12" presetClass="entr" presetSubtype="4"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
                                        <p:tgtEl>
                                          <p:spTgt spid="11"/>
                                        </p:tgtEl>
                                        <p:attrNameLst>
                                          <p:attrName>ppt_y</p:attrName>
                                        </p:attrNameLst>
                                      </p:cBhvr>
                                      <p:tavLst>
                                        <p:tav tm="0">
                                          <p:val>
                                            <p:strVal val="#ppt_y+#ppt_h*1.125000"/>
                                          </p:val>
                                        </p:tav>
                                        <p:tav tm="100000">
                                          <p:val>
                                            <p:strVal val="#ppt_y"/>
                                          </p:val>
                                        </p:tav>
                                      </p:tavLst>
                                    </p:anim>
                                    <p:animEffect transition="in" filter="wipe(up)">
                                      <p:cBhvr>
                                        <p:cTn id="67" dur="50"/>
                                        <p:tgtEl>
                                          <p:spTgt spid="11"/>
                                        </p:tgtEl>
                                      </p:cBhvr>
                                    </p:animEffect>
                                  </p:childTnLst>
                                </p:cTn>
                              </p:par>
                            </p:childTnLst>
                          </p:cTn>
                        </p:par>
                        <p:par>
                          <p:cTn id="68" fill="hold">
                            <p:stCondLst>
                              <p:cond delay="1100"/>
                            </p:stCondLst>
                            <p:childTnLst>
                              <p:par>
                                <p:cTn id="69" presetID="12" presetClass="entr" presetSubtype="1"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
                                        <p:tgtEl>
                                          <p:spTgt spid="19"/>
                                        </p:tgtEl>
                                        <p:attrNameLst>
                                          <p:attrName>ppt_y</p:attrName>
                                        </p:attrNameLst>
                                      </p:cBhvr>
                                      <p:tavLst>
                                        <p:tav tm="0">
                                          <p:val>
                                            <p:strVal val="#ppt_y-#ppt_h*1.125000"/>
                                          </p:val>
                                        </p:tav>
                                        <p:tav tm="100000">
                                          <p:val>
                                            <p:strVal val="#ppt_y"/>
                                          </p:val>
                                        </p:tav>
                                      </p:tavLst>
                                    </p:anim>
                                    <p:animEffect transition="in" filter="wipe(down)">
                                      <p:cBhvr>
                                        <p:cTn id="72" dur="50"/>
                                        <p:tgtEl>
                                          <p:spTgt spid="19"/>
                                        </p:tgtEl>
                                      </p:cBhvr>
                                    </p:animEffect>
                                  </p:childTnLst>
                                </p:cTn>
                              </p:par>
                            </p:childTnLst>
                          </p:cTn>
                        </p:par>
                        <p:par>
                          <p:cTn id="73" fill="hold">
                            <p:stCondLst>
                              <p:cond delay="1150"/>
                            </p:stCondLst>
                            <p:childTnLst>
                              <p:par>
                                <p:cTn id="74" presetID="12" presetClass="entr" presetSubtype="1"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
                                        <p:tgtEl>
                                          <p:spTgt spid="18"/>
                                        </p:tgtEl>
                                        <p:attrNameLst>
                                          <p:attrName>ppt_y</p:attrName>
                                        </p:attrNameLst>
                                      </p:cBhvr>
                                      <p:tavLst>
                                        <p:tav tm="0">
                                          <p:val>
                                            <p:strVal val="#ppt_y-#ppt_h*1.125000"/>
                                          </p:val>
                                        </p:tav>
                                        <p:tav tm="100000">
                                          <p:val>
                                            <p:strVal val="#ppt_y"/>
                                          </p:val>
                                        </p:tav>
                                      </p:tavLst>
                                    </p:anim>
                                    <p:animEffect transition="in" filter="wipe(down)">
                                      <p:cBhvr>
                                        <p:cTn id="77" dur="50"/>
                                        <p:tgtEl>
                                          <p:spTgt spid="18"/>
                                        </p:tgtEl>
                                      </p:cBhvr>
                                    </p:animEffect>
                                  </p:childTnLst>
                                </p:cTn>
                              </p:par>
                            </p:childTnLst>
                          </p:cTn>
                        </p:par>
                        <p:par>
                          <p:cTn id="78" fill="hold">
                            <p:stCondLst>
                              <p:cond delay="1200"/>
                            </p:stCondLst>
                            <p:childTnLst>
                              <p:par>
                                <p:cTn id="79" presetID="12" presetClass="entr" presetSubtype="4"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
                                        <p:tgtEl>
                                          <p:spTgt spid="16"/>
                                        </p:tgtEl>
                                        <p:attrNameLst>
                                          <p:attrName>ppt_y</p:attrName>
                                        </p:attrNameLst>
                                      </p:cBhvr>
                                      <p:tavLst>
                                        <p:tav tm="0">
                                          <p:val>
                                            <p:strVal val="#ppt_y+#ppt_h*1.125000"/>
                                          </p:val>
                                        </p:tav>
                                        <p:tav tm="100000">
                                          <p:val>
                                            <p:strVal val="#ppt_y"/>
                                          </p:val>
                                        </p:tav>
                                      </p:tavLst>
                                    </p:anim>
                                    <p:animEffect transition="in" filter="wipe(up)">
                                      <p:cBhvr>
                                        <p:cTn id="82" dur="50"/>
                                        <p:tgtEl>
                                          <p:spTgt spid="16"/>
                                        </p:tgtEl>
                                      </p:cBhvr>
                                    </p:animEffect>
                                  </p:childTnLst>
                                </p:cTn>
                              </p:par>
                            </p:childTnLst>
                          </p:cTn>
                        </p:par>
                        <p:par>
                          <p:cTn id="83" fill="hold">
                            <p:stCondLst>
                              <p:cond delay="1250"/>
                            </p:stCondLst>
                            <p:childTnLst>
                              <p:par>
                                <p:cTn id="84" presetID="12" presetClass="entr" presetSubtype="4"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
                                        <p:tgtEl>
                                          <p:spTgt spid="12"/>
                                        </p:tgtEl>
                                        <p:attrNameLst>
                                          <p:attrName>ppt_y</p:attrName>
                                        </p:attrNameLst>
                                      </p:cBhvr>
                                      <p:tavLst>
                                        <p:tav tm="0">
                                          <p:val>
                                            <p:strVal val="#ppt_y+#ppt_h*1.125000"/>
                                          </p:val>
                                        </p:tav>
                                        <p:tav tm="100000">
                                          <p:val>
                                            <p:strVal val="#ppt_y"/>
                                          </p:val>
                                        </p:tav>
                                      </p:tavLst>
                                    </p:anim>
                                    <p:animEffect transition="in" filter="wipe(up)">
                                      <p:cBhvr>
                                        <p:cTn id="87" dur="50"/>
                                        <p:tgtEl>
                                          <p:spTgt spid="12"/>
                                        </p:tgtEl>
                                      </p:cBhvr>
                                    </p:animEffect>
                                  </p:childTnLst>
                                </p:cTn>
                              </p:par>
                            </p:childTnLst>
                          </p:cTn>
                        </p:par>
                        <p:par>
                          <p:cTn id="88" fill="hold">
                            <p:stCondLst>
                              <p:cond delay="1300"/>
                            </p:stCondLst>
                            <p:childTnLst>
                              <p:par>
                                <p:cTn id="89" presetID="12" presetClass="entr" presetSubtype="4"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
                                        <p:tgtEl>
                                          <p:spTgt spid="14"/>
                                        </p:tgtEl>
                                        <p:attrNameLst>
                                          <p:attrName>ppt_y</p:attrName>
                                        </p:attrNameLst>
                                      </p:cBhvr>
                                      <p:tavLst>
                                        <p:tav tm="0">
                                          <p:val>
                                            <p:strVal val="#ppt_y+#ppt_h*1.125000"/>
                                          </p:val>
                                        </p:tav>
                                        <p:tav tm="100000">
                                          <p:val>
                                            <p:strVal val="#ppt_y"/>
                                          </p:val>
                                        </p:tav>
                                      </p:tavLst>
                                    </p:anim>
                                    <p:animEffect transition="in" filter="wipe(up)">
                                      <p:cBhvr>
                                        <p:cTn id="92" dur="50"/>
                                        <p:tgtEl>
                                          <p:spTgt spid="14"/>
                                        </p:tgtEl>
                                      </p:cBhvr>
                                    </p:animEffect>
                                  </p:childTnLst>
                                </p:cTn>
                              </p:par>
                            </p:childTnLst>
                          </p:cTn>
                        </p:par>
                        <p:par>
                          <p:cTn id="93" fill="hold">
                            <p:stCondLst>
                              <p:cond delay="1350"/>
                            </p:stCondLst>
                            <p:childTnLst>
                              <p:par>
                                <p:cTn id="94" presetID="12" presetClass="entr" presetSubtype="4"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
                                        <p:tgtEl>
                                          <p:spTgt spid="20"/>
                                        </p:tgtEl>
                                        <p:attrNameLst>
                                          <p:attrName>ppt_y</p:attrName>
                                        </p:attrNameLst>
                                      </p:cBhvr>
                                      <p:tavLst>
                                        <p:tav tm="0">
                                          <p:val>
                                            <p:strVal val="#ppt_y+#ppt_h*1.125000"/>
                                          </p:val>
                                        </p:tav>
                                        <p:tav tm="100000">
                                          <p:val>
                                            <p:strVal val="#ppt_y"/>
                                          </p:val>
                                        </p:tav>
                                      </p:tavLst>
                                    </p:anim>
                                    <p:animEffect transition="in" filter="wipe(up)">
                                      <p:cBhvr>
                                        <p:cTn id="97" dur="50"/>
                                        <p:tgtEl>
                                          <p:spTgt spid="20"/>
                                        </p:tgtEl>
                                      </p:cBhvr>
                                    </p:animEffect>
                                  </p:childTnLst>
                                </p:cTn>
                              </p:par>
                            </p:childTnLst>
                          </p:cTn>
                        </p:par>
                        <p:par>
                          <p:cTn id="98" fill="hold">
                            <p:stCondLst>
                              <p:cond delay="1400"/>
                            </p:stCondLst>
                            <p:childTnLst>
                              <p:par>
                                <p:cTn id="99" presetID="12" presetClass="entr" presetSubtype="4"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
                                        <p:tgtEl>
                                          <p:spTgt spid="21"/>
                                        </p:tgtEl>
                                        <p:attrNameLst>
                                          <p:attrName>ppt_y</p:attrName>
                                        </p:attrNameLst>
                                      </p:cBhvr>
                                      <p:tavLst>
                                        <p:tav tm="0">
                                          <p:val>
                                            <p:strVal val="#ppt_y+#ppt_h*1.125000"/>
                                          </p:val>
                                        </p:tav>
                                        <p:tav tm="100000">
                                          <p:val>
                                            <p:strVal val="#ppt_y"/>
                                          </p:val>
                                        </p:tav>
                                      </p:tavLst>
                                    </p:anim>
                                    <p:animEffect transition="in" filter="wipe(up)">
                                      <p:cBhvr>
                                        <p:cTn id="102" dur="50"/>
                                        <p:tgtEl>
                                          <p:spTgt spid="21"/>
                                        </p:tgtEl>
                                      </p:cBhvr>
                                    </p:animEffect>
                                  </p:childTnLst>
                                </p:cTn>
                              </p:par>
                            </p:childTnLst>
                          </p:cTn>
                        </p:par>
                        <p:par>
                          <p:cTn id="103" fill="hold">
                            <p:stCondLst>
                              <p:cond delay="1450"/>
                            </p:stCondLst>
                            <p:childTnLst>
                              <p:par>
                                <p:cTn id="104" presetID="12" presetClass="entr" presetSubtype="1"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
                                        <p:tgtEl>
                                          <p:spTgt spid="22"/>
                                        </p:tgtEl>
                                        <p:attrNameLst>
                                          <p:attrName>ppt_y</p:attrName>
                                        </p:attrNameLst>
                                      </p:cBhvr>
                                      <p:tavLst>
                                        <p:tav tm="0">
                                          <p:val>
                                            <p:strVal val="#ppt_y-#ppt_h*1.125000"/>
                                          </p:val>
                                        </p:tav>
                                        <p:tav tm="100000">
                                          <p:val>
                                            <p:strVal val="#ppt_y"/>
                                          </p:val>
                                        </p:tav>
                                      </p:tavLst>
                                    </p:anim>
                                    <p:animEffect transition="in" filter="wipe(down)">
                                      <p:cBhvr>
                                        <p:cTn id="107" dur="50"/>
                                        <p:tgtEl>
                                          <p:spTgt spid="22"/>
                                        </p:tgtEl>
                                      </p:cBhvr>
                                    </p:animEffect>
                                  </p:childTnLst>
                                </p:cTn>
                              </p:par>
                            </p:childTnLst>
                          </p:cTn>
                        </p:par>
                        <p:par>
                          <p:cTn id="108" fill="hold">
                            <p:stCondLst>
                              <p:cond delay="1500"/>
                            </p:stCondLst>
                            <p:childTnLst>
                              <p:par>
                                <p:cTn id="109" presetID="12" presetClass="entr" presetSubtype="4" fill="hold" grpId="0" nodeType="after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
                                        <p:tgtEl>
                                          <p:spTgt spid="38"/>
                                        </p:tgtEl>
                                        <p:attrNameLst>
                                          <p:attrName>ppt_y</p:attrName>
                                        </p:attrNameLst>
                                      </p:cBhvr>
                                      <p:tavLst>
                                        <p:tav tm="0">
                                          <p:val>
                                            <p:strVal val="#ppt_y+#ppt_h*1.125000"/>
                                          </p:val>
                                        </p:tav>
                                        <p:tav tm="100000">
                                          <p:val>
                                            <p:strVal val="#ppt_y"/>
                                          </p:val>
                                        </p:tav>
                                      </p:tavLst>
                                    </p:anim>
                                    <p:animEffect transition="in" filter="wipe(up)">
                                      <p:cBhvr>
                                        <p:cTn id="112" dur="50"/>
                                        <p:tgtEl>
                                          <p:spTgt spid="38"/>
                                        </p:tgtEl>
                                      </p:cBhvr>
                                    </p:animEffect>
                                  </p:childTnLst>
                                </p:cTn>
                              </p:par>
                            </p:childTnLst>
                          </p:cTn>
                        </p:par>
                        <p:par>
                          <p:cTn id="113" fill="hold">
                            <p:stCondLst>
                              <p:cond delay="1550"/>
                            </p:stCondLst>
                            <p:childTnLst>
                              <p:par>
                                <p:cTn id="114" presetID="12" presetClass="entr" presetSubtype="1" fill="hold" grpId="0" nodeType="after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additive="base">
                                        <p:cTn id="116" dur="50"/>
                                        <p:tgtEl>
                                          <p:spTgt spid="39"/>
                                        </p:tgtEl>
                                        <p:attrNameLst>
                                          <p:attrName>ppt_y</p:attrName>
                                        </p:attrNameLst>
                                      </p:cBhvr>
                                      <p:tavLst>
                                        <p:tav tm="0">
                                          <p:val>
                                            <p:strVal val="#ppt_y-#ppt_h*1.125000"/>
                                          </p:val>
                                        </p:tav>
                                        <p:tav tm="100000">
                                          <p:val>
                                            <p:strVal val="#ppt_y"/>
                                          </p:val>
                                        </p:tav>
                                      </p:tavLst>
                                    </p:anim>
                                    <p:animEffect transition="in" filter="wipe(down)">
                                      <p:cBhvr>
                                        <p:cTn id="117" dur="50"/>
                                        <p:tgtEl>
                                          <p:spTgt spid="39"/>
                                        </p:tgtEl>
                                      </p:cBhvr>
                                    </p:animEffect>
                                  </p:childTnLst>
                                </p:cTn>
                              </p:par>
                            </p:childTnLst>
                          </p:cTn>
                        </p:par>
                        <p:par>
                          <p:cTn id="118" fill="hold">
                            <p:stCondLst>
                              <p:cond delay="1600"/>
                            </p:stCondLst>
                            <p:childTnLst>
                              <p:par>
                                <p:cTn id="119" presetID="12" presetClass="entr" presetSubtype="4" fill="hold" grpId="0" nodeType="after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additive="base">
                                        <p:cTn id="121" dur="50"/>
                                        <p:tgtEl>
                                          <p:spTgt spid="34"/>
                                        </p:tgtEl>
                                        <p:attrNameLst>
                                          <p:attrName>ppt_y</p:attrName>
                                        </p:attrNameLst>
                                      </p:cBhvr>
                                      <p:tavLst>
                                        <p:tav tm="0">
                                          <p:val>
                                            <p:strVal val="#ppt_y+#ppt_h*1.125000"/>
                                          </p:val>
                                        </p:tav>
                                        <p:tav tm="100000">
                                          <p:val>
                                            <p:strVal val="#ppt_y"/>
                                          </p:val>
                                        </p:tav>
                                      </p:tavLst>
                                    </p:anim>
                                    <p:animEffect transition="in" filter="wipe(up)">
                                      <p:cBhvr>
                                        <p:cTn id="122" dur="50"/>
                                        <p:tgtEl>
                                          <p:spTgt spid="34"/>
                                        </p:tgtEl>
                                      </p:cBhvr>
                                    </p:animEffect>
                                  </p:childTnLst>
                                </p:cTn>
                              </p:par>
                            </p:childTnLst>
                          </p:cTn>
                        </p:par>
                        <p:par>
                          <p:cTn id="123" fill="hold">
                            <p:stCondLst>
                              <p:cond delay="1650"/>
                            </p:stCondLst>
                            <p:childTnLst>
                              <p:par>
                                <p:cTn id="124" presetID="12" presetClass="entr" presetSubtype="1" fill="hold" grpId="0" nodeType="after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additive="base">
                                        <p:cTn id="126" dur="50"/>
                                        <p:tgtEl>
                                          <p:spTgt spid="36"/>
                                        </p:tgtEl>
                                        <p:attrNameLst>
                                          <p:attrName>ppt_y</p:attrName>
                                        </p:attrNameLst>
                                      </p:cBhvr>
                                      <p:tavLst>
                                        <p:tav tm="0">
                                          <p:val>
                                            <p:strVal val="#ppt_y-#ppt_h*1.125000"/>
                                          </p:val>
                                        </p:tav>
                                        <p:tav tm="100000">
                                          <p:val>
                                            <p:strVal val="#ppt_y"/>
                                          </p:val>
                                        </p:tav>
                                      </p:tavLst>
                                    </p:anim>
                                    <p:animEffect transition="in" filter="wipe(down)">
                                      <p:cBhvr>
                                        <p:cTn id="127" dur="50"/>
                                        <p:tgtEl>
                                          <p:spTgt spid="36"/>
                                        </p:tgtEl>
                                      </p:cBhvr>
                                    </p:animEffect>
                                  </p:childTnLst>
                                </p:cTn>
                              </p:par>
                            </p:childTnLst>
                          </p:cTn>
                        </p:par>
                        <p:par>
                          <p:cTn id="128" fill="hold">
                            <p:stCondLst>
                              <p:cond delay="1700"/>
                            </p:stCondLst>
                            <p:childTnLst>
                              <p:par>
                                <p:cTn id="129" presetID="12" presetClass="entr" presetSubtype="4" fill="hold" grpId="0" nodeType="after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
                                        <p:tgtEl>
                                          <p:spTgt spid="35"/>
                                        </p:tgtEl>
                                        <p:attrNameLst>
                                          <p:attrName>ppt_y</p:attrName>
                                        </p:attrNameLst>
                                      </p:cBhvr>
                                      <p:tavLst>
                                        <p:tav tm="0">
                                          <p:val>
                                            <p:strVal val="#ppt_y+#ppt_h*1.125000"/>
                                          </p:val>
                                        </p:tav>
                                        <p:tav tm="100000">
                                          <p:val>
                                            <p:strVal val="#ppt_y"/>
                                          </p:val>
                                        </p:tav>
                                      </p:tavLst>
                                    </p:anim>
                                    <p:animEffect transition="in" filter="wipe(up)">
                                      <p:cBhvr>
                                        <p:cTn id="132" dur="50"/>
                                        <p:tgtEl>
                                          <p:spTgt spid="35"/>
                                        </p:tgtEl>
                                      </p:cBhvr>
                                    </p:animEffect>
                                  </p:childTnLst>
                                </p:cTn>
                              </p:par>
                            </p:childTnLst>
                          </p:cTn>
                        </p:par>
                        <p:par>
                          <p:cTn id="133" fill="hold">
                            <p:stCondLst>
                              <p:cond delay="1750"/>
                            </p:stCondLst>
                            <p:childTnLst>
                              <p:par>
                                <p:cTn id="134" presetID="12" presetClass="entr" presetSubtype="4" fill="hold" grpId="0" nodeType="afterEffect">
                                  <p:stCondLst>
                                    <p:cond delay="0"/>
                                  </p:stCondLst>
                                  <p:childTnLst>
                                    <p:set>
                                      <p:cBhvr>
                                        <p:cTn id="135" dur="1" fill="hold">
                                          <p:stCondLst>
                                            <p:cond delay="0"/>
                                          </p:stCondLst>
                                        </p:cTn>
                                        <p:tgtEl>
                                          <p:spTgt spid="37"/>
                                        </p:tgtEl>
                                        <p:attrNameLst>
                                          <p:attrName>style.visibility</p:attrName>
                                        </p:attrNameLst>
                                      </p:cBhvr>
                                      <p:to>
                                        <p:strVal val="visible"/>
                                      </p:to>
                                    </p:set>
                                    <p:anim calcmode="lin" valueType="num">
                                      <p:cBhvr additive="base">
                                        <p:cTn id="136" dur="50"/>
                                        <p:tgtEl>
                                          <p:spTgt spid="37"/>
                                        </p:tgtEl>
                                        <p:attrNameLst>
                                          <p:attrName>ppt_y</p:attrName>
                                        </p:attrNameLst>
                                      </p:cBhvr>
                                      <p:tavLst>
                                        <p:tav tm="0">
                                          <p:val>
                                            <p:strVal val="#ppt_y+#ppt_h*1.125000"/>
                                          </p:val>
                                        </p:tav>
                                        <p:tav tm="100000">
                                          <p:val>
                                            <p:strVal val="#ppt_y"/>
                                          </p:val>
                                        </p:tav>
                                      </p:tavLst>
                                    </p:anim>
                                    <p:animEffect transition="in" filter="wipe(up)">
                                      <p:cBhvr>
                                        <p:cTn id="137" dur="50"/>
                                        <p:tgtEl>
                                          <p:spTgt spid="37"/>
                                        </p:tgtEl>
                                      </p:cBhvr>
                                    </p:animEffect>
                                  </p:childTnLst>
                                </p:cTn>
                              </p:par>
                            </p:childTnLst>
                          </p:cTn>
                        </p:par>
                        <p:par>
                          <p:cTn id="138" fill="hold">
                            <p:stCondLst>
                              <p:cond delay="1800"/>
                            </p:stCondLst>
                            <p:childTnLst>
                              <p:par>
                                <p:cTn id="139" presetID="37" presetClass="path" presetSubtype="0" accel="50000" decel="50000" fill="hold" nodeType="afterEffect">
                                  <p:stCondLst>
                                    <p:cond delay="10000"/>
                                  </p:stCondLst>
                                  <p:childTnLst>
                                    <p:animMotion origin="layout" path="M -0.00742 0.04514 L -0.29856 0.16365 C -0.35911 0.19004 -0.44987 0.20486 -0.54531 0.20486 C -0.65377 0.20486 -0.74062 0.19004 -0.80117 0.16365 L -1.09166 0.04514 " pathEditMode="relative" rAng="0" ptsTypes="AAAAA">
                                      <p:cBhvr>
                                        <p:cTn id="140" dur="30000" fill="hold"/>
                                        <p:tgtEl>
                                          <p:spTgt spid="40"/>
                                        </p:tgtEl>
                                        <p:attrNameLst>
                                          <p:attrName>ppt_x</p:attrName>
                                          <p:attrName>ppt_y</p:attrName>
                                        </p:attrNameLst>
                                      </p:cBhvr>
                                      <p:rCtr x="-54219" y="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ics / Agenda - Ligh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2FAF40-06CB-E848-A1E5-FDF28A676A0A}"/>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EB3F6EBD-D10A-974A-80B9-03E9C65164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1AFA09-B172-F84B-92F4-39E63B28FBF1}"/>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Triangle 5">
            <a:extLst>
              <a:ext uri="{FF2B5EF4-FFF2-40B4-BE49-F238E27FC236}">
                <a16:creationId xmlns:a16="http://schemas.microsoft.com/office/drawing/2014/main" id="{F1AD554E-B3F0-424E-A3D5-CCE96521F122}"/>
              </a:ext>
            </a:extLst>
          </p:cNvPr>
          <p:cNvSpPr/>
          <p:nvPr userDrawn="1"/>
        </p:nvSpPr>
        <p:spPr>
          <a:xfrm>
            <a:off x="10726366" y="23315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5C496866-CD37-E147-8BEC-70F808CA52C9}"/>
              </a:ext>
            </a:extLst>
          </p:cNvPr>
          <p:cNvSpPr/>
          <p:nvPr userDrawn="1"/>
        </p:nvSpPr>
        <p:spPr>
          <a:xfrm rot="10800000">
            <a:off x="10921150" y="22937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0E5C984-F421-8643-93E3-D99E2F3230BB}"/>
              </a:ext>
            </a:extLst>
          </p:cNvPr>
          <p:cNvSpPr/>
          <p:nvPr userDrawn="1"/>
        </p:nvSpPr>
        <p:spPr>
          <a:xfrm rot="10800000">
            <a:off x="11310718" y="22937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2DC9897F-6551-B144-919B-CEA5DEB55A48}"/>
              </a:ext>
            </a:extLst>
          </p:cNvPr>
          <p:cNvSpPr/>
          <p:nvPr userDrawn="1"/>
        </p:nvSpPr>
        <p:spPr>
          <a:xfrm rot="10800000">
            <a:off x="11698742" y="228961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9E156CD7-9F74-BC4A-9B41-ECC3242BAC2D}"/>
              </a:ext>
            </a:extLst>
          </p:cNvPr>
          <p:cNvSpPr/>
          <p:nvPr userDrawn="1"/>
        </p:nvSpPr>
        <p:spPr>
          <a:xfrm>
            <a:off x="11896033" y="23302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0C2BDAC8-8459-E04F-A626-4B1CB8BBBF0C}"/>
              </a:ext>
            </a:extLst>
          </p:cNvPr>
          <p:cNvSpPr/>
          <p:nvPr userDrawn="1"/>
        </p:nvSpPr>
        <p:spPr>
          <a:xfrm rot="10800000">
            <a:off x="11899734" y="19379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EC85F8A5-4489-C04E-9605-B688EF6238A9}"/>
              </a:ext>
            </a:extLst>
          </p:cNvPr>
          <p:cNvSpPr/>
          <p:nvPr userDrawn="1"/>
        </p:nvSpPr>
        <p:spPr>
          <a:xfrm>
            <a:off x="9553275" y="304176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282307D3-8BFB-B745-A605-8083F48C90AB}"/>
              </a:ext>
            </a:extLst>
          </p:cNvPr>
          <p:cNvSpPr/>
          <p:nvPr userDrawn="1"/>
        </p:nvSpPr>
        <p:spPr>
          <a:xfrm>
            <a:off x="9944662" y="304176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67AC2022-12C1-0741-BE97-00ACDE9BEFEA}"/>
              </a:ext>
            </a:extLst>
          </p:cNvPr>
          <p:cNvSpPr/>
          <p:nvPr userDrawn="1"/>
        </p:nvSpPr>
        <p:spPr>
          <a:xfrm>
            <a:off x="9750215" y="268728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6DCB36B1-4041-3A4D-BDA8-BE8DD4A245C2}"/>
              </a:ext>
            </a:extLst>
          </p:cNvPr>
          <p:cNvSpPr/>
          <p:nvPr userDrawn="1"/>
        </p:nvSpPr>
        <p:spPr>
          <a:xfrm rot="10800000">
            <a:off x="9360647" y="300395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D34AC1D6-9BFB-BB4C-887A-B4B7FADBD0A3}"/>
              </a:ext>
            </a:extLst>
          </p:cNvPr>
          <p:cNvSpPr/>
          <p:nvPr userDrawn="1"/>
        </p:nvSpPr>
        <p:spPr>
          <a:xfrm>
            <a:off x="10138239" y="268316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FDFD803A-4474-6941-B28F-5E211B631789}"/>
              </a:ext>
            </a:extLst>
          </p:cNvPr>
          <p:cNvSpPr/>
          <p:nvPr userDrawn="1"/>
        </p:nvSpPr>
        <p:spPr>
          <a:xfrm rot="10800000">
            <a:off x="10339231" y="264820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861EFF9C-DFB5-0645-AA8A-8C66742A279C}"/>
              </a:ext>
            </a:extLst>
          </p:cNvPr>
          <p:cNvSpPr/>
          <p:nvPr userDrawn="1"/>
        </p:nvSpPr>
        <p:spPr>
          <a:xfrm>
            <a:off x="11505165" y="304176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1D02C5E4-171D-094C-A198-FA44455006F9}"/>
              </a:ext>
            </a:extLst>
          </p:cNvPr>
          <p:cNvSpPr/>
          <p:nvPr userDrawn="1"/>
        </p:nvSpPr>
        <p:spPr>
          <a:xfrm>
            <a:off x="10921150" y="268728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348EC87A-05A9-0B45-A215-F4F93CFBB7C9}"/>
              </a:ext>
            </a:extLst>
          </p:cNvPr>
          <p:cNvSpPr/>
          <p:nvPr userDrawn="1"/>
        </p:nvSpPr>
        <p:spPr>
          <a:xfrm>
            <a:off x="11310718" y="268728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892D4AEE-6A79-134F-A742-277248D3F6D8}"/>
              </a:ext>
            </a:extLst>
          </p:cNvPr>
          <p:cNvSpPr/>
          <p:nvPr userDrawn="1"/>
        </p:nvSpPr>
        <p:spPr>
          <a:xfrm rot="10800000">
            <a:off x="11501801" y="264535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D544A2A8-AA0A-7A4E-A6F9-ACD332D326B2}"/>
              </a:ext>
            </a:extLst>
          </p:cNvPr>
          <p:cNvSpPr/>
          <p:nvPr userDrawn="1"/>
        </p:nvSpPr>
        <p:spPr>
          <a:xfrm rot="10800000">
            <a:off x="11698742" y="299982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1816C44A-A979-5147-9C89-5FD4160E8719}"/>
              </a:ext>
            </a:extLst>
          </p:cNvPr>
          <p:cNvSpPr/>
          <p:nvPr userDrawn="1"/>
        </p:nvSpPr>
        <p:spPr>
          <a:xfrm>
            <a:off x="11698742" y="268316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0EF49A7-80A3-894F-A6AB-C80E4A7B7365}"/>
              </a:ext>
            </a:extLst>
          </p:cNvPr>
          <p:cNvSpPr/>
          <p:nvPr userDrawn="1"/>
        </p:nvSpPr>
        <p:spPr>
          <a:xfrm rot="10800000">
            <a:off x="10725095" y="264615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7C6C159F-254D-384B-9EA4-5F01EC11A650}"/>
              </a:ext>
            </a:extLst>
          </p:cNvPr>
          <p:cNvSpPr/>
          <p:nvPr userDrawn="1"/>
        </p:nvSpPr>
        <p:spPr>
          <a:xfrm>
            <a:off x="11896033" y="304049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FFCB0036-B8C4-2F42-9E3C-F46B970EA52D}"/>
              </a:ext>
            </a:extLst>
          </p:cNvPr>
          <p:cNvSpPr/>
          <p:nvPr userDrawn="1"/>
        </p:nvSpPr>
        <p:spPr>
          <a:xfrm rot="10800000">
            <a:off x="11899734" y="264820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EDE09124-9084-3941-A0D1-438C2238649F}"/>
              </a:ext>
            </a:extLst>
          </p:cNvPr>
          <p:cNvSpPr/>
          <p:nvPr userDrawn="1"/>
        </p:nvSpPr>
        <p:spPr>
          <a:xfrm>
            <a:off x="9553275" y="375561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7C7D6822-7939-5649-8B6C-6E5E7DC415D2}"/>
              </a:ext>
            </a:extLst>
          </p:cNvPr>
          <p:cNvSpPr/>
          <p:nvPr userDrawn="1"/>
        </p:nvSpPr>
        <p:spPr>
          <a:xfrm>
            <a:off x="9944662" y="375561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50F1D71E-EC9E-5E40-9B4E-117A33730BDD}"/>
              </a:ext>
            </a:extLst>
          </p:cNvPr>
          <p:cNvSpPr/>
          <p:nvPr userDrawn="1"/>
        </p:nvSpPr>
        <p:spPr>
          <a:xfrm>
            <a:off x="9360647" y="340113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5C48537C-6DFC-774A-BEF5-AA86BA4B7F34}"/>
              </a:ext>
            </a:extLst>
          </p:cNvPr>
          <p:cNvSpPr/>
          <p:nvPr userDrawn="1"/>
        </p:nvSpPr>
        <p:spPr>
          <a:xfrm>
            <a:off x="9750215" y="340113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2B3577B9-0027-EB48-805E-EF7FD3A6CFA6}"/>
              </a:ext>
            </a:extLst>
          </p:cNvPr>
          <p:cNvSpPr/>
          <p:nvPr userDrawn="1"/>
        </p:nvSpPr>
        <p:spPr>
          <a:xfrm rot="10800000">
            <a:off x="9553275" y="336332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BB4DE74B-9B5D-7140-AB26-A90139BDCC47}"/>
              </a:ext>
            </a:extLst>
          </p:cNvPr>
          <p:cNvSpPr/>
          <p:nvPr userDrawn="1"/>
        </p:nvSpPr>
        <p:spPr>
          <a:xfrm rot="10800000">
            <a:off x="10138239" y="37136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D3A2EA56-8CE5-334B-A74D-EEC5F1EF66C5}"/>
              </a:ext>
            </a:extLst>
          </p:cNvPr>
          <p:cNvSpPr/>
          <p:nvPr userDrawn="1"/>
        </p:nvSpPr>
        <p:spPr>
          <a:xfrm>
            <a:off x="10138239" y="339701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6228E8B3-ECA3-EF41-A552-4F0CA604C616}"/>
              </a:ext>
            </a:extLst>
          </p:cNvPr>
          <p:cNvSpPr/>
          <p:nvPr userDrawn="1"/>
        </p:nvSpPr>
        <p:spPr>
          <a:xfrm>
            <a:off x="10335530" y="375434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1AB10CC0-8134-2C4F-B955-CB0EB5731A99}"/>
              </a:ext>
            </a:extLst>
          </p:cNvPr>
          <p:cNvSpPr/>
          <p:nvPr userDrawn="1"/>
        </p:nvSpPr>
        <p:spPr>
          <a:xfrm>
            <a:off x="11505165" y="375561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A76B41A3-8A15-1D4F-87D3-A33BEA0DE274}"/>
              </a:ext>
            </a:extLst>
          </p:cNvPr>
          <p:cNvSpPr/>
          <p:nvPr userDrawn="1"/>
        </p:nvSpPr>
        <p:spPr>
          <a:xfrm>
            <a:off x="11310718" y="340113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23C4142B-B51A-8F4C-A106-4F305CFB138B}"/>
              </a:ext>
            </a:extLst>
          </p:cNvPr>
          <p:cNvSpPr/>
          <p:nvPr userDrawn="1"/>
        </p:nvSpPr>
        <p:spPr>
          <a:xfrm rot="10800000">
            <a:off x="11501801" y="335920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E00AFBA5-F80F-154D-A0E1-5E746E138904}"/>
              </a:ext>
            </a:extLst>
          </p:cNvPr>
          <p:cNvSpPr/>
          <p:nvPr userDrawn="1"/>
        </p:nvSpPr>
        <p:spPr>
          <a:xfrm rot="10800000">
            <a:off x="11698742" y="37136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7A05B132-A2A0-194F-B700-91F1E6DF2CA0}"/>
              </a:ext>
            </a:extLst>
          </p:cNvPr>
          <p:cNvSpPr/>
          <p:nvPr userDrawn="1"/>
        </p:nvSpPr>
        <p:spPr>
          <a:xfrm rot="10800000">
            <a:off x="11899734" y="336206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B765E021-6FB7-B341-8B41-5492F6AF47A2}"/>
              </a:ext>
            </a:extLst>
          </p:cNvPr>
          <p:cNvSpPr/>
          <p:nvPr userDrawn="1"/>
        </p:nvSpPr>
        <p:spPr>
          <a:xfrm>
            <a:off x="7214524" y="446456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7AF5018A-6769-8040-B923-6746F0E8F240}"/>
              </a:ext>
            </a:extLst>
          </p:cNvPr>
          <p:cNvSpPr/>
          <p:nvPr userDrawn="1"/>
        </p:nvSpPr>
        <p:spPr>
          <a:xfrm rot="10800000">
            <a:off x="7218225" y="407227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F3DD4B7B-C751-ED44-92F5-2AFD377437B4}"/>
              </a:ext>
            </a:extLst>
          </p:cNvPr>
          <p:cNvSpPr/>
          <p:nvPr userDrawn="1"/>
        </p:nvSpPr>
        <p:spPr>
          <a:xfrm>
            <a:off x="8775027" y="446456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5710F7D3-9CDA-3B4D-9422-F0F3E804585E}"/>
              </a:ext>
            </a:extLst>
          </p:cNvPr>
          <p:cNvSpPr/>
          <p:nvPr userDrawn="1"/>
        </p:nvSpPr>
        <p:spPr>
          <a:xfrm>
            <a:off x="9553275" y="446582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9F48444A-3F3A-ED4F-AE27-F803807D6607}"/>
              </a:ext>
            </a:extLst>
          </p:cNvPr>
          <p:cNvSpPr/>
          <p:nvPr userDrawn="1"/>
        </p:nvSpPr>
        <p:spPr>
          <a:xfrm>
            <a:off x="9360647" y="411135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4AD524D0-9010-B44E-B0A2-EF8D893D5464}"/>
              </a:ext>
            </a:extLst>
          </p:cNvPr>
          <p:cNvSpPr/>
          <p:nvPr userDrawn="1"/>
        </p:nvSpPr>
        <p:spPr>
          <a:xfrm rot="10800000">
            <a:off x="9360647" y="442801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73F0786D-EEE2-8B42-B8D4-F9A31808B2CA}"/>
              </a:ext>
            </a:extLst>
          </p:cNvPr>
          <p:cNvSpPr/>
          <p:nvPr userDrawn="1"/>
        </p:nvSpPr>
        <p:spPr>
          <a:xfrm rot="10800000">
            <a:off x="9750215" y="442801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9C68F9F2-7ECC-1543-8B56-9C53E02CC598}"/>
              </a:ext>
            </a:extLst>
          </p:cNvPr>
          <p:cNvSpPr/>
          <p:nvPr userDrawn="1"/>
        </p:nvSpPr>
        <p:spPr>
          <a:xfrm rot="10800000">
            <a:off x="9553275" y="407354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17C122F4-52E7-5546-A50B-55400A211BBE}"/>
              </a:ext>
            </a:extLst>
          </p:cNvPr>
          <p:cNvSpPr/>
          <p:nvPr userDrawn="1"/>
        </p:nvSpPr>
        <p:spPr>
          <a:xfrm rot="10800000">
            <a:off x="9941298" y="406941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999D143B-79BD-9642-A132-1B6708F71DD8}"/>
              </a:ext>
            </a:extLst>
          </p:cNvPr>
          <p:cNvSpPr/>
          <p:nvPr userDrawn="1"/>
        </p:nvSpPr>
        <p:spPr>
          <a:xfrm>
            <a:off x="10138239" y="410723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4E86A53C-F7AF-1745-B965-444DA9CC747C}"/>
              </a:ext>
            </a:extLst>
          </p:cNvPr>
          <p:cNvSpPr/>
          <p:nvPr userDrawn="1"/>
        </p:nvSpPr>
        <p:spPr>
          <a:xfrm rot="10800000">
            <a:off x="9164592" y="407022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89EFF250-59C7-AB43-985D-4BF427687026}"/>
              </a:ext>
            </a:extLst>
          </p:cNvPr>
          <p:cNvSpPr/>
          <p:nvPr userDrawn="1"/>
        </p:nvSpPr>
        <p:spPr>
          <a:xfrm rot="10800000">
            <a:off x="8971964" y="442469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D2AA5731-BF1D-D540-A743-10FBC0BC38C0}"/>
              </a:ext>
            </a:extLst>
          </p:cNvPr>
          <p:cNvSpPr/>
          <p:nvPr userDrawn="1"/>
        </p:nvSpPr>
        <p:spPr>
          <a:xfrm rot="10800000">
            <a:off x="11501801" y="406941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D50CA7B2-DA98-FC44-89A8-1A87DEF06849}"/>
              </a:ext>
            </a:extLst>
          </p:cNvPr>
          <p:cNvSpPr/>
          <p:nvPr userDrawn="1"/>
        </p:nvSpPr>
        <p:spPr>
          <a:xfrm rot="10800000">
            <a:off x="11698742" y="442389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A79A53B4-9993-6A43-A22B-29A068477685}"/>
              </a:ext>
            </a:extLst>
          </p:cNvPr>
          <p:cNvSpPr/>
          <p:nvPr userDrawn="1"/>
        </p:nvSpPr>
        <p:spPr>
          <a:xfrm>
            <a:off x="11896033" y="446456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16C8375D-86F7-9543-866E-80A26EADFE50}"/>
              </a:ext>
            </a:extLst>
          </p:cNvPr>
          <p:cNvSpPr/>
          <p:nvPr userDrawn="1"/>
        </p:nvSpPr>
        <p:spPr>
          <a:xfrm>
            <a:off x="6823656"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5585283C-FE5E-274D-91A5-DACBBBB09FBD}"/>
              </a:ext>
            </a:extLst>
          </p:cNvPr>
          <p:cNvSpPr/>
          <p:nvPr userDrawn="1"/>
        </p:nvSpPr>
        <p:spPr>
          <a:xfrm rot="10800000">
            <a:off x="6820292" y="477822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E032A64E-02EB-0D42-8F2F-EB94CB39CEF5}"/>
              </a:ext>
            </a:extLst>
          </p:cNvPr>
          <p:cNvSpPr/>
          <p:nvPr userDrawn="1"/>
        </p:nvSpPr>
        <p:spPr>
          <a:xfrm rot="10800000">
            <a:off x="7017233" y="513270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0D804B24-3A82-FD4F-A9DA-1E9828B4ECB0}"/>
              </a:ext>
            </a:extLst>
          </p:cNvPr>
          <p:cNvSpPr/>
          <p:nvPr userDrawn="1"/>
        </p:nvSpPr>
        <p:spPr>
          <a:xfrm>
            <a:off x="7017233" y="481603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6210008B-C124-554E-B79E-599F897B9851}"/>
              </a:ext>
            </a:extLst>
          </p:cNvPr>
          <p:cNvSpPr/>
          <p:nvPr userDrawn="1"/>
        </p:nvSpPr>
        <p:spPr>
          <a:xfrm>
            <a:off x="7992772"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9B24496E-433E-2041-B15F-98A0AEF73F40}"/>
              </a:ext>
            </a:extLst>
          </p:cNvPr>
          <p:cNvSpPr/>
          <p:nvPr userDrawn="1"/>
        </p:nvSpPr>
        <p:spPr>
          <a:xfrm>
            <a:off x="8384159"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66C0FBDE-3A29-C545-8747-F5B2A485A07D}"/>
              </a:ext>
            </a:extLst>
          </p:cNvPr>
          <p:cNvSpPr/>
          <p:nvPr userDrawn="1"/>
        </p:nvSpPr>
        <p:spPr>
          <a:xfrm>
            <a:off x="7800144" y="482015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7988B5BF-3F83-C947-AB87-21CFDDCE6B76}"/>
              </a:ext>
            </a:extLst>
          </p:cNvPr>
          <p:cNvSpPr/>
          <p:nvPr userDrawn="1"/>
        </p:nvSpPr>
        <p:spPr>
          <a:xfrm>
            <a:off x="8189712" y="482015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E23015BA-D645-1C44-9EC7-027AEACA3C11}"/>
              </a:ext>
            </a:extLst>
          </p:cNvPr>
          <p:cNvSpPr/>
          <p:nvPr userDrawn="1"/>
        </p:nvSpPr>
        <p:spPr>
          <a:xfrm rot="10800000">
            <a:off x="7800144" y="513682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A37E5314-9C37-A544-9D0E-221B608EF690}"/>
              </a:ext>
            </a:extLst>
          </p:cNvPr>
          <p:cNvSpPr/>
          <p:nvPr userDrawn="1"/>
        </p:nvSpPr>
        <p:spPr>
          <a:xfrm rot="10800000">
            <a:off x="8577736" y="513270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892279A0-A4DD-6247-83DA-C15113A873FE}"/>
              </a:ext>
            </a:extLst>
          </p:cNvPr>
          <p:cNvSpPr/>
          <p:nvPr userDrawn="1"/>
        </p:nvSpPr>
        <p:spPr>
          <a:xfrm>
            <a:off x="8577736" y="481603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12C8D741-A44B-CC48-B9C8-5F2BD3E1BB67}"/>
              </a:ext>
            </a:extLst>
          </p:cNvPr>
          <p:cNvSpPr/>
          <p:nvPr userDrawn="1"/>
        </p:nvSpPr>
        <p:spPr>
          <a:xfrm rot="10800000">
            <a:off x="7604089" y="477902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ED1FFDD5-2CF6-B042-AD91-9FE3167A9EDB}"/>
              </a:ext>
            </a:extLst>
          </p:cNvPr>
          <p:cNvSpPr/>
          <p:nvPr userDrawn="1"/>
        </p:nvSpPr>
        <p:spPr>
          <a:xfrm rot="10800000">
            <a:off x="7411461" y="513350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9CF38A8C-80F7-784A-A66C-3FE7BFE5FF80}"/>
              </a:ext>
            </a:extLst>
          </p:cNvPr>
          <p:cNvSpPr/>
          <p:nvPr userDrawn="1"/>
        </p:nvSpPr>
        <p:spPr>
          <a:xfrm>
            <a:off x="7411461" y="481683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315FF848-2B58-F842-BCD6-6FD2BE9E6100}"/>
              </a:ext>
            </a:extLst>
          </p:cNvPr>
          <p:cNvSpPr/>
          <p:nvPr userDrawn="1"/>
        </p:nvSpPr>
        <p:spPr>
          <a:xfrm>
            <a:off x="8775027" y="517336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D0DD97EB-8CA6-214F-BBF6-22F8CA25696D}"/>
              </a:ext>
            </a:extLst>
          </p:cNvPr>
          <p:cNvSpPr/>
          <p:nvPr userDrawn="1"/>
        </p:nvSpPr>
        <p:spPr>
          <a:xfrm>
            <a:off x="9944662"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BDAFE47C-36C0-C24A-87AA-501191C57A8F}"/>
              </a:ext>
            </a:extLst>
          </p:cNvPr>
          <p:cNvSpPr/>
          <p:nvPr userDrawn="1"/>
        </p:nvSpPr>
        <p:spPr>
          <a:xfrm rot="10800000">
            <a:off x="9750215" y="513682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CEAFF9FF-1E67-8544-9A47-32F5672651CC}"/>
              </a:ext>
            </a:extLst>
          </p:cNvPr>
          <p:cNvSpPr/>
          <p:nvPr userDrawn="1"/>
        </p:nvSpPr>
        <p:spPr>
          <a:xfrm rot="10800000">
            <a:off x="9553275" y="478234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BD1C4231-D024-5F49-AFC2-7B51E503A02C}"/>
              </a:ext>
            </a:extLst>
          </p:cNvPr>
          <p:cNvSpPr/>
          <p:nvPr userDrawn="1"/>
        </p:nvSpPr>
        <p:spPr>
          <a:xfrm rot="10800000">
            <a:off x="10138239" y="513270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D5FA94DE-9222-924E-9E38-F21717179AEC}"/>
              </a:ext>
            </a:extLst>
          </p:cNvPr>
          <p:cNvSpPr/>
          <p:nvPr userDrawn="1"/>
        </p:nvSpPr>
        <p:spPr>
          <a:xfrm rot="10800000">
            <a:off x="9164592" y="477902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BF163967-E15C-144A-AEDD-CBCFCBC17801}"/>
              </a:ext>
            </a:extLst>
          </p:cNvPr>
          <p:cNvSpPr/>
          <p:nvPr userDrawn="1"/>
        </p:nvSpPr>
        <p:spPr>
          <a:xfrm rot="10800000">
            <a:off x="8971964" y="513350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681F209C-29D8-2D49-86D2-8FEF83BB08DF}"/>
              </a:ext>
            </a:extLst>
          </p:cNvPr>
          <p:cNvSpPr/>
          <p:nvPr userDrawn="1"/>
        </p:nvSpPr>
        <p:spPr>
          <a:xfrm>
            <a:off x="8971964" y="481683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0717D3AB-0BD0-E547-98B9-1F4728A6211B}"/>
              </a:ext>
            </a:extLst>
          </p:cNvPr>
          <p:cNvSpPr/>
          <p:nvPr userDrawn="1"/>
        </p:nvSpPr>
        <p:spPr>
          <a:xfrm>
            <a:off x="11113778"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A14C92EA-2E6D-F84A-AF5F-CA5D38A0ECF1}"/>
              </a:ext>
            </a:extLst>
          </p:cNvPr>
          <p:cNvSpPr/>
          <p:nvPr userDrawn="1"/>
        </p:nvSpPr>
        <p:spPr>
          <a:xfrm>
            <a:off x="11505165" y="517463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CBC887F6-A66F-B440-9655-9DF6A915F4CD}"/>
              </a:ext>
            </a:extLst>
          </p:cNvPr>
          <p:cNvSpPr/>
          <p:nvPr userDrawn="1"/>
        </p:nvSpPr>
        <p:spPr>
          <a:xfrm rot="10800000">
            <a:off x="11310718" y="513682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0A88EFC3-4C8F-2E4B-A53E-6753AF1D482A}"/>
              </a:ext>
            </a:extLst>
          </p:cNvPr>
          <p:cNvSpPr/>
          <p:nvPr userDrawn="1"/>
        </p:nvSpPr>
        <p:spPr>
          <a:xfrm rot="10800000">
            <a:off x="11698742" y="513270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42C36759-5FF1-E048-B4EF-00D6CDD8591B}"/>
              </a:ext>
            </a:extLst>
          </p:cNvPr>
          <p:cNvSpPr/>
          <p:nvPr userDrawn="1"/>
        </p:nvSpPr>
        <p:spPr>
          <a:xfrm>
            <a:off x="11896033" y="517336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41C91273-74E7-5249-8331-B4616B115BCD}"/>
              </a:ext>
            </a:extLst>
          </p:cNvPr>
          <p:cNvSpPr/>
          <p:nvPr userDrawn="1"/>
        </p:nvSpPr>
        <p:spPr>
          <a:xfrm rot="10800000">
            <a:off x="11899734" y="478108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4CCA3C1D-EACB-3846-987E-11E54E067020}"/>
              </a:ext>
            </a:extLst>
          </p:cNvPr>
          <p:cNvSpPr/>
          <p:nvPr userDrawn="1"/>
        </p:nvSpPr>
        <p:spPr>
          <a:xfrm>
            <a:off x="6823656"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E3B06F26-90D8-0C44-9DC9-13175918A5C0}"/>
              </a:ext>
            </a:extLst>
          </p:cNvPr>
          <p:cNvSpPr/>
          <p:nvPr userDrawn="1"/>
        </p:nvSpPr>
        <p:spPr>
          <a:xfrm>
            <a:off x="6629209" y="553037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74730F87-A377-6640-BA91-91888D7F7A08}"/>
              </a:ext>
            </a:extLst>
          </p:cNvPr>
          <p:cNvSpPr/>
          <p:nvPr userDrawn="1"/>
        </p:nvSpPr>
        <p:spPr>
          <a:xfrm rot="10800000">
            <a:off x="6629209" y="58470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CB3EDE98-1F0B-7748-B0D0-469ACFBD68F2}"/>
              </a:ext>
            </a:extLst>
          </p:cNvPr>
          <p:cNvSpPr/>
          <p:nvPr userDrawn="1"/>
        </p:nvSpPr>
        <p:spPr>
          <a:xfrm rot="10800000">
            <a:off x="7017233" y="584291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52A7D22D-C67B-8041-9220-55FD5AADDDCD}"/>
              </a:ext>
            </a:extLst>
          </p:cNvPr>
          <p:cNvSpPr/>
          <p:nvPr userDrawn="1"/>
        </p:nvSpPr>
        <p:spPr>
          <a:xfrm>
            <a:off x="7017233" y="552625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B0997A8D-57AF-C24D-8AD5-F55E714400BE}"/>
              </a:ext>
            </a:extLst>
          </p:cNvPr>
          <p:cNvSpPr/>
          <p:nvPr userDrawn="1"/>
        </p:nvSpPr>
        <p:spPr>
          <a:xfrm>
            <a:off x="7214524" y="58835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E9EB5270-3075-B742-BEDD-17631211AAAF}"/>
              </a:ext>
            </a:extLst>
          </p:cNvPr>
          <p:cNvSpPr/>
          <p:nvPr userDrawn="1"/>
        </p:nvSpPr>
        <p:spPr>
          <a:xfrm rot="10800000">
            <a:off x="7218225" y="54912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14AC7288-3A80-4F45-8DB0-F91E02DFD6F5}"/>
              </a:ext>
            </a:extLst>
          </p:cNvPr>
          <p:cNvSpPr/>
          <p:nvPr userDrawn="1"/>
        </p:nvSpPr>
        <p:spPr>
          <a:xfrm>
            <a:off x="7605360"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32179BA2-AF1D-A942-9738-A3CB6C48167F}"/>
              </a:ext>
            </a:extLst>
          </p:cNvPr>
          <p:cNvSpPr/>
          <p:nvPr userDrawn="1"/>
        </p:nvSpPr>
        <p:spPr>
          <a:xfrm>
            <a:off x="8384159"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6BFC2AEB-C685-6647-9BB9-55A968EE0D3B}"/>
              </a:ext>
            </a:extLst>
          </p:cNvPr>
          <p:cNvSpPr/>
          <p:nvPr userDrawn="1"/>
        </p:nvSpPr>
        <p:spPr>
          <a:xfrm>
            <a:off x="7800144" y="553037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F9722445-DCEC-824C-80DE-C91842C72E7F}"/>
              </a:ext>
            </a:extLst>
          </p:cNvPr>
          <p:cNvSpPr/>
          <p:nvPr userDrawn="1"/>
        </p:nvSpPr>
        <p:spPr>
          <a:xfrm>
            <a:off x="8189712" y="553037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BBC1224A-D39D-EA40-8468-5B358E048DCB}"/>
              </a:ext>
            </a:extLst>
          </p:cNvPr>
          <p:cNvSpPr/>
          <p:nvPr userDrawn="1"/>
        </p:nvSpPr>
        <p:spPr>
          <a:xfrm rot="10800000">
            <a:off x="7800144" y="58470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D4FD420-34D4-3742-8D9F-C479F3B0FC7C}"/>
              </a:ext>
            </a:extLst>
          </p:cNvPr>
          <p:cNvSpPr/>
          <p:nvPr userDrawn="1"/>
        </p:nvSpPr>
        <p:spPr>
          <a:xfrm rot="10800000">
            <a:off x="8189712" y="58470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F4BF847D-D0FE-E644-85A9-D47C3DC9AE5E}"/>
              </a:ext>
            </a:extLst>
          </p:cNvPr>
          <p:cNvSpPr/>
          <p:nvPr userDrawn="1"/>
        </p:nvSpPr>
        <p:spPr>
          <a:xfrm rot="10800000">
            <a:off x="7992772" y="549256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1ECC3B4D-312D-364B-8490-E6EFA78BB8E7}"/>
              </a:ext>
            </a:extLst>
          </p:cNvPr>
          <p:cNvSpPr/>
          <p:nvPr userDrawn="1"/>
        </p:nvSpPr>
        <p:spPr>
          <a:xfrm rot="10800000">
            <a:off x="8577736" y="584291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216E4B55-FF7D-8940-8715-6CD618F72538}"/>
              </a:ext>
            </a:extLst>
          </p:cNvPr>
          <p:cNvSpPr/>
          <p:nvPr userDrawn="1"/>
        </p:nvSpPr>
        <p:spPr>
          <a:xfrm>
            <a:off x="8577736" y="552625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EF847FDD-9CF9-0D4F-81B6-FC3F4444E7E3}"/>
              </a:ext>
            </a:extLst>
          </p:cNvPr>
          <p:cNvSpPr/>
          <p:nvPr userDrawn="1"/>
        </p:nvSpPr>
        <p:spPr>
          <a:xfrm rot="10800000">
            <a:off x="7411461" y="584371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952A2D3B-CD16-3946-AA7B-5C57A0E933A5}"/>
              </a:ext>
            </a:extLst>
          </p:cNvPr>
          <p:cNvSpPr/>
          <p:nvPr userDrawn="1"/>
        </p:nvSpPr>
        <p:spPr>
          <a:xfrm rot="10800000">
            <a:off x="8778728" y="54912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A807BC0C-AC68-3040-8669-8E077FAD9516}"/>
              </a:ext>
            </a:extLst>
          </p:cNvPr>
          <p:cNvSpPr/>
          <p:nvPr userDrawn="1"/>
        </p:nvSpPr>
        <p:spPr>
          <a:xfrm rot="10800000">
            <a:off x="9941298" y="548843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360203CD-9896-A64D-9D47-514C87A34355}"/>
              </a:ext>
            </a:extLst>
          </p:cNvPr>
          <p:cNvSpPr/>
          <p:nvPr userDrawn="1"/>
        </p:nvSpPr>
        <p:spPr>
          <a:xfrm rot="10800000">
            <a:off x="10138239" y="584291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7869F5E3-0DA9-3C40-BDBF-4C3875BE6B12}"/>
              </a:ext>
            </a:extLst>
          </p:cNvPr>
          <p:cNvSpPr/>
          <p:nvPr userDrawn="1"/>
        </p:nvSpPr>
        <p:spPr>
          <a:xfrm>
            <a:off x="10335530" y="58835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C360DCE5-9978-324C-A378-7EF174697D12}"/>
              </a:ext>
            </a:extLst>
          </p:cNvPr>
          <p:cNvSpPr/>
          <p:nvPr userDrawn="1"/>
        </p:nvSpPr>
        <p:spPr>
          <a:xfrm>
            <a:off x="10726366"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A1482C64-72C6-0740-8E45-724ADF21A0F7}"/>
              </a:ext>
            </a:extLst>
          </p:cNvPr>
          <p:cNvSpPr/>
          <p:nvPr userDrawn="1"/>
        </p:nvSpPr>
        <p:spPr>
          <a:xfrm>
            <a:off x="11113778"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78FF9CD3-1638-8C4F-B8E2-D761544E09AF}"/>
              </a:ext>
            </a:extLst>
          </p:cNvPr>
          <p:cNvSpPr/>
          <p:nvPr userDrawn="1"/>
        </p:nvSpPr>
        <p:spPr>
          <a:xfrm>
            <a:off x="11505165" y="588484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5BAF0835-A097-244E-8AAF-CD60F61A50DD}"/>
              </a:ext>
            </a:extLst>
          </p:cNvPr>
          <p:cNvSpPr/>
          <p:nvPr userDrawn="1"/>
        </p:nvSpPr>
        <p:spPr>
          <a:xfrm>
            <a:off x="10921150" y="553037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1CB8DA03-ECEA-3F4A-BD99-65DA4831F21D}"/>
              </a:ext>
            </a:extLst>
          </p:cNvPr>
          <p:cNvSpPr/>
          <p:nvPr userDrawn="1"/>
        </p:nvSpPr>
        <p:spPr>
          <a:xfrm>
            <a:off x="11310718" y="553037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507452B7-BD70-D443-B320-FE20387C3E05}"/>
              </a:ext>
            </a:extLst>
          </p:cNvPr>
          <p:cNvSpPr/>
          <p:nvPr userDrawn="1"/>
        </p:nvSpPr>
        <p:spPr>
          <a:xfrm rot="10800000">
            <a:off x="10921150" y="58470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53962D7A-3115-9B4E-9B80-BE4F7390FD3F}"/>
              </a:ext>
            </a:extLst>
          </p:cNvPr>
          <p:cNvSpPr/>
          <p:nvPr userDrawn="1"/>
        </p:nvSpPr>
        <p:spPr>
          <a:xfrm rot="10800000">
            <a:off x="11310718" y="584703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D36437F0-88D0-5549-A613-5349C1C2F0B6}"/>
              </a:ext>
            </a:extLst>
          </p:cNvPr>
          <p:cNvSpPr/>
          <p:nvPr userDrawn="1"/>
        </p:nvSpPr>
        <p:spPr>
          <a:xfrm rot="10800000">
            <a:off x="11113778" y="549256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BCE1E938-CDBC-944D-A470-AE654193E535}"/>
              </a:ext>
            </a:extLst>
          </p:cNvPr>
          <p:cNvSpPr/>
          <p:nvPr userDrawn="1"/>
        </p:nvSpPr>
        <p:spPr>
          <a:xfrm rot="10800000">
            <a:off x="11501801" y="548843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4A0E20F7-1B83-FA4B-A77F-F867D0DEE50F}"/>
              </a:ext>
            </a:extLst>
          </p:cNvPr>
          <p:cNvSpPr/>
          <p:nvPr userDrawn="1"/>
        </p:nvSpPr>
        <p:spPr>
          <a:xfrm rot="10800000">
            <a:off x="11698742" y="584291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07C3E1EB-0E58-4446-87A3-CC690EB1892A}"/>
              </a:ext>
            </a:extLst>
          </p:cNvPr>
          <p:cNvSpPr/>
          <p:nvPr userDrawn="1"/>
        </p:nvSpPr>
        <p:spPr>
          <a:xfrm>
            <a:off x="11698742" y="552625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131D117C-E79B-8B42-9725-2A762CF04353}"/>
              </a:ext>
            </a:extLst>
          </p:cNvPr>
          <p:cNvSpPr/>
          <p:nvPr userDrawn="1"/>
        </p:nvSpPr>
        <p:spPr>
          <a:xfrm rot="10800000">
            <a:off x="10532467" y="5843718"/>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37F5F713-8EE6-0045-855D-06C4559BE5CA}"/>
              </a:ext>
            </a:extLst>
          </p:cNvPr>
          <p:cNvSpPr/>
          <p:nvPr userDrawn="1"/>
        </p:nvSpPr>
        <p:spPr>
          <a:xfrm>
            <a:off x="11896033" y="588358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61C12B66-A5C5-EA4B-B0FE-C1D4F4C3DD62}"/>
              </a:ext>
            </a:extLst>
          </p:cNvPr>
          <p:cNvSpPr/>
          <p:nvPr userDrawn="1"/>
        </p:nvSpPr>
        <p:spPr>
          <a:xfrm rot="10800000">
            <a:off x="11899734" y="54912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6AB512F9-3482-864B-B0C4-BFF0D427892E}"/>
              </a:ext>
            </a:extLst>
          </p:cNvPr>
          <p:cNvSpPr/>
          <p:nvPr userDrawn="1"/>
        </p:nvSpPr>
        <p:spPr>
          <a:xfrm>
            <a:off x="6432269"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570AD9E2-E12B-0C44-8AEE-CAA669172395}"/>
              </a:ext>
            </a:extLst>
          </p:cNvPr>
          <p:cNvSpPr/>
          <p:nvPr userDrawn="1"/>
        </p:nvSpPr>
        <p:spPr>
          <a:xfrm>
            <a:off x="6823656"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6E80AE7F-20C1-E849-8918-7A63E7B7FFD2}"/>
              </a:ext>
            </a:extLst>
          </p:cNvPr>
          <p:cNvSpPr/>
          <p:nvPr userDrawn="1"/>
        </p:nvSpPr>
        <p:spPr>
          <a:xfrm>
            <a:off x="6629209"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5B874E16-E396-2B4F-A752-78B33BD854F6}"/>
              </a:ext>
            </a:extLst>
          </p:cNvPr>
          <p:cNvSpPr/>
          <p:nvPr userDrawn="1"/>
        </p:nvSpPr>
        <p:spPr>
          <a:xfrm rot="10800000">
            <a:off x="6239641"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F9913777-D8B9-C746-A73D-8AF8A0E2C3D2}"/>
              </a:ext>
            </a:extLst>
          </p:cNvPr>
          <p:cNvSpPr/>
          <p:nvPr userDrawn="1"/>
        </p:nvSpPr>
        <p:spPr>
          <a:xfrm rot="10800000">
            <a:off x="6629209"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E1B77AFF-7364-3B4B-869C-790C3F223428}"/>
              </a:ext>
            </a:extLst>
          </p:cNvPr>
          <p:cNvSpPr/>
          <p:nvPr userDrawn="1"/>
        </p:nvSpPr>
        <p:spPr>
          <a:xfrm rot="10800000">
            <a:off x="6432269" y="620641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DF20FE10-396D-B44F-82BE-B32060F753D1}"/>
              </a:ext>
            </a:extLst>
          </p:cNvPr>
          <p:cNvSpPr/>
          <p:nvPr userDrawn="1"/>
        </p:nvSpPr>
        <p:spPr>
          <a:xfrm rot="10800000">
            <a:off x="6820292" y="620229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8B891D80-7A6F-4B43-9936-7DB2F7A0A5F6}"/>
              </a:ext>
            </a:extLst>
          </p:cNvPr>
          <p:cNvSpPr/>
          <p:nvPr userDrawn="1"/>
        </p:nvSpPr>
        <p:spPr>
          <a:xfrm rot="10800000">
            <a:off x="7017233" y="655676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BAF8A934-90BA-4B4C-95E1-A7E8F9C68D52}"/>
              </a:ext>
            </a:extLst>
          </p:cNvPr>
          <p:cNvSpPr/>
          <p:nvPr userDrawn="1"/>
        </p:nvSpPr>
        <p:spPr>
          <a:xfrm rot="10800000">
            <a:off x="7218225" y="620514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93587586-139D-3340-A79B-C97F4B73421C}"/>
              </a:ext>
            </a:extLst>
          </p:cNvPr>
          <p:cNvSpPr/>
          <p:nvPr userDrawn="1"/>
        </p:nvSpPr>
        <p:spPr>
          <a:xfrm>
            <a:off x="7992772"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9D06F010-DDE5-7345-B300-632F362EC59D}"/>
              </a:ext>
            </a:extLst>
          </p:cNvPr>
          <p:cNvSpPr/>
          <p:nvPr userDrawn="1"/>
        </p:nvSpPr>
        <p:spPr>
          <a:xfrm>
            <a:off x="8384159"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3366E5C6-A27D-5446-9D7B-AF83F2DB4F08}"/>
              </a:ext>
            </a:extLst>
          </p:cNvPr>
          <p:cNvSpPr/>
          <p:nvPr userDrawn="1"/>
        </p:nvSpPr>
        <p:spPr>
          <a:xfrm>
            <a:off x="7800144"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22EA2C1-E405-0248-BE58-D69BE10EE4B9}"/>
              </a:ext>
            </a:extLst>
          </p:cNvPr>
          <p:cNvSpPr/>
          <p:nvPr userDrawn="1"/>
        </p:nvSpPr>
        <p:spPr>
          <a:xfrm>
            <a:off x="8189712"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A90E49E7-864C-0B4F-9305-63DF13424D28}"/>
              </a:ext>
            </a:extLst>
          </p:cNvPr>
          <p:cNvSpPr/>
          <p:nvPr userDrawn="1"/>
        </p:nvSpPr>
        <p:spPr>
          <a:xfrm rot="10800000">
            <a:off x="7800144"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6B1C6283-5A9D-C540-8D18-412264104C25}"/>
              </a:ext>
            </a:extLst>
          </p:cNvPr>
          <p:cNvSpPr/>
          <p:nvPr userDrawn="1"/>
        </p:nvSpPr>
        <p:spPr>
          <a:xfrm rot="10800000">
            <a:off x="8189712"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1C257AA2-1026-904C-86B9-8331B11CD576}"/>
              </a:ext>
            </a:extLst>
          </p:cNvPr>
          <p:cNvSpPr/>
          <p:nvPr userDrawn="1"/>
        </p:nvSpPr>
        <p:spPr>
          <a:xfrm rot="10800000">
            <a:off x="7992772" y="620641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F6FDE161-996A-3A46-B8BD-F98A0B2FB066}"/>
              </a:ext>
            </a:extLst>
          </p:cNvPr>
          <p:cNvSpPr/>
          <p:nvPr userDrawn="1"/>
        </p:nvSpPr>
        <p:spPr>
          <a:xfrm rot="10800000">
            <a:off x="8380795" y="620229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7EC49577-2186-5D43-9921-BFA3DEBE8BC9}"/>
              </a:ext>
            </a:extLst>
          </p:cNvPr>
          <p:cNvSpPr/>
          <p:nvPr userDrawn="1"/>
        </p:nvSpPr>
        <p:spPr>
          <a:xfrm rot="10800000">
            <a:off x="8577736" y="6556767"/>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CF404133-71D4-6B42-9072-6375D78B8DBD}"/>
              </a:ext>
            </a:extLst>
          </p:cNvPr>
          <p:cNvSpPr/>
          <p:nvPr userDrawn="1"/>
        </p:nvSpPr>
        <p:spPr>
          <a:xfrm>
            <a:off x="8577736" y="624010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09C97A9F-4C1E-754A-A34C-AE7031AD4AFC}"/>
              </a:ext>
            </a:extLst>
          </p:cNvPr>
          <p:cNvSpPr/>
          <p:nvPr userDrawn="1"/>
        </p:nvSpPr>
        <p:spPr>
          <a:xfrm rot="10800000">
            <a:off x="7604089" y="62030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6A2AC487-203F-6D4C-8328-8C7D620D0426}"/>
              </a:ext>
            </a:extLst>
          </p:cNvPr>
          <p:cNvSpPr/>
          <p:nvPr userDrawn="1"/>
        </p:nvSpPr>
        <p:spPr>
          <a:xfrm>
            <a:off x="8775027" y="659743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8AE3F038-FECE-7149-84F5-2077895004F9}"/>
              </a:ext>
            </a:extLst>
          </p:cNvPr>
          <p:cNvSpPr/>
          <p:nvPr userDrawn="1"/>
        </p:nvSpPr>
        <p:spPr>
          <a:xfrm rot="10800000">
            <a:off x="8778728" y="620514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8F64C260-6F5C-F844-953F-6FDEF5972A37}"/>
              </a:ext>
            </a:extLst>
          </p:cNvPr>
          <p:cNvSpPr/>
          <p:nvPr userDrawn="1"/>
        </p:nvSpPr>
        <p:spPr>
          <a:xfrm>
            <a:off x="9165863"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26E3513B-ACE4-B840-85B0-0FE56CF0CEB3}"/>
              </a:ext>
            </a:extLst>
          </p:cNvPr>
          <p:cNvSpPr/>
          <p:nvPr userDrawn="1"/>
        </p:nvSpPr>
        <p:spPr>
          <a:xfrm>
            <a:off x="9553275"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76373574-0916-B947-8CA4-6609B7977CCD}"/>
              </a:ext>
            </a:extLst>
          </p:cNvPr>
          <p:cNvSpPr/>
          <p:nvPr userDrawn="1"/>
        </p:nvSpPr>
        <p:spPr>
          <a:xfrm>
            <a:off x="9944662"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95E4E6C2-4162-9B47-BD11-2AEC892B55B5}"/>
              </a:ext>
            </a:extLst>
          </p:cNvPr>
          <p:cNvSpPr/>
          <p:nvPr userDrawn="1"/>
        </p:nvSpPr>
        <p:spPr>
          <a:xfrm>
            <a:off x="9360647"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5C04CED3-7955-B545-B805-D7A179EB10AC}"/>
              </a:ext>
            </a:extLst>
          </p:cNvPr>
          <p:cNvSpPr/>
          <p:nvPr userDrawn="1"/>
        </p:nvSpPr>
        <p:spPr>
          <a:xfrm>
            <a:off x="9750215"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9BDC6666-09CF-CB4B-8F2E-BAAD6321EE03}"/>
              </a:ext>
            </a:extLst>
          </p:cNvPr>
          <p:cNvSpPr/>
          <p:nvPr userDrawn="1"/>
        </p:nvSpPr>
        <p:spPr>
          <a:xfrm rot="10800000">
            <a:off x="9360647"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CC01B490-7D57-E843-B601-DFD6BE5BB479}"/>
              </a:ext>
            </a:extLst>
          </p:cNvPr>
          <p:cNvSpPr/>
          <p:nvPr userDrawn="1"/>
        </p:nvSpPr>
        <p:spPr>
          <a:xfrm rot="10800000">
            <a:off x="9750215"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AB268D4C-95ED-3744-8BEB-ABB7E7DF8D02}"/>
              </a:ext>
            </a:extLst>
          </p:cNvPr>
          <p:cNvSpPr/>
          <p:nvPr userDrawn="1"/>
        </p:nvSpPr>
        <p:spPr>
          <a:xfrm rot="10800000">
            <a:off x="9553275" y="620641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4CCC34A1-2F0E-704B-890B-2883E6565604}"/>
              </a:ext>
            </a:extLst>
          </p:cNvPr>
          <p:cNvSpPr/>
          <p:nvPr userDrawn="1"/>
        </p:nvSpPr>
        <p:spPr>
          <a:xfrm rot="10800000">
            <a:off x="9164592" y="62030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4F2D9D78-78D9-7A42-81AF-7E4166FA201F}"/>
              </a:ext>
            </a:extLst>
          </p:cNvPr>
          <p:cNvSpPr/>
          <p:nvPr userDrawn="1"/>
        </p:nvSpPr>
        <p:spPr>
          <a:xfrm rot="10800000">
            <a:off x="8971964" y="655757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D93CEE28-256A-4543-94DE-88B9095AA463}"/>
              </a:ext>
            </a:extLst>
          </p:cNvPr>
          <p:cNvSpPr/>
          <p:nvPr userDrawn="1"/>
        </p:nvSpPr>
        <p:spPr>
          <a:xfrm>
            <a:off x="8971964" y="624090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7A7F68FC-59DE-BF48-A761-8A2977D56E8F}"/>
              </a:ext>
            </a:extLst>
          </p:cNvPr>
          <p:cNvSpPr/>
          <p:nvPr userDrawn="1"/>
        </p:nvSpPr>
        <p:spPr>
          <a:xfrm>
            <a:off x="10335530" y="659743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518D2EC8-8941-5640-A56B-67294B704CA4}"/>
              </a:ext>
            </a:extLst>
          </p:cNvPr>
          <p:cNvSpPr/>
          <p:nvPr userDrawn="1"/>
        </p:nvSpPr>
        <p:spPr>
          <a:xfrm>
            <a:off x="10726366"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1C87FB6C-0670-894B-96EF-5B6DE5362D5C}"/>
              </a:ext>
            </a:extLst>
          </p:cNvPr>
          <p:cNvSpPr/>
          <p:nvPr userDrawn="1"/>
        </p:nvSpPr>
        <p:spPr>
          <a:xfrm>
            <a:off x="11113778"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EB6B5286-93F9-304A-AD3F-3B25EE883E08}"/>
              </a:ext>
            </a:extLst>
          </p:cNvPr>
          <p:cNvSpPr/>
          <p:nvPr userDrawn="1"/>
        </p:nvSpPr>
        <p:spPr>
          <a:xfrm>
            <a:off x="11505165"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9B61A4AD-008E-F144-90EB-03CF20832EEF}"/>
              </a:ext>
            </a:extLst>
          </p:cNvPr>
          <p:cNvSpPr/>
          <p:nvPr userDrawn="1"/>
        </p:nvSpPr>
        <p:spPr>
          <a:xfrm>
            <a:off x="10921150"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0DB72995-FDAB-3047-A3BC-6242EF08B3E0}"/>
              </a:ext>
            </a:extLst>
          </p:cNvPr>
          <p:cNvSpPr/>
          <p:nvPr userDrawn="1"/>
        </p:nvSpPr>
        <p:spPr>
          <a:xfrm>
            <a:off x="11310718" y="624422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164E393D-B3EE-1A44-828B-D8A7A0653B94}"/>
              </a:ext>
            </a:extLst>
          </p:cNvPr>
          <p:cNvSpPr/>
          <p:nvPr userDrawn="1"/>
        </p:nvSpPr>
        <p:spPr>
          <a:xfrm rot="10800000">
            <a:off x="10921150"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A539FC89-4804-5542-9755-B928DECA07FF}"/>
              </a:ext>
            </a:extLst>
          </p:cNvPr>
          <p:cNvSpPr/>
          <p:nvPr userDrawn="1"/>
        </p:nvSpPr>
        <p:spPr>
          <a:xfrm rot="10800000">
            <a:off x="11310718"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50D34229-D3BB-344C-9044-06BD883E9BF9}"/>
              </a:ext>
            </a:extLst>
          </p:cNvPr>
          <p:cNvSpPr/>
          <p:nvPr userDrawn="1"/>
        </p:nvSpPr>
        <p:spPr>
          <a:xfrm rot="10800000">
            <a:off x="11113778" y="6206413"/>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F393F804-6ECD-C34F-B3BB-F5CC6C805D7F}"/>
              </a:ext>
            </a:extLst>
          </p:cNvPr>
          <p:cNvSpPr/>
          <p:nvPr userDrawn="1"/>
        </p:nvSpPr>
        <p:spPr>
          <a:xfrm rot="10800000">
            <a:off x="11501801" y="6202291"/>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09958CA0-ECC0-204C-9A44-82274BA1DCC0}"/>
              </a:ext>
            </a:extLst>
          </p:cNvPr>
          <p:cNvSpPr/>
          <p:nvPr userDrawn="1"/>
        </p:nvSpPr>
        <p:spPr>
          <a:xfrm>
            <a:off x="11698742" y="6240102"/>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BDF501EE-666E-BC4C-A19D-747E3486D5AC}"/>
              </a:ext>
            </a:extLst>
          </p:cNvPr>
          <p:cNvSpPr/>
          <p:nvPr userDrawn="1"/>
        </p:nvSpPr>
        <p:spPr>
          <a:xfrm rot="10800000">
            <a:off x="10725095" y="6203094"/>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0FDC0982-934B-6440-BFE1-FA4C40E7DBAF}"/>
              </a:ext>
            </a:extLst>
          </p:cNvPr>
          <p:cNvSpPr/>
          <p:nvPr userDrawn="1"/>
        </p:nvSpPr>
        <p:spPr>
          <a:xfrm rot="10800000">
            <a:off x="10532467" y="655757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33DEC186-33F8-414C-9285-C746030D5512}"/>
              </a:ext>
            </a:extLst>
          </p:cNvPr>
          <p:cNvSpPr/>
          <p:nvPr userDrawn="1"/>
        </p:nvSpPr>
        <p:spPr>
          <a:xfrm>
            <a:off x="10532467" y="6240905"/>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148BC4DC-CDFB-1D42-9783-DCFC4620EA3F}"/>
              </a:ext>
            </a:extLst>
          </p:cNvPr>
          <p:cNvSpPr/>
          <p:nvPr userDrawn="1"/>
        </p:nvSpPr>
        <p:spPr>
          <a:xfrm rot="10800000">
            <a:off x="11899734" y="6205146"/>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252898E2-A79C-5943-9D33-C6AA2D2CBDB0}"/>
              </a:ext>
            </a:extLst>
          </p:cNvPr>
          <p:cNvSpPr/>
          <p:nvPr userDrawn="1"/>
        </p:nvSpPr>
        <p:spPr>
          <a:xfrm>
            <a:off x="6054144" y="6598700"/>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F222DDFE-011B-384B-B3A4-EBE80D52E258}"/>
              </a:ext>
            </a:extLst>
          </p:cNvPr>
          <p:cNvSpPr/>
          <p:nvPr userDrawn="1"/>
        </p:nvSpPr>
        <p:spPr>
          <a:xfrm rot="10800000">
            <a:off x="5859697" y="6560889"/>
            <a:ext cx="277398" cy="247957"/>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75CBE41D-B336-A64F-B0D2-04B2735DE148}"/>
              </a:ext>
            </a:extLst>
          </p:cNvPr>
          <p:cNvSpPr/>
          <p:nvPr userDrawn="1"/>
        </p:nvSpPr>
        <p:spPr>
          <a:xfrm>
            <a:off x="8775027" y="4837640"/>
            <a:ext cx="1453360" cy="1299112"/>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BDD67A19-69CB-4340-A981-0064E1D1715E}"/>
              </a:ext>
            </a:extLst>
          </p:cNvPr>
          <p:cNvSpPr/>
          <p:nvPr userDrawn="1"/>
        </p:nvSpPr>
        <p:spPr>
          <a:xfrm rot="10800000">
            <a:off x="9946634" y="6209620"/>
            <a:ext cx="667597" cy="596743"/>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D3A01B62-9E66-764B-AC4A-613B9B4C4B80}"/>
              </a:ext>
            </a:extLst>
          </p:cNvPr>
          <p:cNvSpPr/>
          <p:nvPr userDrawn="1"/>
        </p:nvSpPr>
        <p:spPr>
          <a:xfrm>
            <a:off x="7201782" y="6236992"/>
            <a:ext cx="689940" cy="616715"/>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71FCC962-3545-2446-B4D8-793A9CC33187}"/>
              </a:ext>
            </a:extLst>
          </p:cNvPr>
          <p:cNvSpPr/>
          <p:nvPr userDrawn="1"/>
        </p:nvSpPr>
        <p:spPr>
          <a:xfrm>
            <a:off x="10133050" y="5166950"/>
            <a:ext cx="689940" cy="616715"/>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497EC79D-8424-5040-B1E7-ABE1D6116892}"/>
              </a:ext>
            </a:extLst>
          </p:cNvPr>
          <p:cNvSpPr/>
          <p:nvPr userDrawn="1"/>
        </p:nvSpPr>
        <p:spPr>
          <a:xfrm>
            <a:off x="9739397" y="4450646"/>
            <a:ext cx="689940" cy="616715"/>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846817E2-F19E-234F-808F-58862394FCB1}"/>
              </a:ext>
            </a:extLst>
          </p:cNvPr>
          <p:cNvSpPr/>
          <p:nvPr userDrawn="1"/>
        </p:nvSpPr>
        <p:spPr>
          <a:xfrm>
            <a:off x="10525919" y="3767422"/>
            <a:ext cx="1453360" cy="1299112"/>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D6C0D36-3D30-5340-9188-5C7E2D310B31}"/>
              </a:ext>
            </a:extLst>
          </p:cNvPr>
          <p:cNvSpPr/>
          <p:nvPr userDrawn="1"/>
        </p:nvSpPr>
        <p:spPr>
          <a:xfrm rot="10800000">
            <a:off x="10146505" y="4429211"/>
            <a:ext cx="667597" cy="596743"/>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5E6F1773-D54E-BC49-883E-181DA4A77E23}"/>
              </a:ext>
            </a:extLst>
          </p:cNvPr>
          <p:cNvSpPr/>
          <p:nvPr userDrawn="1"/>
        </p:nvSpPr>
        <p:spPr>
          <a:xfrm rot="10800000">
            <a:off x="10536048" y="5134489"/>
            <a:ext cx="667597" cy="596743"/>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1467828A-BFB1-4A4C-BCDD-C88B5D3C0D33}"/>
              </a:ext>
            </a:extLst>
          </p:cNvPr>
          <p:cNvSpPr/>
          <p:nvPr userDrawn="1"/>
        </p:nvSpPr>
        <p:spPr>
          <a:xfrm rot="10800000">
            <a:off x="10140429" y="3005011"/>
            <a:ext cx="1453360" cy="1299112"/>
          </a:xfrm>
          <a:prstGeom prst="triangle">
            <a:avLst/>
          </a:prstGeom>
          <a:noFill/>
          <a:ln w="41275">
            <a:solidFill>
              <a:schemeClr val="accent6">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7" name="Group 176">
            <a:extLst>
              <a:ext uri="{FF2B5EF4-FFF2-40B4-BE49-F238E27FC236}">
                <a16:creationId xmlns:a16="http://schemas.microsoft.com/office/drawing/2014/main" id="{7242A5DF-D4A9-B34D-A4F2-68548A66633B}"/>
              </a:ext>
            </a:extLst>
          </p:cNvPr>
          <p:cNvGrpSpPr/>
          <p:nvPr userDrawn="1"/>
        </p:nvGrpSpPr>
        <p:grpSpPr>
          <a:xfrm>
            <a:off x="9602353" y="5402550"/>
            <a:ext cx="2021149" cy="923720"/>
            <a:chOff x="10849982" y="6139703"/>
            <a:chExt cx="1117651" cy="510797"/>
          </a:xfrm>
        </p:grpSpPr>
        <p:pic>
          <p:nvPicPr>
            <p:cNvPr id="178" name="Picture 177">
              <a:extLst>
                <a:ext uri="{FF2B5EF4-FFF2-40B4-BE49-F238E27FC236}">
                  <a16:creationId xmlns:a16="http://schemas.microsoft.com/office/drawing/2014/main" id="{00905D1C-691D-374A-82AD-F912997EAC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65977"/>
              <a:ext cx="369260" cy="432202"/>
            </a:xfrm>
            <a:prstGeom prst="rect">
              <a:avLst/>
            </a:prstGeom>
          </p:spPr>
        </p:pic>
        <p:pic>
          <p:nvPicPr>
            <p:cNvPr id="179" name="Picture 178">
              <a:extLst>
                <a:ext uri="{FF2B5EF4-FFF2-40B4-BE49-F238E27FC236}">
                  <a16:creationId xmlns:a16="http://schemas.microsoft.com/office/drawing/2014/main" id="{BD3EE336-4005-D04C-8097-A4CD2547B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180" name="Straight Connector 179">
              <a:extLst>
                <a:ext uri="{FF2B5EF4-FFF2-40B4-BE49-F238E27FC236}">
                  <a16:creationId xmlns:a16="http://schemas.microsoft.com/office/drawing/2014/main" id="{36552536-8F46-AC4A-8D71-4E7BAEFCC41A}"/>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4" name="Text Placeholder 8">
            <a:extLst>
              <a:ext uri="{FF2B5EF4-FFF2-40B4-BE49-F238E27FC236}">
                <a16:creationId xmlns:a16="http://schemas.microsoft.com/office/drawing/2014/main" id="{CA26CBC0-1E89-A64A-844B-D1EBA607B637}"/>
              </a:ext>
            </a:extLst>
          </p:cNvPr>
          <p:cNvSpPr>
            <a:spLocks noGrp="1"/>
          </p:cNvSpPr>
          <p:nvPr>
            <p:ph type="body" sz="quarter" idx="14"/>
          </p:nvPr>
        </p:nvSpPr>
        <p:spPr>
          <a:xfrm>
            <a:off x="1027113" y="1426905"/>
            <a:ext cx="8720258" cy="35877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6" name="Text Placeholder 185">
            <a:extLst>
              <a:ext uri="{FF2B5EF4-FFF2-40B4-BE49-F238E27FC236}">
                <a16:creationId xmlns:a16="http://schemas.microsoft.com/office/drawing/2014/main" id="{875F1561-076F-434B-817B-E7F842EE6DAF}"/>
              </a:ext>
            </a:extLst>
          </p:cNvPr>
          <p:cNvSpPr>
            <a:spLocks noGrp="1"/>
          </p:cNvSpPr>
          <p:nvPr>
            <p:ph type="body" sz="quarter" idx="15" hasCustomPrompt="1"/>
          </p:nvPr>
        </p:nvSpPr>
        <p:spPr>
          <a:xfrm>
            <a:off x="1020763" y="595313"/>
            <a:ext cx="8729662" cy="935037"/>
          </a:xfrm>
        </p:spPr>
        <p:txBody>
          <a:bodyPr anchor="ctr">
            <a:normAutofit/>
          </a:bodyPr>
          <a:lstStyle>
            <a:lvl1pPr marL="0" indent="0">
              <a:buNone/>
              <a:defRPr sz="4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Topics/Agenda</a:t>
            </a:r>
          </a:p>
        </p:txBody>
      </p:sp>
    </p:spTree>
    <p:extLst>
      <p:ext uri="{BB962C8B-B14F-4D97-AF65-F5344CB8AC3E}">
        <p14:creationId xmlns:p14="http://schemas.microsoft.com/office/powerpoint/2010/main" val="32527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 fill="hold"/>
                                        <p:tgtEl>
                                          <p:spTgt spid="168"/>
                                        </p:tgtEl>
                                        <p:attrNameLst>
                                          <p:attrName>ppt_w</p:attrName>
                                        </p:attrNameLst>
                                      </p:cBhvr>
                                      <p:tavLst>
                                        <p:tav tm="0">
                                          <p:val>
                                            <p:fltVal val="0"/>
                                          </p:val>
                                        </p:tav>
                                        <p:tav tm="100000">
                                          <p:val>
                                            <p:strVal val="#ppt_w"/>
                                          </p:val>
                                        </p:tav>
                                      </p:tavLst>
                                    </p:anim>
                                    <p:anim calcmode="lin" valueType="num">
                                      <p:cBhvr>
                                        <p:cTn id="8" dur="50" fill="hold"/>
                                        <p:tgtEl>
                                          <p:spTgt spid="16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 fill="hold"/>
                                        <p:tgtEl>
                                          <p:spTgt spid="169"/>
                                        </p:tgtEl>
                                        <p:attrNameLst>
                                          <p:attrName>ppt_w</p:attrName>
                                        </p:attrNameLst>
                                      </p:cBhvr>
                                      <p:tavLst>
                                        <p:tav tm="0">
                                          <p:val>
                                            <p:fltVal val="0"/>
                                          </p:val>
                                        </p:tav>
                                        <p:tav tm="100000">
                                          <p:val>
                                            <p:strVal val="#ppt_w"/>
                                          </p:val>
                                        </p:tav>
                                      </p:tavLst>
                                    </p:anim>
                                    <p:anim calcmode="lin" valueType="num">
                                      <p:cBhvr>
                                        <p:cTn id="13" dur="50" fill="hold"/>
                                        <p:tgtEl>
                                          <p:spTgt spid="169"/>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50" fill="hold"/>
                                        <p:tgtEl>
                                          <p:spTgt spid="170"/>
                                        </p:tgtEl>
                                        <p:attrNameLst>
                                          <p:attrName>ppt_w</p:attrName>
                                        </p:attrNameLst>
                                      </p:cBhvr>
                                      <p:tavLst>
                                        <p:tav tm="0">
                                          <p:val>
                                            <p:fltVal val="0"/>
                                          </p:val>
                                        </p:tav>
                                        <p:tav tm="100000">
                                          <p:val>
                                            <p:strVal val="#ppt_w"/>
                                          </p:val>
                                        </p:tav>
                                      </p:tavLst>
                                    </p:anim>
                                    <p:anim calcmode="lin" valueType="num">
                                      <p:cBhvr>
                                        <p:cTn id="18" dur="50" fill="hold"/>
                                        <p:tgtEl>
                                          <p:spTgt spid="170"/>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 fill="hold"/>
                                        <p:tgtEl>
                                          <p:spTgt spid="40"/>
                                        </p:tgtEl>
                                        <p:attrNameLst>
                                          <p:attrName>ppt_w</p:attrName>
                                        </p:attrNameLst>
                                      </p:cBhvr>
                                      <p:tavLst>
                                        <p:tav tm="0">
                                          <p:val>
                                            <p:fltVal val="0"/>
                                          </p:val>
                                        </p:tav>
                                        <p:tav tm="100000">
                                          <p:val>
                                            <p:strVal val="#ppt_w"/>
                                          </p:val>
                                        </p:tav>
                                      </p:tavLst>
                                    </p:anim>
                                    <p:anim calcmode="lin" valueType="num">
                                      <p:cBhvr>
                                        <p:cTn id="23" dur="50" fill="hold"/>
                                        <p:tgtEl>
                                          <p:spTgt spid="4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 fill="hold"/>
                                        <p:tgtEl>
                                          <p:spTgt spid="41"/>
                                        </p:tgtEl>
                                        <p:attrNameLst>
                                          <p:attrName>ppt_w</p:attrName>
                                        </p:attrNameLst>
                                      </p:cBhvr>
                                      <p:tavLst>
                                        <p:tav tm="0">
                                          <p:val>
                                            <p:fltVal val="0"/>
                                          </p:val>
                                        </p:tav>
                                        <p:tav tm="100000">
                                          <p:val>
                                            <p:strVal val="#ppt_w"/>
                                          </p:val>
                                        </p:tav>
                                      </p:tavLst>
                                    </p:anim>
                                    <p:anim calcmode="lin" valueType="num">
                                      <p:cBhvr>
                                        <p:cTn id="28" dur="50" fill="hold"/>
                                        <p:tgtEl>
                                          <p:spTgt spid="4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 fill="hold"/>
                                        <p:tgtEl>
                                          <p:spTgt spid="55"/>
                                        </p:tgtEl>
                                        <p:attrNameLst>
                                          <p:attrName>ppt_w</p:attrName>
                                        </p:attrNameLst>
                                      </p:cBhvr>
                                      <p:tavLst>
                                        <p:tav tm="0">
                                          <p:val>
                                            <p:fltVal val="0"/>
                                          </p:val>
                                        </p:tav>
                                        <p:tav tm="100000">
                                          <p:val>
                                            <p:strVal val="#ppt_w"/>
                                          </p:val>
                                        </p:tav>
                                      </p:tavLst>
                                    </p:anim>
                                    <p:anim calcmode="lin" valueType="num">
                                      <p:cBhvr>
                                        <p:cTn id="33" dur="50" fill="hold"/>
                                        <p:tgtEl>
                                          <p:spTgt spid="55"/>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 fill="hold"/>
                                        <p:tgtEl>
                                          <p:spTgt spid="56"/>
                                        </p:tgtEl>
                                        <p:attrNameLst>
                                          <p:attrName>ppt_w</p:attrName>
                                        </p:attrNameLst>
                                      </p:cBhvr>
                                      <p:tavLst>
                                        <p:tav tm="0">
                                          <p:val>
                                            <p:fltVal val="0"/>
                                          </p:val>
                                        </p:tav>
                                        <p:tav tm="100000">
                                          <p:val>
                                            <p:strVal val="#ppt_w"/>
                                          </p:val>
                                        </p:tav>
                                      </p:tavLst>
                                    </p:anim>
                                    <p:anim calcmode="lin" valueType="num">
                                      <p:cBhvr>
                                        <p:cTn id="38" dur="50" fill="hold"/>
                                        <p:tgtEl>
                                          <p:spTgt spid="56"/>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 fill="hold"/>
                                        <p:tgtEl>
                                          <p:spTgt spid="57"/>
                                        </p:tgtEl>
                                        <p:attrNameLst>
                                          <p:attrName>ppt_w</p:attrName>
                                        </p:attrNameLst>
                                      </p:cBhvr>
                                      <p:tavLst>
                                        <p:tav tm="0">
                                          <p:val>
                                            <p:fltVal val="0"/>
                                          </p:val>
                                        </p:tav>
                                        <p:tav tm="100000">
                                          <p:val>
                                            <p:strVal val="#ppt_w"/>
                                          </p:val>
                                        </p:tav>
                                      </p:tavLst>
                                    </p:anim>
                                    <p:anim calcmode="lin" valueType="num">
                                      <p:cBhvr>
                                        <p:cTn id="43" dur="50" fill="hold"/>
                                        <p:tgtEl>
                                          <p:spTgt spid="57"/>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 fill="hold"/>
                                        <p:tgtEl>
                                          <p:spTgt spid="58"/>
                                        </p:tgtEl>
                                        <p:attrNameLst>
                                          <p:attrName>ppt_w</p:attrName>
                                        </p:attrNameLst>
                                      </p:cBhvr>
                                      <p:tavLst>
                                        <p:tav tm="0">
                                          <p:val>
                                            <p:fltVal val="0"/>
                                          </p:val>
                                        </p:tav>
                                        <p:tav tm="100000">
                                          <p:val>
                                            <p:strVal val="#ppt_w"/>
                                          </p:val>
                                        </p:tav>
                                      </p:tavLst>
                                    </p:anim>
                                    <p:anim calcmode="lin" valueType="num">
                                      <p:cBhvr>
                                        <p:cTn id="48" dur="50" fill="hold"/>
                                        <p:tgtEl>
                                          <p:spTgt spid="58"/>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 fill="hold"/>
                                        <p:tgtEl>
                                          <p:spTgt spid="59"/>
                                        </p:tgtEl>
                                        <p:attrNameLst>
                                          <p:attrName>ppt_w</p:attrName>
                                        </p:attrNameLst>
                                      </p:cBhvr>
                                      <p:tavLst>
                                        <p:tav tm="0">
                                          <p:val>
                                            <p:fltVal val="0"/>
                                          </p:val>
                                        </p:tav>
                                        <p:tav tm="100000">
                                          <p:val>
                                            <p:strVal val="#ppt_w"/>
                                          </p:val>
                                        </p:tav>
                                      </p:tavLst>
                                    </p:anim>
                                    <p:anim calcmode="lin" valueType="num">
                                      <p:cBhvr>
                                        <p:cTn id="53" dur="50" fill="hold"/>
                                        <p:tgtEl>
                                          <p:spTgt spid="5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 fill="hold"/>
                                        <p:tgtEl>
                                          <p:spTgt spid="60"/>
                                        </p:tgtEl>
                                        <p:attrNameLst>
                                          <p:attrName>ppt_w</p:attrName>
                                        </p:attrNameLst>
                                      </p:cBhvr>
                                      <p:tavLst>
                                        <p:tav tm="0">
                                          <p:val>
                                            <p:fltVal val="0"/>
                                          </p:val>
                                        </p:tav>
                                        <p:tav tm="100000">
                                          <p:val>
                                            <p:strVal val="#ppt_w"/>
                                          </p:val>
                                        </p:tav>
                                      </p:tavLst>
                                    </p:anim>
                                    <p:anim calcmode="lin" valueType="num">
                                      <p:cBhvr>
                                        <p:cTn id="58" dur="50" fill="hold"/>
                                        <p:tgtEl>
                                          <p:spTgt spid="6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 fill="hold"/>
                                        <p:tgtEl>
                                          <p:spTgt spid="61"/>
                                        </p:tgtEl>
                                        <p:attrNameLst>
                                          <p:attrName>ppt_w</p:attrName>
                                        </p:attrNameLst>
                                      </p:cBhvr>
                                      <p:tavLst>
                                        <p:tav tm="0">
                                          <p:val>
                                            <p:fltVal val="0"/>
                                          </p:val>
                                        </p:tav>
                                        <p:tav tm="100000">
                                          <p:val>
                                            <p:strVal val="#ppt_w"/>
                                          </p:val>
                                        </p:tav>
                                      </p:tavLst>
                                    </p:anim>
                                    <p:anim calcmode="lin" valueType="num">
                                      <p:cBhvr>
                                        <p:cTn id="63" dur="50" fill="hold"/>
                                        <p:tgtEl>
                                          <p:spTgt spid="6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 fill="hold"/>
                                        <p:tgtEl>
                                          <p:spTgt spid="62"/>
                                        </p:tgtEl>
                                        <p:attrNameLst>
                                          <p:attrName>ppt_w</p:attrName>
                                        </p:attrNameLst>
                                      </p:cBhvr>
                                      <p:tavLst>
                                        <p:tav tm="0">
                                          <p:val>
                                            <p:fltVal val="0"/>
                                          </p:val>
                                        </p:tav>
                                        <p:tav tm="100000">
                                          <p:val>
                                            <p:strVal val="#ppt_w"/>
                                          </p:val>
                                        </p:tav>
                                      </p:tavLst>
                                    </p:anim>
                                    <p:anim calcmode="lin" valueType="num">
                                      <p:cBhvr>
                                        <p:cTn id="68" dur="50" fill="hold"/>
                                        <p:tgtEl>
                                          <p:spTgt spid="6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 fill="hold"/>
                                        <p:tgtEl>
                                          <p:spTgt spid="63"/>
                                        </p:tgtEl>
                                        <p:attrNameLst>
                                          <p:attrName>ppt_w</p:attrName>
                                        </p:attrNameLst>
                                      </p:cBhvr>
                                      <p:tavLst>
                                        <p:tav tm="0">
                                          <p:val>
                                            <p:fltVal val="0"/>
                                          </p:val>
                                        </p:tav>
                                        <p:tav tm="100000">
                                          <p:val>
                                            <p:strVal val="#ppt_w"/>
                                          </p:val>
                                        </p:tav>
                                      </p:tavLst>
                                    </p:anim>
                                    <p:anim calcmode="lin" valueType="num">
                                      <p:cBhvr>
                                        <p:cTn id="73" dur="50" fill="hold"/>
                                        <p:tgtEl>
                                          <p:spTgt spid="6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50" fill="hold"/>
                                        <p:tgtEl>
                                          <p:spTgt spid="66"/>
                                        </p:tgtEl>
                                        <p:attrNameLst>
                                          <p:attrName>ppt_w</p:attrName>
                                        </p:attrNameLst>
                                      </p:cBhvr>
                                      <p:tavLst>
                                        <p:tav tm="0">
                                          <p:val>
                                            <p:fltVal val="0"/>
                                          </p:val>
                                        </p:tav>
                                        <p:tav tm="100000">
                                          <p:val>
                                            <p:strVal val="#ppt_w"/>
                                          </p:val>
                                        </p:tav>
                                      </p:tavLst>
                                    </p:anim>
                                    <p:anim calcmode="lin" valueType="num">
                                      <p:cBhvr>
                                        <p:cTn id="78" dur="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 fill="hold"/>
                                        <p:tgtEl>
                                          <p:spTgt spid="67"/>
                                        </p:tgtEl>
                                        <p:attrNameLst>
                                          <p:attrName>ppt_w</p:attrName>
                                        </p:attrNameLst>
                                      </p:cBhvr>
                                      <p:tavLst>
                                        <p:tav tm="0">
                                          <p:val>
                                            <p:fltVal val="0"/>
                                          </p:val>
                                        </p:tav>
                                        <p:tav tm="100000">
                                          <p:val>
                                            <p:strVal val="#ppt_w"/>
                                          </p:val>
                                        </p:tav>
                                      </p:tavLst>
                                    </p:anim>
                                    <p:anim calcmode="lin" valueType="num">
                                      <p:cBhvr>
                                        <p:cTn id="83" dur="50" fill="hold"/>
                                        <p:tgtEl>
                                          <p:spTgt spid="6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 fill="hold"/>
                                        <p:tgtEl>
                                          <p:spTgt spid="68"/>
                                        </p:tgtEl>
                                        <p:attrNameLst>
                                          <p:attrName>ppt_w</p:attrName>
                                        </p:attrNameLst>
                                      </p:cBhvr>
                                      <p:tavLst>
                                        <p:tav tm="0">
                                          <p:val>
                                            <p:fltVal val="0"/>
                                          </p:val>
                                        </p:tav>
                                        <p:tav tm="100000">
                                          <p:val>
                                            <p:strVal val="#ppt_w"/>
                                          </p:val>
                                        </p:tav>
                                      </p:tavLst>
                                    </p:anim>
                                    <p:anim calcmode="lin" valueType="num">
                                      <p:cBhvr>
                                        <p:cTn id="88" dur="50" fill="hold"/>
                                        <p:tgtEl>
                                          <p:spTgt spid="68"/>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50" fill="hold"/>
                                        <p:tgtEl>
                                          <p:spTgt spid="84"/>
                                        </p:tgtEl>
                                        <p:attrNameLst>
                                          <p:attrName>ppt_w</p:attrName>
                                        </p:attrNameLst>
                                      </p:cBhvr>
                                      <p:tavLst>
                                        <p:tav tm="0">
                                          <p:val>
                                            <p:fltVal val="0"/>
                                          </p:val>
                                        </p:tav>
                                        <p:tav tm="100000">
                                          <p:val>
                                            <p:strVal val="#ppt_w"/>
                                          </p:val>
                                        </p:tav>
                                      </p:tavLst>
                                    </p:anim>
                                    <p:anim calcmode="lin" valueType="num">
                                      <p:cBhvr>
                                        <p:cTn id="93" dur="5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 fill="hold"/>
                                        <p:tgtEl>
                                          <p:spTgt spid="87"/>
                                        </p:tgtEl>
                                        <p:attrNameLst>
                                          <p:attrName>ppt_w</p:attrName>
                                        </p:attrNameLst>
                                      </p:cBhvr>
                                      <p:tavLst>
                                        <p:tav tm="0">
                                          <p:val>
                                            <p:fltVal val="0"/>
                                          </p:val>
                                        </p:tav>
                                        <p:tav tm="100000">
                                          <p:val>
                                            <p:strVal val="#ppt_w"/>
                                          </p:val>
                                        </p:tav>
                                      </p:tavLst>
                                    </p:anim>
                                    <p:anim calcmode="lin" valueType="num">
                                      <p:cBhvr>
                                        <p:cTn id="98" dur="50" fill="hold"/>
                                        <p:tgtEl>
                                          <p:spTgt spid="87"/>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p:cTn id="102" dur="50" fill="hold"/>
                                        <p:tgtEl>
                                          <p:spTgt spid="89"/>
                                        </p:tgtEl>
                                        <p:attrNameLst>
                                          <p:attrName>ppt_w</p:attrName>
                                        </p:attrNameLst>
                                      </p:cBhvr>
                                      <p:tavLst>
                                        <p:tav tm="0">
                                          <p:val>
                                            <p:fltVal val="0"/>
                                          </p:val>
                                        </p:tav>
                                        <p:tav tm="100000">
                                          <p:val>
                                            <p:strVal val="#ppt_w"/>
                                          </p:val>
                                        </p:tav>
                                      </p:tavLst>
                                    </p:anim>
                                    <p:anim calcmode="lin" valueType="num">
                                      <p:cBhvr>
                                        <p:cTn id="103" dur="50" fill="hold"/>
                                        <p:tgtEl>
                                          <p:spTgt spid="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p:cTn id="107" dur="50" fill="hold"/>
                                        <p:tgtEl>
                                          <p:spTgt spid="92"/>
                                        </p:tgtEl>
                                        <p:attrNameLst>
                                          <p:attrName>ppt_w</p:attrName>
                                        </p:attrNameLst>
                                      </p:cBhvr>
                                      <p:tavLst>
                                        <p:tav tm="0">
                                          <p:val>
                                            <p:fltVal val="0"/>
                                          </p:val>
                                        </p:tav>
                                        <p:tav tm="100000">
                                          <p:val>
                                            <p:strVal val="#ppt_w"/>
                                          </p:val>
                                        </p:tav>
                                      </p:tavLst>
                                    </p:anim>
                                    <p:anim calcmode="lin" valueType="num">
                                      <p:cBhvr>
                                        <p:cTn id="108" dur="50" fill="hold"/>
                                        <p:tgtEl>
                                          <p:spTgt spid="92"/>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50" fill="hold"/>
                                        <p:tgtEl>
                                          <p:spTgt spid="93"/>
                                        </p:tgtEl>
                                        <p:attrNameLst>
                                          <p:attrName>ppt_w</p:attrName>
                                        </p:attrNameLst>
                                      </p:cBhvr>
                                      <p:tavLst>
                                        <p:tav tm="0">
                                          <p:val>
                                            <p:fltVal val="0"/>
                                          </p:val>
                                        </p:tav>
                                        <p:tav tm="100000">
                                          <p:val>
                                            <p:strVal val="#ppt_w"/>
                                          </p:val>
                                        </p:tav>
                                      </p:tavLst>
                                    </p:anim>
                                    <p:anim calcmode="lin" valueType="num">
                                      <p:cBhvr>
                                        <p:cTn id="113" dur="50" fill="hold"/>
                                        <p:tgtEl>
                                          <p:spTgt spid="93"/>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96"/>
                                        </p:tgtEl>
                                        <p:attrNameLst>
                                          <p:attrName>style.visibility</p:attrName>
                                        </p:attrNameLst>
                                      </p:cBhvr>
                                      <p:to>
                                        <p:strVal val="visible"/>
                                      </p:to>
                                    </p:set>
                                    <p:anim calcmode="lin" valueType="num">
                                      <p:cBhvr>
                                        <p:cTn id="117" dur="50" fill="hold"/>
                                        <p:tgtEl>
                                          <p:spTgt spid="96"/>
                                        </p:tgtEl>
                                        <p:attrNameLst>
                                          <p:attrName>ppt_w</p:attrName>
                                        </p:attrNameLst>
                                      </p:cBhvr>
                                      <p:tavLst>
                                        <p:tav tm="0">
                                          <p:val>
                                            <p:fltVal val="0"/>
                                          </p:val>
                                        </p:tav>
                                        <p:tav tm="100000">
                                          <p:val>
                                            <p:strVal val="#ppt_w"/>
                                          </p:val>
                                        </p:tav>
                                      </p:tavLst>
                                    </p:anim>
                                    <p:anim calcmode="lin" valueType="num">
                                      <p:cBhvr>
                                        <p:cTn id="118" dur="50" fill="hold"/>
                                        <p:tgtEl>
                                          <p:spTgt spid="96"/>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p:cTn id="122" dur="50" fill="hold"/>
                                        <p:tgtEl>
                                          <p:spTgt spid="85"/>
                                        </p:tgtEl>
                                        <p:attrNameLst>
                                          <p:attrName>ppt_w</p:attrName>
                                        </p:attrNameLst>
                                      </p:cBhvr>
                                      <p:tavLst>
                                        <p:tav tm="0">
                                          <p:val>
                                            <p:fltVal val="0"/>
                                          </p:val>
                                        </p:tav>
                                        <p:tav tm="100000">
                                          <p:val>
                                            <p:strVal val="#ppt_w"/>
                                          </p:val>
                                        </p:tav>
                                      </p:tavLst>
                                    </p:anim>
                                    <p:anim calcmode="lin" valueType="num">
                                      <p:cBhvr>
                                        <p:cTn id="123" dur="50" fill="hold"/>
                                        <p:tgtEl>
                                          <p:spTgt spid="8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18"/>
                                        </p:tgtEl>
                                        <p:attrNameLst>
                                          <p:attrName>style.visibility</p:attrName>
                                        </p:attrNameLst>
                                      </p:cBhvr>
                                      <p:to>
                                        <p:strVal val="visible"/>
                                      </p:to>
                                    </p:set>
                                    <p:anim calcmode="lin" valueType="num">
                                      <p:cBhvr>
                                        <p:cTn id="127" dur="50" fill="hold"/>
                                        <p:tgtEl>
                                          <p:spTgt spid="118"/>
                                        </p:tgtEl>
                                        <p:attrNameLst>
                                          <p:attrName>ppt_w</p:attrName>
                                        </p:attrNameLst>
                                      </p:cBhvr>
                                      <p:tavLst>
                                        <p:tav tm="0">
                                          <p:val>
                                            <p:fltVal val="0"/>
                                          </p:val>
                                        </p:tav>
                                        <p:tav tm="100000">
                                          <p:val>
                                            <p:strVal val="#ppt_w"/>
                                          </p:val>
                                        </p:tav>
                                      </p:tavLst>
                                    </p:anim>
                                    <p:anim calcmode="lin" valueType="num">
                                      <p:cBhvr>
                                        <p:cTn id="128" dur="50" fill="hold"/>
                                        <p:tgtEl>
                                          <p:spTgt spid="118"/>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 fill="hold"/>
                                        <p:tgtEl>
                                          <p:spTgt spid="120"/>
                                        </p:tgtEl>
                                        <p:attrNameLst>
                                          <p:attrName>ppt_w</p:attrName>
                                        </p:attrNameLst>
                                      </p:cBhvr>
                                      <p:tavLst>
                                        <p:tav tm="0">
                                          <p:val>
                                            <p:fltVal val="0"/>
                                          </p:val>
                                        </p:tav>
                                        <p:tav tm="100000">
                                          <p:val>
                                            <p:strVal val="#ppt_w"/>
                                          </p:val>
                                        </p:tav>
                                      </p:tavLst>
                                    </p:anim>
                                    <p:anim calcmode="lin" valueType="num">
                                      <p:cBhvr>
                                        <p:cTn id="133" dur="50" fill="hold"/>
                                        <p:tgtEl>
                                          <p:spTgt spid="120"/>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p:cTn id="137" dur="50" fill="hold"/>
                                        <p:tgtEl>
                                          <p:spTgt spid="121"/>
                                        </p:tgtEl>
                                        <p:attrNameLst>
                                          <p:attrName>ppt_w</p:attrName>
                                        </p:attrNameLst>
                                      </p:cBhvr>
                                      <p:tavLst>
                                        <p:tav tm="0">
                                          <p:val>
                                            <p:fltVal val="0"/>
                                          </p:val>
                                        </p:tav>
                                        <p:tav tm="100000">
                                          <p:val>
                                            <p:strVal val="#ppt_w"/>
                                          </p:val>
                                        </p:tav>
                                      </p:tavLst>
                                    </p:anim>
                                    <p:anim calcmode="lin" valueType="num">
                                      <p:cBhvr>
                                        <p:cTn id="138" dur="50" fill="hold"/>
                                        <p:tgtEl>
                                          <p:spTgt spid="121"/>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2"/>
                                        </p:tgtEl>
                                        <p:attrNameLst>
                                          <p:attrName>style.visibility</p:attrName>
                                        </p:attrNameLst>
                                      </p:cBhvr>
                                      <p:to>
                                        <p:strVal val="visible"/>
                                      </p:to>
                                    </p:set>
                                    <p:anim calcmode="lin" valueType="num">
                                      <p:cBhvr>
                                        <p:cTn id="142" dur="50" fill="hold"/>
                                        <p:tgtEl>
                                          <p:spTgt spid="122"/>
                                        </p:tgtEl>
                                        <p:attrNameLst>
                                          <p:attrName>ppt_w</p:attrName>
                                        </p:attrNameLst>
                                      </p:cBhvr>
                                      <p:tavLst>
                                        <p:tav tm="0">
                                          <p:val>
                                            <p:fltVal val="0"/>
                                          </p:val>
                                        </p:tav>
                                        <p:tav tm="100000">
                                          <p:val>
                                            <p:strVal val="#ppt_w"/>
                                          </p:val>
                                        </p:tav>
                                      </p:tavLst>
                                    </p:anim>
                                    <p:anim calcmode="lin" valueType="num">
                                      <p:cBhvr>
                                        <p:cTn id="143" dur="50" fill="hold"/>
                                        <p:tgtEl>
                                          <p:spTgt spid="122"/>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 calcmode="lin" valueType="num">
                                      <p:cBhvr>
                                        <p:cTn id="147" dur="50" fill="hold"/>
                                        <p:tgtEl>
                                          <p:spTgt spid="123"/>
                                        </p:tgtEl>
                                        <p:attrNameLst>
                                          <p:attrName>ppt_w</p:attrName>
                                        </p:attrNameLst>
                                      </p:cBhvr>
                                      <p:tavLst>
                                        <p:tav tm="0">
                                          <p:val>
                                            <p:fltVal val="0"/>
                                          </p:val>
                                        </p:tav>
                                        <p:tav tm="100000">
                                          <p:val>
                                            <p:strVal val="#ppt_w"/>
                                          </p:val>
                                        </p:tav>
                                      </p:tavLst>
                                    </p:anim>
                                    <p:anim calcmode="lin" valueType="num">
                                      <p:cBhvr>
                                        <p:cTn id="148" dur="50" fill="hold"/>
                                        <p:tgtEl>
                                          <p:spTgt spid="123"/>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66"/>
                                        </p:tgtEl>
                                        <p:attrNameLst>
                                          <p:attrName>style.visibility</p:attrName>
                                        </p:attrNameLst>
                                      </p:cBhvr>
                                      <p:to>
                                        <p:strVal val="visible"/>
                                      </p:to>
                                    </p:set>
                                    <p:anim calcmode="lin" valueType="num">
                                      <p:cBhvr>
                                        <p:cTn id="152" dur="50" fill="hold"/>
                                        <p:tgtEl>
                                          <p:spTgt spid="166"/>
                                        </p:tgtEl>
                                        <p:attrNameLst>
                                          <p:attrName>ppt_w</p:attrName>
                                        </p:attrNameLst>
                                      </p:cBhvr>
                                      <p:tavLst>
                                        <p:tav tm="0">
                                          <p:val>
                                            <p:fltVal val="0"/>
                                          </p:val>
                                        </p:tav>
                                        <p:tav tm="100000">
                                          <p:val>
                                            <p:strVal val="#ppt_w"/>
                                          </p:val>
                                        </p:tav>
                                      </p:tavLst>
                                    </p:anim>
                                    <p:anim calcmode="lin" valueType="num">
                                      <p:cBhvr>
                                        <p:cTn id="153" dur="50" fill="hold"/>
                                        <p:tgtEl>
                                          <p:spTgt spid="166"/>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67"/>
                                        </p:tgtEl>
                                        <p:attrNameLst>
                                          <p:attrName>style.visibility</p:attrName>
                                        </p:attrNameLst>
                                      </p:cBhvr>
                                      <p:to>
                                        <p:strVal val="visible"/>
                                      </p:to>
                                    </p:set>
                                    <p:anim calcmode="lin" valueType="num">
                                      <p:cBhvr>
                                        <p:cTn id="157" dur="50" fill="hold"/>
                                        <p:tgtEl>
                                          <p:spTgt spid="167"/>
                                        </p:tgtEl>
                                        <p:attrNameLst>
                                          <p:attrName>ppt_w</p:attrName>
                                        </p:attrNameLst>
                                      </p:cBhvr>
                                      <p:tavLst>
                                        <p:tav tm="0">
                                          <p:val>
                                            <p:fltVal val="0"/>
                                          </p:val>
                                        </p:tav>
                                        <p:tav tm="100000">
                                          <p:val>
                                            <p:strVal val="#ppt_w"/>
                                          </p:val>
                                        </p:tav>
                                      </p:tavLst>
                                    </p:anim>
                                    <p:anim calcmode="lin" valueType="num">
                                      <p:cBhvr>
                                        <p:cTn id="158" dur="50" fill="hold"/>
                                        <p:tgtEl>
                                          <p:spTgt spid="167"/>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2"/>
                                        </p:tgtEl>
                                        <p:attrNameLst>
                                          <p:attrName>style.visibility</p:attrName>
                                        </p:attrNameLst>
                                      </p:cBhvr>
                                      <p:to>
                                        <p:strVal val="visible"/>
                                      </p:to>
                                    </p:set>
                                    <p:anim calcmode="lin" valueType="num">
                                      <p:cBhvr>
                                        <p:cTn id="162" dur="50" fill="hold"/>
                                        <p:tgtEl>
                                          <p:spTgt spid="12"/>
                                        </p:tgtEl>
                                        <p:attrNameLst>
                                          <p:attrName>ppt_w</p:attrName>
                                        </p:attrNameLst>
                                      </p:cBhvr>
                                      <p:tavLst>
                                        <p:tav tm="0">
                                          <p:val>
                                            <p:fltVal val="0"/>
                                          </p:val>
                                        </p:tav>
                                        <p:tav tm="100000">
                                          <p:val>
                                            <p:strVal val="#ppt_w"/>
                                          </p:val>
                                        </p:tav>
                                      </p:tavLst>
                                    </p:anim>
                                    <p:anim calcmode="lin" valueType="num">
                                      <p:cBhvr>
                                        <p:cTn id="163" dur="50" fill="hold"/>
                                        <p:tgtEl>
                                          <p:spTgt spid="12"/>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 fill="hold"/>
                                        <p:tgtEl>
                                          <p:spTgt spid="13"/>
                                        </p:tgtEl>
                                        <p:attrNameLst>
                                          <p:attrName>ppt_w</p:attrName>
                                        </p:attrNameLst>
                                      </p:cBhvr>
                                      <p:tavLst>
                                        <p:tav tm="0">
                                          <p:val>
                                            <p:fltVal val="0"/>
                                          </p:val>
                                        </p:tav>
                                        <p:tav tm="100000">
                                          <p:val>
                                            <p:strVal val="#ppt_w"/>
                                          </p:val>
                                        </p:tav>
                                      </p:tavLst>
                                    </p:anim>
                                    <p:anim calcmode="lin" valueType="num">
                                      <p:cBhvr>
                                        <p:cTn id="168" dur="50" fill="hold"/>
                                        <p:tgtEl>
                                          <p:spTgt spid="13"/>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50" fill="hold"/>
                                        <p:tgtEl>
                                          <p:spTgt spid="14"/>
                                        </p:tgtEl>
                                        <p:attrNameLst>
                                          <p:attrName>ppt_w</p:attrName>
                                        </p:attrNameLst>
                                      </p:cBhvr>
                                      <p:tavLst>
                                        <p:tav tm="0">
                                          <p:val>
                                            <p:fltVal val="0"/>
                                          </p:val>
                                        </p:tav>
                                        <p:tav tm="100000">
                                          <p:val>
                                            <p:strVal val="#ppt_w"/>
                                          </p:val>
                                        </p:tav>
                                      </p:tavLst>
                                    </p:anim>
                                    <p:anim calcmode="lin" valueType="num">
                                      <p:cBhvr>
                                        <p:cTn id="173" dur="50" fill="hold"/>
                                        <p:tgtEl>
                                          <p:spTgt spid="1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p:cTn id="177" dur="50" fill="hold"/>
                                        <p:tgtEl>
                                          <p:spTgt spid="15"/>
                                        </p:tgtEl>
                                        <p:attrNameLst>
                                          <p:attrName>ppt_w</p:attrName>
                                        </p:attrNameLst>
                                      </p:cBhvr>
                                      <p:tavLst>
                                        <p:tav tm="0">
                                          <p:val>
                                            <p:fltVal val="0"/>
                                          </p:val>
                                        </p:tav>
                                        <p:tav tm="100000">
                                          <p:val>
                                            <p:strVal val="#ppt_w"/>
                                          </p:val>
                                        </p:tav>
                                      </p:tavLst>
                                    </p:anim>
                                    <p:anim calcmode="lin" valueType="num">
                                      <p:cBhvr>
                                        <p:cTn id="178" dur="50" fill="hold"/>
                                        <p:tgtEl>
                                          <p:spTgt spid="1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p:cTn id="182" dur="50" fill="hold"/>
                                        <p:tgtEl>
                                          <p:spTgt spid="16"/>
                                        </p:tgtEl>
                                        <p:attrNameLst>
                                          <p:attrName>ppt_w</p:attrName>
                                        </p:attrNameLst>
                                      </p:cBhvr>
                                      <p:tavLst>
                                        <p:tav tm="0">
                                          <p:val>
                                            <p:fltVal val="0"/>
                                          </p:val>
                                        </p:tav>
                                        <p:tav tm="100000">
                                          <p:val>
                                            <p:strVal val="#ppt_w"/>
                                          </p:val>
                                        </p:tav>
                                      </p:tavLst>
                                    </p:anim>
                                    <p:anim calcmode="lin" valueType="num">
                                      <p:cBhvr>
                                        <p:cTn id="183" dur="50" fill="hold"/>
                                        <p:tgtEl>
                                          <p:spTgt spid="1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 fill="hold"/>
                                        <p:tgtEl>
                                          <p:spTgt spid="27"/>
                                        </p:tgtEl>
                                        <p:attrNameLst>
                                          <p:attrName>ppt_w</p:attrName>
                                        </p:attrNameLst>
                                      </p:cBhvr>
                                      <p:tavLst>
                                        <p:tav tm="0">
                                          <p:val>
                                            <p:fltVal val="0"/>
                                          </p:val>
                                        </p:tav>
                                        <p:tav tm="100000">
                                          <p:val>
                                            <p:strVal val="#ppt_w"/>
                                          </p:val>
                                        </p:tav>
                                      </p:tavLst>
                                    </p:anim>
                                    <p:anim calcmode="lin" valueType="num">
                                      <p:cBhvr>
                                        <p:cTn id="188" dur="50" fill="hold"/>
                                        <p:tgtEl>
                                          <p:spTgt spid="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28"/>
                                        </p:tgtEl>
                                        <p:attrNameLst>
                                          <p:attrName>style.visibility</p:attrName>
                                        </p:attrNameLst>
                                      </p:cBhvr>
                                      <p:to>
                                        <p:strVal val="visible"/>
                                      </p:to>
                                    </p:set>
                                    <p:anim calcmode="lin" valueType="num">
                                      <p:cBhvr>
                                        <p:cTn id="192" dur="50" fill="hold"/>
                                        <p:tgtEl>
                                          <p:spTgt spid="28"/>
                                        </p:tgtEl>
                                        <p:attrNameLst>
                                          <p:attrName>ppt_w</p:attrName>
                                        </p:attrNameLst>
                                      </p:cBhvr>
                                      <p:tavLst>
                                        <p:tav tm="0">
                                          <p:val>
                                            <p:fltVal val="0"/>
                                          </p:val>
                                        </p:tav>
                                        <p:tav tm="100000">
                                          <p:val>
                                            <p:strVal val="#ppt_w"/>
                                          </p:val>
                                        </p:tav>
                                      </p:tavLst>
                                    </p:anim>
                                    <p:anim calcmode="lin" valueType="num">
                                      <p:cBhvr>
                                        <p:cTn id="193" dur="50" fill="hold"/>
                                        <p:tgtEl>
                                          <p:spTgt spid="28"/>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29"/>
                                        </p:tgtEl>
                                        <p:attrNameLst>
                                          <p:attrName>style.visibility</p:attrName>
                                        </p:attrNameLst>
                                      </p:cBhvr>
                                      <p:to>
                                        <p:strVal val="visible"/>
                                      </p:to>
                                    </p:set>
                                    <p:anim calcmode="lin" valueType="num">
                                      <p:cBhvr>
                                        <p:cTn id="197" dur="50" fill="hold"/>
                                        <p:tgtEl>
                                          <p:spTgt spid="29"/>
                                        </p:tgtEl>
                                        <p:attrNameLst>
                                          <p:attrName>ppt_w</p:attrName>
                                        </p:attrNameLst>
                                      </p:cBhvr>
                                      <p:tavLst>
                                        <p:tav tm="0">
                                          <p:val>
                                            <p:fltVal val="0"/>
                                          </p:val>
                                        </p:tav>
                                        <p:tav tm="100000">
                                          <p:val>
                                            <p:strVal val="#ppt_w"/>
                                          </p:val>
                                        </p:tav>
                                      </p:tavLst>
                                    </p:anim>
                                    <p:anim calcmode="lin" valueType="num">
                                      <p:cBhvr>
                                        <p:cTn id="198" dur="50" fill="hold"/>
                                        <p:tgtEl>
                                          <p:spTgt spid="2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0"/>
                                        </p:tgtEl>
                                        <p:attrNameLst>
                                          <p:attrName>style.visibility</p:attrName>
                                        </p:attrNameLst>
                                      </p:cBhvr>
                                      <p:to>
                                        <p:strVal val="visible"/>
                                      </p:to>
                                    </p:set>
                                    <p:anim calcmode="lin" valueType="num">
                                      <p:cBhvr>
                                        <p:cTn id="202" dur="50" fill="hold"/>
                                        <p:tgtEl>
                                          <p:spTgt spid="30"/>
                                        </p:tgtEl>
                                        <p:attrNameLst>
                                          <p:attrName>ppt_w</p:attrName>
                                        </p:attrNameLst>
                                      </p:cBhvr>
                                      <p:tavLst>
                                        <p:tav tm="0">
                                          <p:val>
                                            <p:fltVal val="0"/>
                                          </p:val>
                                        </p:tav>
                                        <p:tav tm="100000">
                                          <p:val>
                                            <p:strVal val="#ppt_w"/>
                                          </p:val>
                                        </p:tav>
                                      </p:tavLst>
                                    </p:anim>
                                    <p:anim calcmode="lin" valueType="num">
                                      <p:cBhvr>
                                        <p:cTn id="203" dur="50" fill="hold"/>
                                        <p:tgtEl>
                                          <p:spTgt spid="3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1"/>
                                        </p:tgtEl>
                                        <p:attrNameLst>
                                          <p:attrName>style.visibility</p:attrName>
                                        </p:attrNameLst>
                                      </p:cBhvr>
                                      <p:to>
                                        <p:strVal val="visible"/>
                                      </p:to>
                                    </p:set>
                                    <p:anim calcmode="lin" valueType="num">
                                      <p:cBhvr>
                                        <p:cTn id="207" dur="50" fill="hold"/>
                                        <p:tgtEl>
                                          <p:spTgt spid="31"/>
                                        </p:tgtEl>
                                        <p:attrNameLst>
                                          <p:attrName>ppt_w</p:attrName>
                                        </p:attrNameLst>
                                      </p:cBhvr>
                                      <p:tavLst>
                                        <p:tav tm="0">
                                          <p:val>
                                            <p:fltVal val="0"/>
                                          </p:val>
                                        </p:tav>
                                        <p:tav tm="100000">
                                          <p:val>
                                            <p:strVal val="#ppt_w"/>
                                          </p:val>
                                        </p:tav>
                                      </p:tavLst>
                                    </p:anim>
                                    <p:anim calcmode="lin" valueType="num">
                                      <p:cBhvr>
                                        <p:cTn id="208" dur="50" fill="hold"/>
                                        <p:tgtEl>
                                          <p:spTgt spid="3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2"/>
                                        </p:tgtEl>
                                        <p:attrNameLst>
                                          <p:attrName>style.visibility</p:attrName>
                                        </p:attrNameLst>
                                      </p:cBhvr>
                                      <p:to>
                                        <p:strVal val="visible"/>
                                      </p:to>
                                    </p:set>
                                    <p:anim calcmode="lin" valueType="num">
                                      <p:cBhvr>
                                        <p:cTn id="212" dur="50" fill="hold"/>
                                        <p:tgtEl>
                                          <p:spTgt spid="32"/>
                                        </p:tgtEl>
                                        <p:attrNameLst>
                                          <p:attrName>ppt_w</p:attrName>
                                        </p:attrNameLst>
                                      </p:cBhvr>
                                      <p:tavLst>
                                        <p:tav tm="0">
                                          <p:val>
                                            <p:fltVal val="0"/>
                                          </p:val>
                                        </p:tav>
                                        <p:tav tm="100000">
                                          <p:val>
                                            <p:strVal val="#ppt_w"/>
                                          </p:val>
                                        </p:tav>
                                      </p:tavLst>
                                    </p:anim>
                                    <p:anim calcmode="lin" valueType="num">
                                      <p:cBhvr>
                                        <p:cTn id="213" dur="50" fill="hold"/>
                                        <p:tgtEl>
                                          <p:spTgt spid="3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 fill="hold"/>
                                        <p:tgtEl>
                                          <p:spTgt spid="33"/>
                                        </p:tgtEl>
                                        <p:attrNameLst>
                                          <p:attrName>ppt_w</p:attrName>
                                        </p:attrNameLst>
                                      </p:cBhvr>
                                      <p:tavLst>
                                        <p:tav tm="0">
                                          <p:val>
                                            <p:fltVal val="0"/>
                                          </p:val>
                                        </p:tav>
                                        <p:tav tm="100000">
                                          <p:val>
                                            <p:strVal val="#ppt_w"/>
                                          </p:val>
                                        </p:tav>
                                      </p:tavLst>
                                    </p:anim>
                                    <p:anim calcmode="lin" valueType="num">
                                      <p:cBhvr>
                                        <p:cTn id="218" dur="50" fill="hold"/>
                                        <p:tgtEl>
                                          <p:spTgt spid="3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50" fill="hold"/>
                                        <p:tgtEl>
                                          <p:spTgt spid="44"/>
                                        </p:tgtEl>
                                        <p:attrNameLst>
                                          <p:attrName>ppt_w</p:attrName>
                                        </p:attrNameLst>
                                      </p:cBhvr>
                                      <p:tavLst>
                                        <p:tav tm="0">
                                          <p:val>
                                            <p:fltVal val="0"/>
                                          </p:val>
                                        </p:tav>
                                        <p:tav tm="100000">
                                          <p:val>
                                            <p:strVal val="#ppt_w"/>
                                          </p:val>
                                        </p:tav>
                                      </p:tavLst>
                                    </p:anim>
                                    <p:anim calcmode="lin" valueType="num">
                                      <p:cBhvr>
                                        <p:cTn id="223" dur="50" fill="hold"/>
                                        <p:tgtEl>
                                          <p:spTgt spid="44"/>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7"/>
                                        </p:tgtEl>
                                        <p:attrNameLst>
                                          <p:attrName>style.visibility</p:attrName>
                                        </p:attrNameLst>
                                      </p:cBhvr>
                                      <p:to>
                                        <p:strVal val="visible"/>
                                      </p:to>
                                    </p:set>
                                    <p:anim calcmode="lin" valueType="num">
                                      <p:cBhvr>
                                        <p:cTn id="227" dur="50" fill="hold"/>
                                        <p:tgtEl>
                                          <p:spTgt spid="47"/>
                                        </p:tgtEl>
                                        <p:attrNameLst>
                                          <p:attrName>ppt_w</p:attrName>
                                        </p:attrNameLst>
                                      </p:cBhvr>
                                      <p:tavLst>
                                        <p:tav tm="0">
                                          <p:val>
                                            <p:fltVal val="0"/>
                                          </p:val>
                                        </p:tav>
                                        <p:tav tm="100000">
                                          <p:val>
                                            <p:strVal val="#ppt_w"/>
                                          </p:val>
                                        </p:tav>
                                      </p:tavLst>
                                    </p:anim>
                                    <p:anim calcmode="lin" valueType="num">
                                      <p:cBhvr>
                                        <p:cTn id="228" dur="50" fill="hold"/>
                                        <p:tgtEl>
                                          <p:spTgt spid="47"/>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8"/>
                                        </p:tgtEl>
                                        <p:attrNameLst>
                                          <p:attrName>style.visibility</p:attrName>
                                        </p:attrNameLst>
                                      </p:cBhvr>
                                      <p:to>
                                        <p:strVal val="visible"/>
                                      </p:to>
                                    </p:set>
                                    <p:anim calcmode="lin" valueType="num">
                                      <p:cBhvr>
                                        <p:cTn id="232" dur="50" fill="hold"/>
                                        <p:tgtEl>
                                          <p:spTgt spid="48"/>
                                        </p:tgtEl>
                                        <p:attrNameLst>
                                          <p:attrName>ppt_w</p:attrName>
                                        </p:attrNameLst>
                                      </p:cBhvr>
                                      <p:tavLst>
                                        <p:tav tm="0">
                                          <p:val>
                                            <p:fltVal val="0"/>
                                          </p:val>
                                        </p:tav>
                                        <p:tav tm="100000">
                                          <p:val>
                                            <p:strVal val="#ppt_w"/>
                                          </p:val>
                                        </p:tav>
                                      </p:tavLst>
                                    </p:anim>
                                    <p:anim calcmode="lin" valueType="num">
                                      <p:cBhvr>
                                        <p:cTn id="233" dur="50" fill="hold"/>
                                        <p:tgtEl>
                                          <p:spTgt spid="48"/>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p:cTn id="237" dur="50" fill="hold"/>
                                        <p:tgtEl>
                                          <p:spTgt spid="49"/>
                                        </p:tgtEl>
                                        <p:attrNameLst>
                                          <p:attrName>ppt_w</p:attrName>
                                        </p:attrNameLst>
                                      </p:cBhvr>
                                      <p:tavLst>
                                        <p:tav tm="0">
                                          <p:val>
                                            <p:fltVal val="0"/>
                                          </p:val>
                                        </p:tav>
                                        <p:tav tm="100000">
                                          <p:val>
                                            <p:strVal val="#ppt_w"/>
                                          </p:val>
                                        </p:tav>
                                      </p:tavLst>
                                    </p:anim>
                                    <p:anim calcmode="lin" valueType="num">
                                      <p:cBhvr>
                                        <p:cTn id="238" dur="50" fill="hold"/>
                                        <p:tgtEl>
                                          <p:spTgt spid="49"/>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
                                        </p:tgtEl>
                                        <p:attrNameLst>
                                          <p:attrName>style.visibility</p:attrName>
                                        </p:attrNameLst>
                                      </p:cBhvr>
                                      <p:to>
                                        <p:strVal val="visible"/>
                                      </p:to>
                                    </p:set>
                                    <p:anim calcmode="lin" valueType="num">
                                      <p:cBhvr>
                                        <p:cTn id="242" dur="50" fill="hold"/>
                                        <p:tgtEl>
                                          <p:spTgt spid="50"/>
                                        </p:tgtEl>
                                        <p:attrNameLst>
                                          <p:attrName>ppt_w</p:attrName>
                                        </p:attrNameLst>
                                      </p:cBhvr>
                                      <p:tavLst>
                                        <p:tav tm="0">
                                          <p:val>
                                            <p:fltVal val="0"/>
                                          </p:val>
                                        </p:tav>
                                        <p:tav tm="100000">
                                          <p:val>
                                            <p:strVal val="#ppt_w"/>
                                          </p:val>
                                        </p:tav>
                                      </p:tavLst>
                                    </p:anim>
                                    <p:anim calcmode="lin" valueType="num">
                                      <p:cBhvr>
                                        <p:cTn id="243" dur="50" fill="hold"/>
                                        <p:tgtEl>
                                          <p:spTgt spid="50"/>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6"/>
                                        </p:tgtEl>
                                        <p:attrNameLst>
                                          <p:attrName>style.visibility</p:attrName>
                                        </p:attrNameLst>
                                      </p:cBhvr>
                                      <p:to>
                                        <p:strVal val="visible"/>
                                      </p:to>
                                    </p:set>
                                    <p:anim calcmode="lin" valueType="num">
                                      <p:cBhvr>
                                        <p:cTn id="247" dur="50" fill="hold"/>
                                        <p:tgtEl>
                                          <p:spTgt spid="6"/>
                                        </p:tgtEl>
                                        <p:attrNameLst>
                                          <p:attrName>ppt_w</p:attrName>
                                        </p:attrNameLst>
                                      </p:cBhvr>
                                      <p:tavLst>
                                        <p:tav tm="0">
                                          <p:val>
                                            <p:fltVal val="0"/>
                                          </p:val>
                                        </p:tav>
                                        <p:tav tm="100000">
                                          <p:val>
                                            <p:strVal val="#ppt_w"/>
                                          </p:val>
                                        </p:tav>
                                      </p:tavLst>
                                    </p:anim>
                                    <p:anim calcmode="lin" valueType="num">
                                      <p:cBhvr>
                                        <p:cTn id="248" dur="50" fill="hold"/>
                                        <p:tgtEl>
                                          <p:spTgt spid="6"/>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7"/>
                                        </p:tgtEl>
                                        <p:attrNameLst>
                                          <p:attrName>style.visibility</p:attrName>
                                        </p:attrNameLst>
                                      </p:cBhvr>
                                      <p:to>
                                        <p:strVal val="visible"/>
                                      </p:to>
                                    </p:set>
                                    <p:anim calcmode="lin" valueType="num">
                                      <p:cBhvr>
                                        <p:cTn id="252" dur="50" fill="hold"/>
                                        <p:tgtEl>
                                          <p:spTgt spid="7"/>
                                        </p:tgtEl>
                                        <p:attrNameLst>
                                          <p:attrName>ppt_w</p:attrName>
                                        </p:attrNameLst>
                                      </p:cBhvr>
                                      <p:tavLst>
                                        <p:tav tm="0">
                                          <p:val>
                                            <p:fltVal val="0"/>
                                          </p:val>
                                        </p:tav>
                                        <p:tav tm="100000">
                                          <p:val>
                                            <p:strVal val="#ppt_w"/>
                                          </p:val>
                                        </p:tav>
                                      </p:tavLst>
                                    </p:anim>
                                    <p:anim calcmode="lin" valueType="num">
                                      <p:cBhvr>
                                        <p:cTn id="253" dur="50" fill="hold"/>
                                        <p:tgtEl>
                                          <p:spTgt spid="7"/>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8"/>
                                        </p:tgtEl>
                                        <p:attrNameLst>
                                          <p:attrName>style.visibility</p:attrName>
                                        </p:attrNameLst>
                                      </p:cBhvr>
                                      <p:to>
                                        <p:strVal val="visible"/>
                                      </p:to>
                                    </p:set>
                                    <p:anim calcmode="lin" valueType="num">
                                      <p:cBhvr>
                                        <p:cTn id="257" dur="50" fill="hold"/>
                                        <p:tgtEl>
                                          <p:spTgt spid="8"/>
                                        </p:tgtEl>
                                        <p:attrNameLst>
                                          <p:attrName>ppt_w</p:attrName>
                                        </p:attrNameLst>
                                      </p:cBhvr>
                                      <p:tavLst>
                                        <p:tav tm="0">
                                          <p:val>
                                            <p:fltVal val="0"/>
                                          </p:val>
                                        </p:tav>
                                        <p:tav tm="100000">
                                          <p:val>
                                            <p:strVal val="#ppt_w"/>
                                          </p:val>
                                        </p:tav>
                                      </p:tavLst>
                                    </p:anim>
                                    <p:anim calcmode="lin" valueType="num">
                                      <p:cBhvr>
                                        <p:cTn id="258" dur="50" fill="hold"/>
                                        <p:tgtEl>
                                          <p:spTgt spid="8"/>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9"/>
                                        </p:tgtEl>
                                        <p:attrNameLst>
                                          <p:attrName>style.visibility</p:attrName>
                                        </p:attrNameLst>
                                      </p:cBhvr>
                                      <p:to>
                                        <p:strVal val="visible"/>
                                      </p:to>
                                    </p:set>
                                    <p:anim calcmode="lin" valueType="num">
                                      <p:cBhvr>
                                        <p:cTn id="262" dur="50" fill="hold"/>
                                        <p:tgtEl>
                                          <p:spTgt spid="9"/>
                                        </p:tgtEl>
                                        <p:attrNameLst>
                                          <p:attrName>ppt_w</p:attrName>
                                        </p:attrNameLst>
                                      </p:cBhvr>
                                      <p:tavLst>
                                        <p:tav tm="0">
                                          <p:val>
                                            <p:fltVal val="0"/>
                                          </p:val>
                                        </p:tav>
                                        <p:tav tm="100000">
                                          <p:val>
                                            <p:strVal val="#ppt_w"/>
                                          </p:val>
                                        </p:tav>
                                      </p:tavLst>
                                    </p:anim>
                                    <p:anim calcmode="lin" valueType="num">
                                      <p:cBhvr>
                                        <p:cTn id="263" dur="50" fill="hold"/>
                                        <p:tgtEl>
                                          <p:spTgt spid="9"/>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 calcmode="lin" valueType="num">
                                      <p:cBhvr>
                                        <p:cTn id="267" dur="50" fill="hold"/>
                                        <p:tgtEl>
                                          <p:spTgt spid="10"/>
                                        </p:tgtEl>
                                        <p:attrNameLst>
                                          <p:attrName>ppt_w</p:attrName>
                                        </p:attrNameLst>
                                      </p:cBhvr>
                                      <p:tavLst>
                                        <p:tav tm="0">
                                          <p:val>
                                            <p:fltVal val="0"/>
                                          </p:val>
                                        </p:tav>
                                        <p:tav tm="100000">
                                          <p:val>
                                            <p:strVal val="#ppt_w"/>
                                          </p:val>
                                        </p:tav>
                                      </p:tavLst>
                                    </p:anim>
                                    <p:anim calcmode="lin" valueType="num">
                                      <p:cBhvr>
                                        <p:cTn id="268" dur="50" fill="hold"/>
                                        <p:tgtEl>
                                          <p:spTgt spid="10"/>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1"/>
                                        </p:tgtEl>
                                        <p:attrNameLst>
                                          <p:attrName>style.visibility</p:attrName>
                                        </p:attrNameLst>
                                      </p:cBhvr>
                                      <p:to>
                                        <p:strVal val="visible"/>
                                      </p:to>
                                    </p:set>
                                    <p:anim calcmode="lin" valueType="num">
                                      <p:cBhvr>
                                        <p:cTn id="272" dur="50" fill="hold"/>
                                        <p:tgtEl>
                                          <p:spTgt spid="11"/>
                                        </p:tgtEl>
                                        <p:attrNameLst>
                                          <p:attrName>ppt_w</p:attrName>
                                        </p:attrNameLst>
                                      </p:cBhvr>
                                      <p:tavLst>
                                        <p:tav tm="0">
                                          <p:val>
                                            <p:fltVal val="0"/>
                                          </p:val>
                                        </p:tav>
                                        <p:tav tm="100000">
                                          <p:val>
                                            <p:strVal val="#ppt_w"/>
                                          </p:val>
                                        </p:tav>
                                      </p:tavLst>
                                    </p:anim>
                                    <p:anim calcmode="lin" valueType="num">
                                      <p:cBhvr>
                                        <p:cTn id="273" dur="50" fill="hold"/>
                                        <p:tgtEl>
                                          <p:spTgt spid="11"/>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9"/>
                                        </p:tgtEl>
                                        <p:attrNameLst>
                                          <p:attrName>style.visibility</p:attrName>
                                        </p:attrNameLst>
                                      </p:cBhvr>
                                      <p:to>
                                        <p:strVal val="visible"/>
                                      </p:to>
                                    </p:set>
                                    <p:anim calcmode="lin" valueType="num">
                                      <p:cBhvr>
                                        <p:cTn id="277" dur="50" fill="hold"/>
                                        <p:tgtEl>
                                          <p:spTgt spid="19"/>
                                        </p:tgtEl>
                                        <p:attrNameLst>
                                          <p:attrName>ppt_w</p:attrName>
                                        </p:attrNameLst>
                                      </p:cBhvr>
                                      <p:tavLst>
                                        <p:tav tm="0">
                                          <p:val>
                                            <p:fltVal val="0"/>
                                          </p:val>
                                        </p:tav>
                                        <p:tav tm="100000">
                                          <p:val>
                                            <p:strVal val="#ppt_w"/>
                                          </p:val>
                                        </p:tav>
                                      </p:tavLst>
                                    </p:anim>
                                    <p:anim calcmode="lin" valueType="num">
                                      <p:cBhvr>
                                        <p:cTn id="278" dur="50" fill="hold"/>
                                        <p:tgtEl>
                                          <p:spTgt spid="19"/>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0"/>
                                        </p:tgtEl>
                                        <p:attrNameLst>
                                          <p:attrName>style.visibility</p:attrName>
                                        </p:attrNameLst>
                                      </p:cBhvr>
                                      <p:to>
                                        <p:strVal val="visible"/>
                                      </p:to>
                                    </p:set>
                                    <p:anim calcmode="lin" valueType="num">
                                      <p:cBhvr>
                                        <p:cTn id="282" dur="50" fill="hold"/>
                                        <p:tgtEl>
                                          <p:spTgt spid="20"/>
                                        </p:tgtEl>
                                        <p:attrNameLst>
                                          <p:attrName>ppt_w</p:attrName>
                                        </p:attrNameLst>
                                      </p:cBhvr>
                                      <p:tavLst>
                                        <p:tav tm="0">
                                          <p:val>
                                            <p:fltVal val="0"/>
                                          </p:val>
                                        </p:tav>
                                        <p:tav tm="100000">
                                          <p:val>
                                            <p:strVal val="#ppt_w"/>
                                          </p:val>
                                        </p:tav>
                                      </p:tavLst>
                                    </p:anim>
                                    <p:anim calcmode="lin" valueType="num">
                                      <p:cBhvr>
                                        <p:cTn id="283" dur="50" fill="hold"/>
                                        <p:tgtEl>
                                          <p:spTgt spid="20"/>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1"/>
                                        </p:tgtEl>
                                        <p:attrNameLst>
                                          <p:attrName>style.visibility</p:attrName>
                                        </p:attrNameLst>
                                      </p:cBhvr>
                                      <p:to>
                                        <p:strVal val="visible"/>
                                      </p:to>
                                    </p:set>
                                    <p:anim calcmode="lin" valueType="num">
                                      <p:cBhvr>
                                        <p:cTn id="287" dur="50" fill="hold"/>
                                        <p:tgtEl>
                                          <p:spTgt spid="21"/>
                                        </p:tgtEl>
                                        <p:attrNameLst>
                                          <p:attrName>ppt_w</p:attrName>
                                        </p:attrNameLst>
                                      </p:cBhvr>
                                      <p:tavLst>
                                        <p:tav tm="0">
                                          <p:val>
                                            <p:fltVal val="0"/>
                                          </p:val>
                                        </p:tav>
                                        <p:tav tm="100000">
                                          <p:val>
                                            <p:strVal val="#ppt_w"/>
                                          </p:val>
                                        </p:tav>
                                      </p:tavLst>
                                    </p:anim>
                                    <p:anim calcmode="lin" valueType="num">
                                      <p:cBhvr>
                                        <p:cTn id="288" dur="50" fill="hold"/>
                                        <p:tgtEl>
                                          <p:spTgt spid="21"/>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3"/>
                                        </p:tgtEl>
                                        <p:attrNameLst>
                                          <p:attrName>style.visibility</p:attrName>
                                        </p:attrNameLst>
                                      </p:cBhvr>
                                      <p:to>
                                        <p:strVal val="visible"/>
                                      </p:to>
                                    </p:set>
                                    <p:anim calcmode="lin" valueType="num">
                                      <p:cBhvr>
                                        <p:cTn id="292" dur="50" fill="hold"/>
                                        <p:tgtEl>
                                          <p:spTgt spid="23"/>
                                        </p:tgtEl>
                                        <p:attrNameLst>
                                          <p:attrName>ppt_w</p:attrName>
                                        </p:attrNameLst>
                                      </p:cBhvr>
                                      <p:tavLst>
                                        <p:tav tm="0">
                                          <p:val>
                                            <p:fltVal val="0"/>
                                          </p:val>
                                        </p:tav>
                                        <p:tav tm="100000">
                                          <p:val>
                                            <p:strVal val="#ppt_w"/>
                                          </p:val>
                                        </p:tav>
                                      </p:tavLst>
                                    </p:anim>
                                    <p:anim calcmode="lin" valueType="num">
                                      <p:cBhvr>
                                        <p:cTn id="293" dur="50" fill="hold"/>
                                        <p:tgtEl>
                                          <p:spTgt spid="23"/>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4"/>
                                        </p:tgtEl>
                                        <p:attrNameLst>
                                          <p:attrName>style.visibility</p:attrName>
                                        </p:attrNameLst>
                                      </p:cBhvr>
                                      <p:to>
                                        <p:strVal val="visible"/>
                                      </p:to>
                                    </p:set>
                                    <p:anim calcmode="lin" valueType="num">
                                      <p:cBhvr>
                                        <p:cTn id="297" dur="50" fill="hold"/>
                                        <p:tgtEl>
                                          <p:spTgt spid="24"/>
                                        </p:tgtEl>
                                        <p:attrNameLst>
                                          <p:attrName>ppt_w</p:attrName>
                                        </p:attrNameLst>
                                      </p:cBhvr>
                                      <p:tavLst>
                                        <p:tav tm="0">
                                          <p:val>
                                            <p:fltVal val="0"/>
                                          </p:val>
                                        </p:tav>
                                        <p:tav tm="100000">
                                          <p:val>
                                            <p:strVal val="#ppt_w"/>
                                          </p:val>
                                        </p:tav>
                                      </p:tavLst>
                                    </p:anim>
                                    <p:anim calcmode="lin" valueType="num">
                                      <p:cBhvr>
                                        <p:cTn id="298" dur="50" fill="hold"/>
                                        <p:tgtEl>
                                          <p:spTgt spid="24"/>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26"/>
                                        </p:tgtEl>
                                        <p:attrNameLst>
                                          <p:attrName>style.visibility</p:attrName>
                                        </p:attrNameLst>
                                      </p:cBhvr>
                                      <p:to>
                                        <p:strVal val="visible"/>
                                      </p:to>
                                    </p:set>
                                    <p:anim calcmode="lin" valueType="num">
                                      <p:cBhvr>
                                        <p:cTn id="302" dur="50" fill="hold"/>
                                        <p:tgtEl>
                                          <p:spTgt spid="26"/>
                                        </p:tgtEl>
                                        <p:attrNameLst>
                                          <p:attrName>ppt_w</p:attrName>
                                        </p:attrNameLst>
                                      </p:cBhvr>
                                      <p:tavLst>
                                        <p:tav tm="0">
                                          <p:val>
                                            <p:fltVal val="0"/>
                                          </p:val>
                                        </p:tav>
                                        <p:tav tm="100000">
                                          <p:val>
                                            <p:strVal val="#ppt_w"/>
                                          </p:val>
                                        </p:tav>
                                      </p:tavLst>
                                    </p:anim>
                                    <p:anim calcmode="lin" valueType="num">
                                      <p:cBhvr>
                                        <p:cTn id="303" dur="50" fill="hold"/>
                                        <p:tgtEl>
                                          <p:spTgt spid="2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1"/>
                                        </p:tgtEl>
                                        <p:attrNameLst>
                                          <p:attrName>style.visibility</p:attrName>
                                        </p:attrNameLst>
                                      </p:cBhvr>
                                      <p:to>
                                        <p:strVal val="visible"/>
                                      </p:to>
                                    </p:set>
                                    <p:anim calcmode="lin" valueType="num">
                                      <p:cBhvr>
                                        <p:cTn id="307" dur="50" fill="hold"/>
                                        <p:tgtEl>
                                          <p:spTgt spid="171"/>
                                        </p:tgtEl>
                                        <p:attrNameLst>
                                          <p:attrName>ppt_w</p:attrName>
                                        </p:attrNameLst>
                                      </p:cBhvr>
                                      <p:tavLst>
                                        <p:tav tm="0">
                                          <p:val>
                                            <p:fltVal val="0"/>
                                          </p:val>
                                        </p:tav>
                                        <p:tav tm="100000">
                                          <p:val>
                                            <p:strVal val="#ppt_w"/>
                                          </p:val>
                                        </p:tav>
                                      </p:tavLst>
                                    </p:anim>
                                    <p:anim calcmode="lin" valueType="num">
                                      <p:cBhvr>
                                        <p:cTn id="308" dur="50" fill="hold"/>
                                        <p:tgtEl>
                                          <p:spTgt spid="171"/>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2"/>
                                        </p:tgtEl>
                                        <p:attrNameLst>
                                          <p:attrName>style.visibility</p:attrName>
                                        </p:attrNameLst>
                                      </p:cBhvr>
                                      <p:to>
                                        <p:strVal val="visible"/>
                                      </p:to>
                                    </p:set>
                                    <p:anim calcmode="lin" valueType="num">
                                      <p:cBhvr>
                                        <p:cTn id="312" dur="50" fill="hold"/>
                                        <p:tgtEl>
                                          <p:spTgt spid="172"/>
                                        </p:tgtEl>
                                        <p:attrNameLst>
                                          <p:attrName>ppt_w</p:attrName>
                                        </p:attrNameLst>
                                      </p:cBhvr>
                                      <p:tavLst>
                                        <p:tav tm="0">
                                          <p:val>
                                            <p:fltVal val="0"/>
                                          </p:val>
                                        </p:tav>
                                        <p:tav tm="100000">
                                          <p:val>
                                            <p:strVal val="#ppt_w"/>
                                          </p:val>
                                        </p:tav>
                                      </p:tavLst>
                                    </p:anim>
                                    <p:anim calcmode="lin" valueType="num">
                                      <p:cBhvr>
                                        <p:cTn id="313" dur="50" fill="hold"/>
                                        <p:tgtEl>
                                          <p:spTgt spid="172"/>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3"/>
                                        </p:tgtEl>
                                        <p:attrNameLst>
                                          <p:attrName>style.visibility</p:attrName>
                                        </p:attrNameLst>
                                      </p:cBhvr>
                                      <p:to>
                                        <p:strVal val="visible"/>
                                      </p:to>
                                    </p:set>
                                    <p:anim calcmode="lin" valueType="num">
                                      <p:cBhvr>
                                        <p:cTn id="317" dur="50" fill="hold"/>
                                        <p:tgtEl>
                                          <p:spTgt spid="173"/>
                                        </p:tgtEl>
                                        <p:attrNameLst>
                                          <p:attrName>ppt_w</p:attrName>
                                        </p:attrNameLst>
                                      </p:cBhvr>
                                      <p:tavLst>
                                        <p:tav tm="0">
                                          <p:val>
                                            <p:fltVal val="0"/>
                                          </p:val>
                                        </p:tav>
                                        <p:tav tm="100000">
                                          <p:val>
                                            <p:strVal val="#ppt_w"/>
                                          </p:val>
                                        </p:tav>
                                      </p:tavLst>
                                    </p:anim>
                                    <p:anim calcmode="lin" valueType="num">
                                      <p:cBhvr>
                                        <p:cTn id="318" dur="50" fill="hold"/>
                                        <p:tgtEl>
                                          <p:spTgt spid="173"/>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4"/>
                                        </p:tgtEl>
                                        <p:attrNameLst>
                                          <p:attrName>style.visibility</p:attrName>
                                        </p:attrNameLst>
                                      </p:cBhvr>
                                      <p:to>
                                        <p:strVal val="visible"/>
                                      </p:to>
                                    </p:set>
                                    <p:anim calcmode="lin" valueType="num">
                                      <p:cBhvr>
                                        <p:cTn id="322" dur="50" fill="hold"/>
                                        <p:tgtEl>
                                          <p:spTgt spid="174"/>
                                        </p:tgtEl>
                                        <p:attrNameLst>
                                          <p:attrName>ppt_w</p:attrName>
                                        </p:attrNameLst>
                                      </p:cBhvr>
                                      <p:tavLst>
                                        <p:tav tm="0">
                                          <p:val>
                                            <p:fltVal val="0"/>
                                          </p:val>
                                        </p:tav>
                                        <p:tav tm="100000">
                                          <p:val>
                                            <p:strVal val="#ppt_w"/>
                                          </p:val>
                                        </p:tav>
                                      </p:tavLst>
                                    </p:anim>
                                    <p:anim calcmode="lin" valueType="num">
                                      <p:cBhvr>
                                        <p:cTn id="323" dur="50" fill="hold"/>
                                        <p:tgtEl>
                                          <p:spTgt spid="174"/>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5"/>
                                        </p:tgtEl>
                                        <p:attrNameLst>
                                          <p:attrName>style.visibility</p:attrName>
                                        </p:attrNameLst>
                                      </p:cBhvr>
                                      <p:to>
                                        <p:strVal val="visible"/>
                                      </p:to>
                                    </p:set>
                                    <p:anim calcmode="lin" valueType="num">
                                      <p:cBhvr>
                                        <p:cTn id="327" dur="50" fill="hold"/>
                                        <p:tgtEl>
                                          <p:spTgt spid="175"/>
                                        </p:tgtEl>
                                        <p:attrNameLst>
                                          <p:attrName>ppt_w</p:attrName>
                                        </p:attrNameLst>
                                      </p:cBhvr>
                                      <p:tavLst>
                                        <p:tav tm="0">
                                          <p:val>
                                            <p:fltVal val="0"/>
                                          </p:val>
                                        </p:tav>
                                        <p:tav tm="100000">
                                          <p:val>
                                            <p:strVal val="#ppt_w"/>
                                          </p:val>
                                        </p:tav>
                                      </p:tavLst>
                                    </p:anim>
                                    <p:anim calcmode="lin" valueType="num">
                                      <p:cBhvr>
                                        <p:cTn id="328" dur="50" fill="hold"/>
                                        <p:tgtEl>
                                          <p:spTgt spid="175"/>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76"/>
                                        </p:tgtEl>
                                        <p:attrNameLst>
                                          <p:attrName>style.visibility</p:attrName>
                                        </p:attrNameLst>
                                      </p:cBhvr>
                                      <p:to>
                                        <p:strVal val="visible"/>
                                      </p:to>
                                    </p:set>
                                    <p:anim calcmode="lin" valueType="num">
                                      <p:cBhvr>
                                        <p:cTn id="332" dur="50" fill="hold"/>
                                        <p:tgtEl>
                                          <p:spTgt spid="176"/>
                                        </p:tgtEl>
                                        <p:attrNameLst>
                                          <p:attrName>ppt_w</p:attrName>
                                        </p:attrNameLst>
                                      </p:cBhvr>
                                      <p:tavLst>
                                        <p:tav tm="0">
                                          <p:val>
                                            <p:fltVal val="0"/>
                                          </p:val>
                                        </p:tav>
                                        <p:tav tm="100000">
                                          <p:val>
                                            <p:strVal val="#ppt_w"/>
                                          </p:val>
                                        </p:tav>
                                      </p:tavLst>
                                    </p:anim>
                                    <p:anim calcmode="lin" valueType="num">
                                      <p:cBhvr>
                                        <p:cTn id="333" dur="50" fill="hold"/>
                                        <p:tgtEl>
                                          <p:spTgt spid="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40" grpId="0" animBg="1"/>
      <p:bldP spid="41" grpId="0" animBg="1"/>
      <p:bldP spid="44" grpId="0" animBg="1"/>
      <p:bldP spid="47" grpId="0" animBg="1"/>
      <p:bldP spid="48" grpId="0" animBg="1"/>
      <p:bldP spid="49" grpId="0" animBg="1"/>
      <p:bldP spid="50" grpId="0" animBg="1"/>
      <p:bldP spid="55" grpId="0" animBg="1"/>
      <p:bldP spid="56"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84" grpId="0" animBg="1"/>
      <p:bldP spid="85" grpId="0" animBg="1"/>
      <p:bldP spid="87" grpId="0" animBg="1"/>
      <p:bldP spid="89" grpId="0" animBg="1"/>
      <p:bldP spid="92" grpId="0" animBg="1"/>
      <p:bldP spid="93" grpId="0" animBg="1"/>
      <p:bldP spid="96" grpId="0" animBg="1"/>
      <p:bldP spid="118" grpId="0" animBg="1"/>
      <p:bldP spid="120" grpId="0" animBg="1"/>
      <p:bldP spid="121" grpId="0" animBg="1"/>
      <p:bldP spid="122" grpId="0" animBg="1"/>
      <p:bldP spid="123"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604C2822-C6E6-4555-8299-7A47B78D8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209025" y="553969"/>
            <a:ext cx="8587889"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209025" y="2141537"/>
            <a:ext cx="8587889"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3376673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ics / Agenda Dark">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2FAF40-06CB-E848-A1E5-FDF28A676A0A}"/>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EB3F6EBD-D10A-974A-80B9-03E9C65164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1AFA09-B172-F84B-92F4-39E63B28FBF1}"/>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Triangle 5">
            <a:extLst>
              <a:ext uri="{FF2B5EF4-FFF2-40B4-BE49-F238E27FC236}">
                <a16:creationId xmlns:a16="http://schemas.microsoft.com/office/drawing/2014/main" id="{F1AD554E-B3F0-424E-A3D5-CCE96521F122}"/>
              </a:ext>
            </a:extLst>
          </p:cNvPr>
          <p:cNvSpPr/>
          <p:nvPr userDrawn="1"/>
        </p:nvSpPr>
        <p:spPr>
          <a:xfrm>
            <a:off x="10726366" y="23315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5C496866-CD37-E147-8BEC-70F808CA52C9}"/>
              </a:ext>
            </a:extLst>
          </p:cNvPr>
          <p:cNvSpPr/>
          <p:nvPr userDrawn="1"/>
        </p:nvSpPr>
        <p:spPr>
          <a:xfrm rot="10800000">
            <a:off x="10921150" y="22937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0E5C984-F421-8643-93E3-D99E2F3230BB}"/>
              </a:ext>
            </a:extLst>
          </p:cNvPr>
          <p:cNvSpPr/>
          <p:nvPr userDrawn="1"/>
        </p:nvSpPr>
        <p:spPr>
          <a:xfrm rot="10800000">
            <a:off x="11310718" y="22937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2DC9897F-6551-B144-919B-CEA5DEB55A48}"/>
              </a:ext>
            </a:extLst>
          </p:cNvPr>
          <p:cNvSpPr/>
          <p:nvPr userDrawn="1"/>
        </p:nvSpPr>
        <p:spPr>
          <a:xfrm rot="10800000">
            <a:off x="11698742" y="22896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9E156CD7-9F74-BC4A-9B41-ECC3242BAC2D}"/>
              </a:ext>
            </a:extLst>
          </p:cNvPr>
          <p:cNvSpPr/>
          <p:nvPr userDrawn="1"/>
        </p:nvSpPr>
        <p:spPr>
          <a:xfrm>
            <a:off x="11896033" y="23302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0C2BDAC8-8459-E04F-A626-4B1CB8BBBF0C}"/>
              </a:ext>
            </a:extLst>
          </p:cNvPr>
          <p:cNvSpPr/>
          <p:nvPr userDrawn="1"/>
        </p:nvSpPr>
        <p:spPr>
          <a:xfrm rot="10800000">
            <a:off x="11899734" y="19379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EC85F8A5-4489-C04E-9605-B688EF6238A9}"/>
              </a:ext>
            </a:extLst>
          </p:cNvPr>
          <p:cNvSpPr/>
          <p:nvPr userDrawn="1"/>
        </p:nvSpPr>
        <p:spPr>
          <a:xfrm>
            <a:off x="9553275" y="304176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282307D3-8BFB-B745-A605-8083F48C90AB}"/>
              </a:ext>
            </a:extLst>
          </p:cNvPr>
          <p:cNvSpPr/>
          <p:nvPr userDrawn="1"/>
        </p:nvSpPr>
        <p:spPr>
          <a:xfrm>
            <a:off x="9944662" y="304176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67AC2022-12C1-0741-BE97-00ACDE9BEFEA}"/>
              </a:ext>
            </a:extLst>
          </p:cNvPr>
          <p:cNvSpPr/>
          <p:nvPr userDrawn="1"/>
        </p:nvSpPr>
        <p:spPr>
          <a:xfrm>
            <a:off x="9750215" y="268728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6DCB36B1-4041-3A4D-BDA8-BE8DD4A245C2}"/>
              </a:ext>
            </a:extLst>
          </p:cNvPr>
          <p:cNvSpPr/>
          <p:nvPr userDrawn="1"/>
        </p:nvSpPr>
        <p:spPr>
          <a:xfrm rot="10800000">
            <a:off x="9360647" y="30039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D34AC1D6-9BFB-BB4C-887A-B4B7FADBD0A3}"/>
              </a:ext>
            </a:extLst>
          </p:cNvPr>
          <p:cNvSpPr/>
          <p:nvPr userDrawn="1"/>
        </p:nvSpPr>
        <p:spPr>
          <a:xfrm>
            <a:off x="10138239" y="268316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FDFD803A-4474-6941-B28F-5E211B631789}"/>
              </a:ext>
            </a:extLst>
          </p:cNvPr>
          <p:cNvSpPr/>
          <p:nvPr userDrawn="1"/>
        </p:nvSpPr>
        <p:spPr>
          <a:xfrm rot="10800000">
            <a:off x="10339231" y="2648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861EFF9C-DFB5-0645-AA8A-8C66742A279C}"/>
              </a:ext>
            </a:extLst>
          </p:cNvPr>
          <p:cNvSpPr/>
          <p:nvPr userDrawn="1"/>
        </p:nvSpPr>
        <p:spPr>
          <a:xfrm>
            <a:off x="11505165" y="304176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1D02C5E4-171D-094C-A198-FA44455006F9}"/>
              </a:ext>
            </a:extLst>
          </p:cNvPr>
          <p:cNvSpPr/>
          <p:nvPr userDrawn="1"/>
        </p:nvSpPr>
        <p:spPr>
          <a:xfrm>
            <a:off x="10921150" y="268728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348EC87A-05A9-0B45-A215-F4F93CFBB7C9}"/>
              </a:ext>
            </a:extLst>
          </p:cNvPr>
          <p:cNvSpPr/>
          <p:nvPr userDrawn="1"/>
        </p:nvSpPr>
        <p:spPr>
          <a:xfrm>
            <a:off x="11310718" y="268728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892D4AEE-6A79-134F-A742-277248D3F6D8}"/>
              </a:ext>
            </a:extLst>
          </p:cNvPr>
          <p:cNvSpPr/>
          <p:nvPr userDrawn="1"/>
        </p:nvSpPr>
        <p:spPr>
          <a:xfrm rot="10800000">
            <a:off x="11501801" y="26453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D544A2A8-AA0A-7A4E-A6F9-ACD332D326B2}"/>
              </a:ext>
            </a:extLst>
          </p:cNvPr>
          <p:cNvSpPr/>
          <p:nvPr userDrawn="1"/>
        </p:nvSpPr>
        <p:spPr>
          <a:xfrm rot="10800000">
            <a:off x="11698742" y="29998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1816C44A-A979-5147-9C89-5FD4160E8719}"/>
              </a:ext>
            </a:extLst>
          </p:cNvPr>
          <p:cNvSpPr/>
          <p:nvPr userDrawn="1"/>
        </p:nvSpPr>
        <p:spPr>
          <a:xfrm>
            <a:off x="11698742" y="268316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0EF49A7-80A3-894F-A6AB-C80E4A7B7365}"/>
              </a:ext>
            </a:extLst>
          </p:cNvPr>
          <p:cNvSpPr/>
          <p:nvPr userDrawn="1"/>
        </p:nvSpPr>
        <p:spPr>
          <a:xfrm rot="10800000">
            <a:off x="10725095" y="264615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7C6C159F-254D-384B-9EA4-5F01EC11A650}"/>
              </a:ext>
            </a:extLst>
          </p:cNvPr>
          <p:cNvSpPr/>
          <p:nvPr userDrawn="1"/>
        </p:nvSpPr>
        <p:spPr>
          <a:xfrm>
            <a:off x="11896033" y="30404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FFCB0036-B8C4-2F42-9E3C-F46B970EA52D}"/>
              </a:ext>
            </a:extLst>
          </p:cNvPr>
          <p:cNvSpPr/>
          <p:nvPr userDrawn="1"/>
        </p:nvSpPr>
        <p:spPr>
          <a:xfrm rot="10800000">
            <a:off x="11899734" y="264820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EDE09124-9084-3941-A0D1-438C2238649F}"/>
              </a:ext>
            </a:extLst>
          </p:cNvPr>
          <p:cNvSpPr/>
          <p:nvPr userDrawn="1"/>
        </p:nvSpPr>
        <p:spPr>
          <a:xfrm>
            <a:off x="9553275" y="375561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7C7D6822-7939-5649-8B6C-6E5E7DC415D2}"/>
              </a:ext>
            </a:extLst>
          </p:cNvPr>
          <p:cNvSpPr/>
          <p:nvPr userDrawn="1"/>
        </p:nvSpPr>
        <p:spPr>
          <a:xfrm>
            <a:off x="9944662" y="375561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50F1D71E-EC9E-5E40-9B4E-117A33730BDD}"/>
              </a:ext>
            </a:extLst>
          </p:cNvPr>
          <p:cNvSpPr/>
          <p:nvPr userDrawn="1"/>
        </p:nvSpPr>
        <p:spPr>
          <a:xfrm>
            <a:off x="9360647" y="34011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5C48537C-6DFC-774A-BEF5-AA86BA4B7F34}"/>
              </a:ext>
            </a:extLst>
          </p:cNvPr>
          <p:cNvSpPr/>
          <p:nvPr userDrawn="1"/>
        </p:nvSpPr>
        <p:spPr>
          <a:xfrm>
            <a:off x="9750215" y="34011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2B3577B9-0027-EB48-805E-EF7FD3A6CFA6}"/>
              </a:ext>
            </a:extLst>
          </p:cNvPr>
          <p:cNvSpPr/>
          <p:nvPr userDrawn="1"/>
        </p:nvSpPr>
        <p:spPr>
          <a:xfrm rot="10800000">
            <a:off x="9553275" y="336332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BB4DE74B-9B5D-7140-AB26-A90139BDCC47}"/>
              </a:ext>
            </a:extLst>
          </p:cNvPr>
          <p:cNvSpPr/>
          <p:nvPr userDrawn="1"/>
        </p:nvSpPr>
        <p:spPr>
          <a:xfrm rot="10800000">
            <a:off x="10138239" y="37136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D3A2EA56-8CE5-334B-A74D-EEC5F1EF66C5}"/>
              </a:ext>
            </a:extLst>
          </p:cNvPr>
          <p:cNvSpPr/>
          <p:nvPr userDrawn="1"/>
        </p:nvSpPr>
        <p:spPr>
          <a:xfrm>
            <a:off x="10138239" y="33970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6228E8B3-ECA3-EF41-A552-4F0CA604C616}"/>
              </a:ext>
            </a:extLst>
          </p:cNvPr>
          <p:cNvSpPr/>
          <p:nvPr userDrawn="1"/>
        </p:nvSpPr>
        <p:spPr>
          <a:xfrm>
            <a:off x="10335530" y="375434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1AB10CC0-8134-2C4F-B955-CB0EB5731A99}"/>
              </a:ext>
            </a:extLst>
          </p:cNvPr>
          <p:cNvSpPr/>
          <p:nvPr userDrawn="1"/>
        </p:nvSpPr>
        <p:spPr>
          <a:xfrm>
            <a:off x="11505165" y="375561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A76B41A3-8A15-1D4F-87D3-A33BEA0DE274}"/>
              </a:ext>
            </a:extLst>
          </p:cNvPr>
          <p:cNvSpPr/>
          <p:nvPr userDrawn="1"/>
        </p:nvSpPr>
        <p:spPr>
          <a:xfrm>
            <a:off x="11310718" y="34011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23C4142B-B51A-8F4C-A106-4F305CFB138B}"/>
              </a:ext>
            </a:extLst>
          </p:cNvPr>
          <p:cNvSpPr/>
          <p:nvPr userDrawn="1"/>
        </p:nvSpPr>
        <p:spPr>
          <a:xfrm rot="10800000">
            <a:off x="11501801" y="335920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E00AFBA5-F80F-154D-A0E1-5E746E138904}"/>
              </a:ext>
            </a:extLst>
          </p:cNvPr>
          <p:cNvSpPr/>
          <p:nvPr userDrawn="1"/>
        </p:nvSpPr>
        <p:spPr>
          <a:xfrm rot="10800000">
            <a:off x="11698742" y="37136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7A05B132-A2A0-194F-B700-91F1E6DF2CA0}"/>
              </a:ext>
            </a:extLst>
          </p:cNvPr>
          <p:cNvSpPr/>
          <p:nvPr userDrawn="1"/>
        </p:nvSpPr>
        <p:spPr>
          <a:xfrm rot="10800000">
            <a:off x="11899734" y="336206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B765E021-6FB7-B341-8B41-5492F6AF47A2}"/>
              </a:ext>
            </a:extLst>
          </p:cNvPr>
          <p:cNvSpPr/>
          <p:nvPr userDrawn="1"/>
        </p:nvSpPr>
        <p:spPr>
          <a:xfrm>
            <a:off x="7214524" y="4464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7AF5018A-6769-8040-B923-6746F0E8F240}"/>
              </a:ext>
            </a:extLst>
          </p:cNvPr>
          <p:cNvSpPr/>
          <p:nvPr userDrawn="1"/>
        </p:nvSpPr>
        <p:spPr>
          <a:xfrm rot="10800000">
            <a:off x="7218225" y="407227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F3DD4B7B-C751-ED44-92F5-2AFD377437B4}"/>
              </a:ext>
            </a:extLst>
          </p:cNvPr>
          <p:cNvSpPr/>
          <p:nvPr userDrawn="1"/>
        </p:nvSpPr>
        <p:spPr>
          <a:xfrm>
            <a:off x="8775027" y="4464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5710F7D3-9CDA-3B4D-9422-F0F3E804585E}"/>
              </a:ext>
            </a:extLst>
          </p:cNvPr>
          <p:cNvSpPr/>
          <p:nvPr userDrawn="1"/>
        </p:nvSpPr>
        <p:spPr>
          <a:xfrm>
            <a:off x="9553275" y="44658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9F48444A-3F3A-ED4F-AE27-F803807D6607}"/>
              </a:ext>
            </a:extLst>
          </p:cNvPr>
          <p:cNvSpPr/>
          <p:nvPr userDrawn="1"/>
        </p:nvSpPr>
        <p:spPr>
          <a:xfrm>
            <a:off x="9360647" y="41113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4AD524D0-9010-B44E-B0A2-EF8D893D5464}"/>
              </a:ext>
            </a:extLst>
          </p:cNvPr>
          <p:cNvSpPr/>
          <p:nvPr userDrawn="1"/>
        </p:nvSpPr>
        <p:spPr>
          <a:xfrm rot="10800000">
            <a:off x="9360647" y="44280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73F0786D-EEE2-8B42-B8D4-F9A31808B2CA}"/>
              </a:ext>
            </a:extLst>
          </p:cNvPr>
          <p:cNvSpPr/>
          <p:nvPr userDrawn="1"/>
        </p:nvSpPr>
        <p:spPr>
          <a:xfrm rot="10800000">
            <a:off x="9750215" y="44280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9C68F9F2-7ECC-1543-8B56-9C53E02CC598}"/>
              </a:ext>
            </a:extLst>
          </p:cNvPr>
          <p:cNvSpPr/>
          <p:nvPr userDrawn="1"/>
        </p:nvSpPr>
        <p:spPr>
          <a:xfrm rot="10800000">
            <a:off x="9553275" y="407354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17C122F4-52E7-5546-A50B-55400A211BBE}"/>
              </a:ext>
            </a:extLst>
          </p:cNvPr>
          <p:cNvSpPr/>
          <p:nvPr userDrawn="1"/>
        </p:nvSpPr>
        <p:spPr>
          <a:xfrm rot="10800000">
            <a:off x="9941298" y="406941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999D143B-79BD-9642-A132-1B6708F71DD8}"/>
              </a:ext>
            </a:extLst>
          </p:cNvPr>
          <p:cNvSpPr/>
          <p:nvPr userDrawn="1"/>
        </p:nvSpPr>
        <p:spPr>
          <a:xfrm>
            <a:off x="10138239" y="41072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4E86A53C-F7AF-1745-B965-444DA9CC747C}"/>
              </a:ext>
            </a:extLst>
          </p:cNvPr>
          <p:cNvSpPr/>
          <p:nvPr userDrawn="1"/>
        </p:nvSpPr>
        <p:spPr>
          <a:xfrm rot="10800000">
            <a:off x="9164592" y="407022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89EFF250-59C7-AB43-985D-4BF427687026}"/>
              </a:ext>
            </a:extLst>
          </p:cNvPr>
          <p:cNvSpPr/>
          <p:nvPr userDrawn="1"/>
        </p:nvSpPr>
        <p:spPr>
          <a:xfrm rot="10800000">
            <a:off x="8971964" y="442469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D2AA5731-BF1D-D540-A743-10FBC0BC38C0}"/>
              </a:ext>
            </a:extLst>
          </p:cNvPr>
          <p:cNvSpPr/>
          <p:nvPr userDrawn="1"/>
        </p:nvSpPr>
        <p:spPr>
          <a:xfrm rot="10800000">
            <a:off x="11501801" y="406941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D50CA7B2-DA98-FC44-89A8-1A87DEF06849}"/>
              </a:ext>
            </a:extLst>
          </p:cNvPr>
          <p:cNvSpPr/>
          <p:nvPr userDrawn="1"/>
        </p:nvSpPr>
        <p:spPr>
          <a:xfrm rot="10800000">
            <a:off x="11698742" y="44238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A79A53B4-9993-6A43-A22B-29A068477685}"/>
              </a:ext>
            </a:extLst>
          </p:cNvPr>
          <p:cNvSpPr/>
          <p:nvPr userDrawn="1"/>
        </p:nvSpPr>
        <p:spPr>
          <a:xfrm>
            <a:off x="11896033" y="4464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16C8375D-86F7-9543-866E-80A26EADFE50}"/>
              </a:ext>
            </a:extLst>
          </p:cNvPr>
          <p:cNvSpPr/>
          <p:nvPr userDrawn="1"/>
        </p:nvSpPr>
        <p:spPr>
          <a:xfrm>
            <a:off x="6823656"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5585283C-FE5E-274D-91A5-DACBBBB09FBD}"/>
              </a:ext>
            </a:extLst>
          </p:cNvPr>
          <p:cNvSpPr/>
          <p:nvPr userDrawn="1"/>
        </p:nvSpPr>
        <p:spPr>
          <a:xfrm rot="10800000">
            <a:off x="6820292" y="477822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E032A64E-02EB-0D42-8F2F-EB94CB39CEF5}"/>
              </a:ext>
            </a:extLst>
          </p:cNvPr>
          <p:cNvSpPr/>
          <p:nvPr userDrawn="1"/>
        </p:nvSpPr>
        <p:spPr>
          <a:xfrm rot="10800000">
            <a:off x="7017233" y="5132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0D804B24-3A82-FD4F-A9DA-1E9828B4ECB0}"/>
              </a:ext>
            </a:extLst>
          </p:cNvPr>
          <p:cNvSpPr/>
          <p:nvPr userDrawn="1"/>
        </p:nvSpPr>
        <p:spPr>
          <a:xfrm>
            <a:off x="7017233" y="481603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6210008B-C124-554E-B79E-599F897B9851}"/>
              </a:ext>
            </a:extLst>
          </p:cNvPr>
          <p:cNvSpPr/>
          <p:nvPr userDrawn="1"/>
        </p:nvSpPr>
        <p:spPr>
          <a:xfrm>
            <a:off x="7992772"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9B24496E-433E-2041-B15F-98A0AEF73F40}"/>
              </a:ext>
            </a:extLst>
          </p:cNvPr>
          <p:cNvSpPr/>
          <p:nvPr userDrawn="1"/>
        </p:nvSpPr>
        <p:spPr>
          <a:xfrm>
            <a:off x="8384159"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66C0FBDE-3A29-C545-8747-F5B2A485A07D}"/>
              </a:ext>
            </a:extLst>
          </p:cNvPr>
          <p:cNvSpPr/>
          <p:nvPr userDrawn="1"/>
        </p:nvSpPr>
        <p:spPr>
          <a:xfrm>
            <a:off x="7800144" y="482015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7988B5BF-3F83-C947-AB87-21CFDDCE6B76}"/>
              </a:ext>
            </a:extLst>
          </p:cNvPr>
          <p:cNvSpPr/>
          <p:nvPr userDrawn="1"/>
        </p:nvSpPr>
        <p:spPr>
          <a:xfrm>
            <a:off x="8189712" y="482015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E23015BA-D645-1C44-9EC7-027AEACA3C11}"/>
              </a:ext>
            </a:extLst>
          </p:cNvPr>
          <p:cNvSpPr/>
          <p:nvPr userDrawn="1"/>
        </p:nvSpPr>
        <p:spPr>
          <a:xfrm rot="10800000">
            <a:off x="7800144" y="51368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A37E5314-9C37-A544-9D0E-221B608EF690}"/>
              </a:ext>
            </a:extLst>
          </p:cNvPr>
          <p:cNvSpPr/>
          <p:nvPr userDrawn="1"/>
        </p:nvSpPr>
        <p:spPr>
          <a:xfrm rot="10800000">
            <a:off x="8577736" y="5132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892279A0-A4DD-6247-83DA-C15113A873FE}"/>
              </a:ext>
            </a:extLst>
          </p:cNvPr>
          <p:cNvSpPr/>
          <p:nvPr userDrawn="1"/>
        </p:nvSpPr>
        <p:spPr>
          <a:xfrm>
            <a:off x="8577736" y="481603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12C8D741-A44B-CC48-B9C8-5F2BD3E1BB67}"/>
              </a:ext>
            </a:extLst>
          </p:cNvPr>
          <p:cNvSpPr/>
          <p:nvPr userDrawn="1"/>
        </p:nvSpPr>
        <p:spPr>
          <a:xfrm rot="10800000">
            <a:off x="7604089" y="47790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ED1FFDD5-2CF6-B042-AD91-9FE3167A9EDB}"/>
              </a:ext>
            </a:extLst>
          </p:cNvPr>
          <p:cNvSpPr/>
          <p:nvPr userDrawn="1"/>
        </p:nvSpPr>
        <p:spPr>
          <a:xfrm rot="10800000">
            <a:off x="7411461" y="51335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9CF38A8C-80F7-784A-A66C-3FE7BFE5FF80}"/>
              </a:ext>
            </a:extLst>
          </p:cNvPr>
          <p:cNvSpPr/>
          <p:nvPr userDrawn="1"/>
        </p:nvSpPr>
        <p:spPr>
          <a:xfrm>
            <a:off x="7411461" y="48168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315FF848-2B58-F842-BCD6-6FD2BE9E6100}"/>
              </a:ext>
            </a:extLst>
          </p:cNvPr>
          <p:cNvSpPr/>
          <p:nvPr userDrawn="1"/>
        </p:nvSpPr>
        <p:spPr>
          <a:xfrm>
            <a:off x="8775027" y="51733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D0DD97EB-8CA6-214F-BBF6-22F8CA25696D}"/>
              </a:ext>
            </a:extLst>
          </p:cNvPr>
          <p:cNvSpPr/>
          <p:nvPr userDrawn="1"/>
        </p:nvSpPr>
        <p:spPr>
          <a:xfrm>
            <a:off x="9944662"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BDAFE47C-36C0-C24A-87AA-501191C57A8F}"/>
              </a:ext>
            </a:extLst>
          </p:cNvPr>
          <p:cNvSpPr/>
          <p:nvPr userDrawn="1"/>
        </p:nvSpPr>
        <p:spPr>
          <a:xfrm rot="10800000">
            <a:off x="9750215" y="51368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CEAFF9FF-1E67-8544-9A47-32F5672651CC}"/>
              </a:ext>
            </a:extLst>
          </p:cNvPr>
          <p:cNvSpPr/>
          <p:nvPr userDrawn="1"/>
        </p:nvSpPr>
        <p:spPr>
          <a:xfrm rot="10800000">
            <a:off x="9553275" y="478234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BD1C4231-D024-5F49-AFC2-7B51E503A02C}"/>
              </a:ext>
            </a:extLst>
          </p:cNvPr>
          <p:cNvSpPr/>
          <p:nvPr userDrawn="1"/>
        </p:nvSpPr>
        <p:spPr>
          <a:xfrm rot="10800000">
            <a:off x="10138239" y="5132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D5FA94DE-9222-924E-9E38-F21717179AEC}"/>
              </a:ext>
            </a:extLst>
          </p:cNvPr>
          <p:cNvSpPr/>
          <p:nvPr userDrawn="1"/>
        </p:nvSpPr>
        <p:spPr>
          <a:xfrm rot="10800000">
            <a:off x="9164592" y="47790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BF163967-E15C-144A-AEDD-CBCFCBC17801}"/>
              </a:ext>
            </a:extLst>
          </p:cNvPr>
          <p:cNvSpPr/>
          <p:nvPr userDrawn="1"/>
        </p:nvSpPr>
        <p:spPr>
          <a:xfrm rot="10800000">
            <a:off x="8971964" y="51335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681F209C-29D8-2D49-86D2-8FEF83BB08DF}"/>
              </a:ext>
            </a:extLst>
          </p:cNvPr>
          <p:cNvSpPr/>
          <p:nvPr userDrawn="1"/>
        </p:nvSpPr>
        <p:spPr>
          <a:xfrm>
            <a:off x="8971964" y="48168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0717D3AB-0BD0-E547-98B9-1F4728A6211B}"/>
              </a:ext>
            </a:extLst>
          </p:cNvPr>
          <p:cNvSpPr/>
          <p:nvPr userDrawn="1"/>
        </p:nvSpPr>
        <p:spPr>
          <a:xfrm>
            <a:off x="11113778"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A14C92EA-2E6D-F84A-AF5F-CA5D38A0ECF1}"/>
              </a:ext>
            </a:extLst>
          </p:cNvPr>
          <p:cNvSpPr/>
          <p:nvPr userDrawn="1"/>
        </p:nvSpPr>
        <p:spPr>
          <a:xfrm>
            <a:off x="11505165" y="51746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CBC887F6-A66F-B440-9655-9DF6A915F4CD}"/>
              </a:ext>
            </a:extLst>
          </p:cNvPr>
          <p:cNvSpPr/>
          <p:nvPr userDrawn="1"/>
        </p:nvSpPr>
        <p:spPr>
          <a:xfrm rot="10800000">
            <a:off x="11310718" y="51368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0A88EFC3-4C8F-2E4B-A53E-6753AF1D482A}"/>
              </a:ext>
            </a:extLst>
          </p:cNvPr>
          <p:cNvSpPr/>
          <p:nvPr userDrawn="1"/>
        </p:nvSpPr>
        <p:spPr>
          <a:xfrm rot="10800000">
            <a:off x="11698742" y="5132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42C36759-5FF1-E048-B4EF-00D6CDD8591B}"/>
              </a:ext>
            </a:extLst>
          </p:cNvPr>
          <p:cNvSpPr/>
          <p:nvPr userDrawn="1"/>
        </p:nvSpPr>
        <p:spPr>
          <a:xfrm>
            <a:off x="11896033" y="51733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41C91273-74E7-5249-8331-B4616B115BCD}"/>
              </a:ext>
            </a:extLst>
          </p:cNvPr>
          <p:cNvSpPr/>
          <p:nvPr userDrawn="1"/>
        </p:nvSpPr>
        <p:spPr>
          <a:xfrm rot="10800000">
            <a:off x="11899734" y="478108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4CCA3C1D-EACB-3846-987E-11E54E067020}"/>
              </a:ext>
            </a:extLst>
          </p:cNvPr>
          <p:cNvSpPr/>
          <p:nvPr userDrawn="1"/>
        </p:nvSpPr>
        <p:spPr>
          <a:xfrm>
            <a:off x="6823656"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E3B06F26-90D8-0C44-9DC9-13175918A5C0}"/>
              </a:ext>
            </a:extLst>
          </p:cNvPr>
          <p:cNvSpPr/>
          <p:nvPr userDrawn="1"/>
        </p:nvSpPr>
        <p:spPr>
          <a:xfrm>
            <a:off x="6629209" y="553037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74730F87-A377-6640-BA91-91888D7F7A08}"/>
              </a:ext>
            </a:extLst>
          </p:cNvPr>
          <p:cNvSpPr/>
          <p:nvPr userDrawn="1"/>
        </p:nvSpPr>
        <p:spPr>
          <a:xfrm rot="10800000">
            <a:off x="6629209" y="58470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CB3EDE98-1F0B-7748-B0D0-469ACFBD68F2}"/>
              </a:ext>
            </a:extLst>
          </p:cNvPr>
          <p:cNvSpPr/>
          <p:nvPr userDrawn="1"/>
        </p:nvSpPr>
        <p:spPr>
          <a:xfrm rot="10800000">
            <a:off x="7017233" y="58429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52A7D22D-C67B-8041-9220-55FD5AADDDCD}"/>
              </a:ext>
            </a:extLst>
          </p:cNvPr>
          <p:cNvSpPr/>
          <p:nvPr userDrawn="1"/>
        </p:nvSpPr>
        <p:spPr>
          <a:xfrm>
            <a:off x="7017233" y="552625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B0997A8D-57AF-C24D-8AD5-F55E714400BE}"/>
              </a:ext>
            </a:extLst>
          </p:cNvPr>
          <p:cNvSpPr/>
          <p:nvPr userDrawn="1"/>
        </p:nvSpPr>
        <p:spPr>
          <a:xfrm>
            <a:off x="7214524" y="58835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E9EB5270-3075-B742-BEDD-17631211AAAF}"/>
              </a:ext>
            </a:extLst>
          </p:cNvPr>
          <p:cNvSpPr/>
          <p:nvPr userDrawn="1"/>
        </p:nvSpPr>
        <p:spPr>
          <a:xfrm rot="10800000">
            <a:off x="7218225" y="54912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14AC7288-3A80-4F45-8DB0-F91E02DFD6F5}"/>
              </a:ext>
            </a:extLst>
          </p:cNvPr>
          <p:cNvSpPr/>
          <p:nvPr userDrawn="1"/>
        </p:nvSpPr>
        <p:spPr>
          <a:xfrm>
            <a:off x="7605360"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32179BA2-AF1D-A942-9738-A3CB6C48167F}"/>
              </a:ext>
            </a:extLst>
          </p:cNvPr>
          <p:cNvSpPr/>
          <p:nvPr userDrawn="1"/>
        </p:nvSpPr>
        <p:spPr>
          <a:xfrm>
            <a:off x="8384159"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6BFC2AEB-C685-6647-9BB9-55A968EE0D3B}"/>
              </a:ext>
            </a:extLst>
          </p:cNvPr>
          <p:cNvSpPr/>
          <p:nvPr userDrawn="1"/>
        </p:nvSpPr>
        <p:spPr>
          <a:xfrm>
            <a:off x="7800144" y="553037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F9722445-DCEC-824C-80DE-C91842C72E7F}"/>
              </a:ext>
            </a:extLst>
          </p:cNvPr>
          <p:cNvSpPr/>
          <p:nvPr userDrawn="1"/>
        </p:nvSpPr>
        <p:spPr>
          <a:xfrm>
            <a:off x="8189712" y="553037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BBC1224A-D39D-EA40-8468-5B358E048DCB}"/>
              </a:ext>
            </a:extLst>
          </p:cNvPr>
          <p:cNvSpPr/>
          <p:nvPr userDrawn="1"/>
        </p:nvSpPr>
        <p:spPr>
          <a:xfrm rot="10800000">
            <a:off x="7800144" y="58470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D4FD420-34D4-3742-8D9F-C479F3B0FC7C}"/>
              </a:ext>
            </a:extLst>
          </p:cNvPr>
          <p:cNvSpPr/>
          <p:nvPr userDrawn="1"/>
        </p:nvSpPr>
        <p:spPr>
          <a:xfrm rot="10800000">
            <a:off x="8189712" y="58470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F4BF847D-D0FE-E644-85A9-D47C3DC9AE5E}"/>
              </a:ext>
            </a:extLst>
          </p:cNvPr>
          <p:cNvSpPr/>
          <p:nvPr userDrawn="1"/>
        </p:nvSpPr>
        <p:spPr>
          <a:xfrm rot="10800000">
            <a:off x="7992772" y="5492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1ECC3B4D-312D-364B-8490-E6EFA78BB8E7}"/>
              </a:ext>
            </a:extLst>
          </p:cNvPr>
          <p:cNvSpPr/>
          <p:nvPr userDrawn="1"/>
        </p:nvSpPr>
        <p:spPr>
          <a:xfrm rot="10800000">
            <a:off x="8577736" y="58429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216E4B55-FF7D-8940-8715-6CD618F72538}"/>
              </a:ext>
            </a:extLst>
          </p:cNvPr>
          <p:cNvSpPr/>
          <p:nvPr userDrawn="1"/>
        </p:nvSpPr>
        <p:spPr>
          <a:xfrm>
            <a:off x="8577736" y="552625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EF847FDD-9CF9-0D4F-81B6-FC3F4444E7E3}"/>
              </a:ext>
            </a:extLst>
          </p:cNvPr>
          <p:cNvSpPr/>
          <p:nvPr userDrawn="1"/>
        </p:nvSpPr>
        <p:spPr>
          <a:xfrm rot="10800000">
            <a:off x="7411461" y="584371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952A2D3B-CD16-3946-AA7B-5C57A0E933A5}"/>
              </a:ext>
            </a:extLst>
          </p:cNvPr>
          <p:cNvSpPr/>
          <p:nvPr userDrawn="1"/>
        </p:nvSpPr>
        <p:spPr>
          <a:xfrm rot="10800000">
            <a:off x="8778728" y="54912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A807BC0C-AC68-3040-8669-8E077FAD9516}"/>
              </a:ext>
            </a:extLst>
          </p:cNvPr>
          <p:cNvSpPr/>
          <p:nvPr userDrawn="1"/>
        </p:nvSpPr>
        <p:spPr>
          <a:xfrm rot="10800000">
            <a:off x="9941298" y="5488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360203CD-9896-A64D-9D47-514C87A34355}"/>
              </a:ext>
            </a:extLst>
          </p:cNvPr>
          <p:cNvSpPr/>
          <p:nvPr userDrawn="1"/>
        </p:nvSpPr>
        <p:spPr>
          <a:xfrm rot="10800000">
            <a:off x="10138239" y="58429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7869F5E3-0DA9-3C40-BDBF-4C3875BE6B12}"/>
              </a:ext>
            </a:extLst>
          </p:cNvPr>
          <p:cNvSpPr/>
          <p:nvPr userDrawn="1"/>
        </p:nvSpPr>
        <p:spPr>
          <a:xfrm>
            <a:off x="10335530" y="58835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C360DCE5-9978-324C-A378-7EF174697D12}"/>
              </a:ext>
            </a:extLst>
          </p:cNvPr>
          <p:cNvSpPr/>
          <p:nvPr userDrawn="1"/>
        </p:nvSpPr>
        <p:spPr>
          <a:xfrm>
            <a:off x="10726366"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A1482C64-72C6-0740-8E45-724ADF21A0F7}"/>
              </a:ext>
            </a:extLst>
          </p:cNvPr>
          <p:cNvSpPr/>
          <p:nvPr userDrawn="1"/>
        </p:nvSpPr>
        <p:spPr>
          <a:xfrm>
            <a:off x="11113778"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78FF9CD3-1638-8C4F-B8E2-D761544E09AF}"/>
              </a:ext>
            </a:extLst>
          </p:cNvPr>
          <p:cNvSpPr/>
          <p:nvPr userDrawn="1"/>
        </p:nvSpPr>
        <p:spPr>
          <a:xfrm>
            <a:off x="11505165" y="5884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5BAF0835-A097-244E-8AAF-CD60F61A50DD}"/>
              </a:ext>
            </a:extLst>
          </p:cNvPr>
          <p:cNvSpPr/>
          <p:nvPr userDrawn="1"/>
        </p:nvSpPr>
        <p:spPr>
          <a:xfrm>
            <a:off x="10921150" y="553037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1CB8DA03-ECEA-3F4A-BD99-65DA4831F21D}"/>
              </a:ext>
            </a:extLst>
          </p:cNvPr>
          <p:cNvSpPr/>
          <p:nvPr userDrawn="1"/>
        </p:nvSpPr>
        <p:spPr>
          <a:xfrm>
            <a:off x="11310718" y="553037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507452B7-BD70-D443-B320-FE20387C3E05}"/>
              </a:ext>
            </a:extLst>
          </p:cNvPr>
          <p:cNvSpPr/>
          <p:nvPr userDrawn="1"/>
        </p:nvSpPr>
        <p:spPr>
          <a:xfrm rot="10800000">
            <a:off x="10921150" y="58470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53962D7A-3115-9B4E-9B80-BE4F7390FD3F}"/>
              </a:ext>
            </a:extLst>
          </p:cNvPr>
          <p:cNvSpPr/>
          <p:nvPr userDrawn="1"/>
        </p:nvSpPr>
        <p:spPr>
          <a:xfrm rot="10800000">
            <a:off x="11310718" y="58470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D36437F0-88D0-5549-A613-5349C1C2F0B6}"/>
              </a:ext>
            </a:extLst>
          </p:cNvPr>
          <p:cNvSpPr/>
          <p:nvPr userDrawn="1"/>
        </p:nvSpPr>
        <p:spPr>
          <a:xfrm rot="10800000">
            <a:off x="11113778" y="5492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BCE1E938-CDBC-944D-A470-AE654193E535}"/>
              </a:ext>
            </a:extLst>
          </p:cNvPr>
          <p:cNvSpPr/>
          <p:nvPr userDrawn="1"/>
        </p:nvSpPr>
        <p:spPr>
          <a:xfrm rot="10800000">
            <a:off x="11501801" y="54884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4A0E20F7-1B83-FA4B-A77F-F867D0DEE50F}"/>
              </a:ext>
            </a:extLst>
          </p:cNvPr>
          <p:cNvSpPr/>
          <p:nvPr userDrawn="1"/>
        </p:nvSpPr>
        <p:spPr>
          <a:xfrm rot="10800000">
            <a:off x="11698742" y="58429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07C3E1EB-0E58-4446-87A3-CC690EB1892A}"/>
              </a:ext>
            </a:extLst>
          </p:cNvPr>
          <p:cNvSpPr/>
          <p:nvPr userDrawn="1"/>
        </p:nvSpPr>
        <p:spPr>
          <a:xfrm>
            <a:off x="11698742" y="552625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131D117C-E79B-8B42-9725-2A762CF04353}"/>
              </a:ext>
            </a:extLst>
          </p:cNvPr>
          <p:cNvSpPr/>
          <p:nvPr userDrawn="1"/>
        </p:nvSpPr>
        <p:spPr>
          <a:xfrm rot="10800000">
            <a:off x="10532467" y="584371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37F5F713-8EE6-0045-855D-06C4559BE5CA}"/>
              </a:ext>
            </a:extLst>
          </p:cNvPr>
          <p:cNvSpPr/>
          <p:nvPr userDrawn="1"/>
        </p:nvSpPr>
        <p:spPr>
          <a:xfrm>
            <a:off x="11896033" y="588358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61C12B66-A5C5-EA4B-B0FE-C1D4F4C3DD62}"/>
              </a:ext>
            </a:extLst>
          </p:cNvPr>
          <p:cNvSpPr/>
          <p:nvPr userDrawn="1"/>
        </p:nvSpPr>
        <p:spPr>
          <a:xfrm rot="10800000">
            <a:off x="11899734" y="54912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6AB512F9-3482-864B-B0C4-BFF0D427892E}"/>
              </a:ext>
            </a:extLst>
          </p:cNvPr>
          <p:cNvSpPr/>
          <p:nvPr userDrawn="1"/>
        </p:nvSpPr>
        <p:spPr>
          <a:xfrm>
            <a:off x="6432269"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570AD9E2-E12B-0C44-8AEE-CAA669172395}"/>
              </a:ext>
            </a:extLst>
          </p:cNvPr>
          <p:cNvSpPr/>
          <p:nvPr userDrawn="1"/>
        </p:nvSpPr>
        <p:spPr>
          <a:xfrm>
            <a:off x="6823656"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6E80AE7F-20C1-E849-8918-7A63E7B7FFD2}"/>
              </a:ext>
            </a:extLst>
          </p:cNvPr>
          <p:cNvSpPr/>
          <p:nvPr userDrawn="1"/>
        </p:nvSpPr>
        <p:spPr>
          <a:xfrm>
            <a:off x="6629209"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5B874E16-E396-2B4F-A752-78B33BD854F6}"/>
              </a:ext>
            </a:extLst>
          </p:cNvPr>
          <p:cNvSpPr/>
          <p:nvPr userDrawn="1"/>
        </p:nvSpPr>
        <p:spPr>
          <a:xfrm rot="10800000">
            <a:off x="6239641"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F9913777-D8B9-C746-A73D-8AF8A0E2C3D2}"/>
              </a:ext>
            </a:extLst>
          </p:cNvPr>
          <p:cNvSpPr/>
          <p:nvPr userDrawn="1"/>
        </p:nvSpPr>
        <p:spPr>
          <a:xfrm rot="10800000">
            <a:off x="6629209"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E1B77AFF-7364-3B4B-869C-790C3F223428}"/>
              </a:ext>
            </a:extLst>
          </p:cNvPr>
          <p:cNvSpPr/>
          <p:nvPr userDrawn="1"/>
        </p:nvSpPr>
        <p:spPr>
          <a:xfrm rot="10800000">
            <a:off x="6432269" y="620641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DF20FE10-396D-B44F-82BE-B32060F753D1}"/>
              </a:ext>
            </a:extLst>
          </p:cNvPr>
          <p:cNvSpPr/>
          <p:nvPr userDrawn="1"/>
        </p:nvSpPr>
        <p:spPr>
          <a:xfrm rot="10800000">
            <a:off x="6820292" y="620229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8B891D80-7A6F-4B43-9936-7DB2F7A0A5F6}"/>
              </a:ext>
            </a:extLst>
          </p:cNvPr>
          <p:cNvSpPr/>
          <p:nvPr userDrawn="1"/>
        </p:nvSpPr>
        <p:spPr>
          <a:xfrm rot="10800000">
            <a:off x="7017233" y="65567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BAF8A934-90BA-4B4C-95E1-A7E8F9C68D52}"/>
              </a:ext>
            </a:extLst>
          </p:cNvPr>
          <p:cNvSpPr/>
          <p:nvPr userDrawn="1"/>
        </p:nvSpPr>
        <p:spPr>
          <a:xfrm rot="10800000">
            <a:off x="7218225" y="620514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93587586-139D-3340-A79B-C97F4B73421C}"/>
              </a:ext>
            </a:extLst>
          </p:cNvPr>
          <p:cNvSpPr/>
          <p:nvPr userDrawn="1"/>
        </p:nvSpPr>
        <p:spPr>
          <a:xfrm>
            <a:off x="7992772"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9D06F010-DDE5-7345-B300-632F362EC59D}"/>
              </a:ext>
            </a:extLst>
          </p:cNvPr>
          <p:cNvSpPr/>
          <p:nvPr userDrawn="1"/>
        </p:nvSpPr>
        <p:spPr>
          <a:xfrm>
            <a:off x="8384159"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3366E5C6-A27D-5446-9D7B-AF83F2DB4F08}"/>
              </a:ext>
            </a:extLst>
          </p:cNvPr>
          <p:cNvSpPr/>
          <p:nvPr userDrawn="1"/>
        </p:nvSpPr>
        <p:spPr>
          <a:xfrm>
            <a:off x="7800144"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22EA2C1-E405-0248-BE58-D69BE10EE4B9}"/>
              </a:ext>
            </a:extLst>
          </p:cNvPr>
          <p:cNvSpPr/>
          <p:nvPr userDrawn="1"/>
        </p:nvSpPr>
        <p:spPr>
          <a:xfrm>
            <a:off x="8189712"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A90E49E7-864C-0B4F-9305-63DF13424D28}"/>
              </a:ext>
            </a:extLst>
          </p:cNvPr>
          <p:cNvSpPr/>
          <p:nvPr userDrawn="1"/>
        </p:nvSpPr>
        <p:spPr>
          <a:xfrm rot="10800000">
            <a:off x="7800144"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6B1C6283-5A9D-C540-8D18-412264104C25}"/>
              </a:ext>
            </a:extLst>
          </p:cNvPr>
          <p:cNvSpPr/>
          <p:nvPr userDrawn="1"/>
        </p:nvSpPr>
        <p:spPr>
          <a:xfrm rot="10800000">
            <a:off x="8189712"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1C257AA2-1026-904C-86B9-8331B11CD576}"/>
              </a:ext>
            </a:extLst>
          </p:cNvPr>
          <p:cNvSpPr/>
          <p:nvPr userDrawn="1"/>
        </p:nvSpPr>
        <p:spPr>
          <a:xfrm rot="10800000">
            <a:off x="7992772" y="620641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F6FDE161-996A-3A46-B8BD-F98A0B2FB066}"/>
              </a:ext>
            </a:extLst>
          </p:cNvPr>
          <p:cNvSpPr/>
          <p:nvPr userDrawn="1"/>
        </p:nvSpPr>
        <p:spPr>
          <a:xfrm rot="10800000">
            <a:off x="8380795" y="620229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7EC49577-2186-5D43-9921-BFA3DEBE8BC9}"/>
              </a:ext>
            </a:extLst>
          </p:cNvPr>
          <p:cNvSpPr/>
          <p:nvPr userDrawn="1"/>
        </p:nvSpPr>
        <p:spPr>
          <a:xfrm rot="10800000">
            <a:off x="8577736" y="65567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CF404133-71D4-6B42-9072-6375D78B8DBD}"/>
              </a:ext>
            </a:extLst>
          </p:cNvPr>
          <p:cNvSpPr/>
          <p:nvPr userDrawn="1"/>
        </p:nvSpPr>
        <p:spPr>
          <a:xfrm>
            <a:off x="8577736" y="624010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09C97A9F-4C1E-754A-A34C-AE7031AD4AFC}"/>
              </a:ext>
            </a:extLst>
          </p:cNvPr>
          <p:cNvSpPr/>
          <p:nvPr userDrawn="1"/>
        </p:nvSpPr>
        <p:spPr>
          <a:xfrm rot="10800000">
            <a:off x="7604089" y="62030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6A2AC487-203F-6D4C-8328-8C7D620D0426}"/>
              </a:ext>
            </a:extLst>
          </p:cNvPr>
          <p:cNvSpPr/>
          <p:nvPr userDrawn="1"/>
        </p:nvSpPr>
        <p:spPr>
          <a:xfrm>
            <a:off x="8775027" y="659743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8AE3F038-FECE-7149-84F5-2077895004F9}"/>
              </a:ext>
            </a:extLst>
          </p:cNvPr>
          <p:cNvSpPr/>
          <p:nvPr userDrawn="1"/>
        </p:nvSpPr>
        <p:spPr>
          <a:xfrm rot="10800000">
            <a:off x="8778728" y="620514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8F64C260-6F5C-F844-953F-6FDEF5972A37}"/>
              </a:ext>
            </a:extLst>
          </p:cNvPr>
          <p:cNvSpPr/>
          <p:nvPr userDrawn="1"/>
        </p:nvSpPr>
        <p:spPr>
          <a:xfrm>
            <a:off x="9165863"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26E3513B-ACE4-B840-85B0-0FE56CF0CEB3}"/>
              </a:ext>
            </a:extLst>
          </p:cNvPr>
          <p:cNvSpPr/>
          <p:nvPr userDrawn="1"/>
        </p:nvSpPr>
        <p:spPr>
          <a:xfrm>
            <a:off x="9553275"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76373574-0916-B947-8CA4-6609B7977CCD}"/>
              </a:ext>
            </a:extLst>
          </p:cNvPr>
          <p:cNvSpPr/>
          <p:nvPr userDrawn="1"/>
        </p:nvSpPr>
        <p:spPr>
          <a:xfrm>
            <a:off x="9944662"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95E4E6C2-4162-9B47-BD11-2AEC892B55B5}"/>
              </a:ext>
            </a:extLst>
          </p:cNvPr>
          <p:cNvSpPr/>
          <p:nvPr userDrawn="1"/>
        </p:nvSpPr>
        <p:spPr>
          <a:xfrm>
            <a:off x="9360647"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5C04CED3-7955-B545-B805-D7A179EB10AC}"/>
              </a:ext>
            </a:extLst>
          </p:cNvPr>
          <p:cNvSpPr/>
          <p:nvPr userDrawn="1"/>
        </p:nvSpPr>
        <p:spPr>
          <a:xfrm>
            <a:off x="9750215"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9BDC6666-09CF-CB4B-8F2E-BAAD6321EE03}"/>
              </a:ext>
            </a:extLst>
          </p:cNvPr>
          <p:cNvSpPr/>
          <p:nvPr userDrawn="1"/>
        </p:nvSpPr>
        <p:spPr>
          <a:xfrm rot="10800000">
            <a:off x="9360647"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CC01B490-7D57-E843-B601-DFD6BE5BB479}"/>
              </a:ext>
            </a:extLst>
          </p:cNvPr>
          <p:cNvSpPr/>
          <p:nvPr userDrawn="1"/>
        </p:nvSpPr>
        <p:spPr>
          <a:xfrm rot="10800000">
            <a:off x="9750215"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AB268D4C-95ED-3744-8BEB-ABB7E7DF8D02}"/>
              </a:ext>
            </a:extLst>
          </p:cNvPr>
          <p:cNvSpPr/>
          <p:nvPr userDrawn="1"/>
        </p:nvSpPr>
        <p:spPr>
          <a:xfrm rot="10800000">
            <a:off x="9553275" y="620641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4CCC34A1-2F0E-704B-890B-2883E6565604}"/>
              </a:ext>
            </a:extLst>
          </p:cNvPr>
          <p:cNvSpPr/>
          <p:nvPr userDrawn="1"/>
        </p:nvSpPr>
        <p:spPr>
          <a:xfrm rot="10800000">
            <a:off x="9164592" y="62030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4F2D9D78-78D9-7A42-81AF-7E4166FA201F}"/>
              </a:ext>
            </a:extLst>
          </p:cNvPr>
          <p:cNvSpPr/>
          <p:nvPr userDrawn="1"/>
        </p:nvSpPr>
        <p:spPr>
          <a:xfrm rot="10800000">
            <a:off x="8971964" y="655757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D93CEE28-256A-4543-94DE-88B9095AA463}"/>
              </a:ext>
            </a:extLst>
          </p:cNvPr>
          <p:cNvSpPr/>
          <p:nvPr userDrawn="1"/>
        </p:nvSpPr>
        <p:spPr>
          <a:xfrm>
            <a:off x="8971964" y="624090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7A7F68FC-59DE-BF48-A761-8A2977D56E8F}"/>
              </a:ext>
            </a:extLst>
          </p:cNvPr>
          <p:cNvSpPr/>
          <p:nvPr userDrawn="1"/>
        </p:nvSpPr>
        <p:spPr>
          <a:xfrm>
            <a:off x="10335530" y="659743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518D2EC8-8941-5640-A56B-67294B704CA4}"/>
              </a:ext>
            </a:extLst>
          </p:cNvPr>
          <p:cNvSpPr/>
          <p:nvPr userDrawn="1"/>
        </p:nvSpPr>
        <p:spPr>
          <a:xfrm>
            <a:off x="10726366"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1C87FB6C-0670-894B-96EF-5B6DE5362D5C}"/>
              </a:ext>
            </a:extLst>
          </p:cNvPr>
          <p:cNvSpPr/>
          <p:nvPr userDrawn="1"/>
        </p:nvSpPr>
        <p:spPr>
          <a:xfrm>
            <a:off x="11113778"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EB6B5286-93F9-304A-AD3F-3B25EE883E08}"/>
              </a:ext>
            </a:extLst>
          </p:cNvPr>
          <p:cNvSpPr/>
          <p:nvPr userDrawn="1"/>
        </p:nvSpPr>
        <p:spPr>
          <a:xfrm>
            <a:off x="11505165"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9B61A4AD-008E-F144-90EB-03CF20832EEF}"/>
              </a:ext>
            </a:extLst>
          </p:cNvPr>
          <p:cNvSpPr/>
          <p:nvPr userDrawn="1"/>
        </p:nvSpPr>
        <p:spPr>
          <a:xfrm>
            <a:off x="10921150"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0DB72995-FDAB-3047-A3BC-6242EF08B3E0}"/>
              </a:ext>
            </a:extLst>
          </p:cNvPr>
          <p:cNvSpPr/>
          <p:nvPr userDrawn="1"/>
        </p:nvSpPr>
        <p:spPr>
          <a:xfrm>
            <a:off x="11310718" y="624422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164E393D-B3EE-1A44-828B-D8A7A0653B94}"/>
              </a:ext>
            </a:extLst>
          </p:cNvPr>
          <p:cNvSpPr/>
          <p:nvPr userDrawn="1"/>
        </p:nvSpPr>
        <p:spPr>
          <a:xfrm rot="10800000">
            <a:off x="10921150"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A539FC89-4804-5542-9755-B928DECA07FF}"/>
              </a:ext>
            </a:extLst>
          </p:cNvPr>
          <p:cNvSpPr/>
          <p:nvPr userDrawn="1"/>
        </p:nvSpPr>
        <p:spPr>
          <a:xfrm rot="10800000">
            <a:off x="11310718"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50D34229-D3BB-344C-9044-06BD883E9BF9}"/>
              </a:ext>
            </a:extLst>
          </p:cNvPr>
          <p:cNvSpPr/>
          <p:nvPr userDrawn="1"/>
        </p:nvSpPr>
        <p:spPr>
          <a:xfrm rot="10800000">
            <a:off x="11113778" y="620641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F393F804-6ECD-C34F-B3BB-F5CC6C805D7F}"/>
              </a:ext>
            </a:extLst>
          </p:cNvPr>
          <p:cNvSpPr/>
          <p:nvPr userDrawn="1"/>
        </p:nvSpPr>
        <p:spPr>
          <a:xfrm rot="10800000">
            <a:off x="11501801" y="620229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09958CA0-ECC0-204C-9A44-82274BA1DCC0}"/>
              </a:ext>
            </a:extLst>
          </p:cNvPr>
          <p:cNvSpPr/>
          <p:nvPr userDrawn="1"/>
        </p:nvSpPr>
        <p:spPr>
          <a:xfrm>
            <a:off x="11698742" y="624010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BDF501EE-666E-BC4C-A19D-747E3486D5AC}"/>
              </a:ext>
            </a:extLst>
          </p:cNvPr>
          <p:cNvSpPr/>
          <p:nvPr userDrawn="1"/>
        </p:nvSpPr>
        <p:spPr>
          <a:xfrm rot="10800000">
            <a:off x="10725095" y="620309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0FDC0982-934B-6440-BFE1-FA4C40E7DBAF}"/>
              </a:ext>
            </a:extLst>
          </p:cNvPr>
          <p:cNvSpPr/>
          <p:nvPr userDrawn="1"/>
        </p:nvSpPr>
        <p:spPr>
          <a:xfrm rot="10800000">
            <a:off x="10532467" y="655757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33DEC186-33F8-414C-9285-C746030D5512}"/>
              </a:ext>
            </a:extLst>
          </p:cNvPr>
          <p:cNvSpPr/>
          <p:nvPr userDrawn="1"/>
        </p:nvSpPr>
        <p:spPr>
          <a:xfrm>
            <a:off x="10532467" y="624090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148BC4DC-CDFB-1D42-9783-DCFC4620EA3F}"/>
              </a:ext>
            </a:extLst>
          </p:cNvPr>
          <p:cNvSpPr/>
          <p:nvPr userDrawn="1"/>
        </p:nvSpPr>
        <p:spPr>
          <a:xfrm rot="10800000">
            <a:off x="11899734" y="620514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252898E2-A79C-5943-9D33-C6AA2D2CBDB0}"/>
              </a:ext>
            </a:extLst>
          </p:cNvPr>
          <p:cNvSpPr/>
          <p:nvPr userDrawn="1"/>
        </p:nvSpPr>
        <p:spPr>
          <a:xfrm>
            <a:off x="6054144" y="659870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F222DDFE-011B-384B-B3A4-EBE80D52E258}"/>
              </a:ext>
            </a:extLst>
          </p:cNvPr>
          <p:cNvSpPr/>
          <p:nvPr userDrawn="1"/>
        </p:nvSpPr>
        <p:spPr>
          <a:xfrm rot="10800000">
            <a:off x="5859697" y="65608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75CBE41D-B336-A64F-B0D2-04B2735DE148}"/>
              </a:ext>
            </a:extLst>
          </p:cNvPr>
          <p:cNvSpPr/>
          <p:nvPr userDrawn="1"/>
        </p:nvSpPr>
        <p:spPr>
          <a:xfrm>
            <a:off x="8775027" y="4837640"/>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BDD67A19-69CB-4340-A981-0064E1D1715E}"/>
              </a:ext>
            </a:extLst>
          </p:cNvPr>
          <p:cNvSpPr/>
          <p:nvPr userDrawn="1"/>
        </p:nvSpPr>
        <p:spPr>
          <a:xfrm rot="10800000">
            <a:off x="9946634" y="6209620"/>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D3A01B62-9E66-764B-AC4A-613B9B4C4B80}"/>
              </a:ext>
            </a:extLst>
          </p:cNvPr>
          <p:cNvSpPr/>
          <p:nvPr userDrawn="1"/>
        </p:nvSpPr>
        <p:spPr>
          <a:xfrm>
            <a:off x="7201782" y="6236992"/>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71FCC962-3545-2446-B4D8-793A9CC33187}"/>
              </a:ext>
            </a:extLst>
          </p:cNvPr>
          <p:cNvSpPr/>
          <p:nvPr userDrawn="1"/>
        </p:nvSpPr>
        <p:spPr>
          <a:xfrm>
            <a:off x="10133050" y="5166950"/>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497EC79D-8424-5040-B1E7-ABE1D6116892}"/>
              </a:ext>
            </a:extLst>
          </p:cNvPr>
          <p:cNvSpPr/>
          <p:nvPr userDrawn="1"/>
        </p:nvSpPr>
        <p:spPr>
          <a:xfrm>
            <a:off x="9739397" y="4450646"/>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846817E2-F19E-234F-808F-58862394FCB1}"/>
              </a:ext>
            </a:extLst>
          </p:cNvPr>
          <p:cNvSpPr/>
          <p:nvPr userDrawn="1"/>
        </p:nvSpPr>
        <p:spPr>
          <a:xfrm>
            <a:off x="10525919" y="3767422"/>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D6C0D36-3D30-5340-9188-5C7E2D310B31}"/>
              </a:ext>
            </a:extLst>
          </p:cNvPr>
          <p:cNvSpPr/>
          <p:nvPr userDrawn="1"/>
        </p:nvSpPr>
        <p:spPr>
          <a:xfrm rot="10800000">
            <a:off x="10146505" y="4429211"/>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5E6F1773-D54E-BC49-883E-181DA4A77E23}"/>
              </a:ext>
            </a:extLst>
          </p:cNvPr>
          <p:cNvSpPr/>
          <p:nvPr userDrawn="1"/>
        </p:nvSpPr>
        <p:spPr>
          <a:xfrm rot="10800000">
            <a:off x="10536048" y="5134489"/>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1467828A-BFB1-4A4C-BCDD-C88B5D3C0D33}"/>
              </a:ext>
            </a:extLst>
          </p:cNvPr>
          <p:cNvSpPr/>
          <p:nvPr userDrawn="1"/>
        </p:nvSpPr>
        <p:spPr>
          <a:xfrm rot="10800000">
            <a:off x="10140429" y="3005011"/>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ext Placeholder 8">
            <a:extLst>
              <a:ext uri="{FF2B5EF4-FFF2-40B4-BE49-F238E27FC236}">
                <a16:creationId xmlns:a16="http://schemas.microsoft.com/office/drawing/2014/main" id="{CA26CBC0-1E89-A64A-844B-D1EBA607B637}"/>
              </a:ext>
            </a:extLst>
          </p:cNvPr>
          <p:cNvSpPr>
            <a:spLocks noGrp="1"/>
          </p:cNvSpPr>
          <p:nvPr>
            <p:ph type="body" sz="quarter" idx="14"/>
          </p:nvPr>
        </p:nvSpPr>
        <p:spPr>
          <a:xfrm>
            <a:off x="1027113" y="1426905"/>
            <a:ext cx="8720258" cy="3587750"/>
          </a:xfr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6" name="Text Placeholder 185">
            <a:extLst>
              <a:ext uri="{FF2B5EF4-FFF2-40B4-BE49-F238E27FC236}">
                <a16:creationId xmlns:a16="http://schemas.microsoft.com/office/drawing/2014/main" id="{875F1561-076F-434B-817B-E7F842EE6DAF}"/>
              </a:ext>
            </a:extLst>
          </p:cNvPr>
          <p:cNvSpPr>
            <a:spLocks noGrp="1"/>
          </p:cNvSpPr>
          <p:nvPr>
            <p:ph type="body" sz="quarter" idx="15" hasCustomPrompt="1"/>
          </p:nvPr>
        </p:nvSpPr>
        <p:spPr>
          <a:xfrm>
            <a:off x="1020763" y="595313"/>
            <a:ext cx="8729662" cy="935037"/>
          </a:xfrm>
        </p:spPr>
        <p:txBody>
          <a:bodyPr anchor="ctr">
            <a:normAutofit/>
          </a:bodyPr>
          <a:lstStyle>
            <a:lvl1pPr marL="0" indent="0">
              <a:buNone/>
              <a:defRPr sz="4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Topics/Agenda</a:t>
            </a:r>
          </a:p>
        </p:txBody>
      </p:sp>
      <p:grpSp>
        <p:nvGrpSpPr>
          <p:cNvPr id="182" name="Group 181">
            <a:extLst>
              <a:ext uri="{FF2B5EF4-FFF2-40B4-BE49-F238E27FC236}">
                <a16:creationId xmlns:a16="http://schemas.microsoft.com/office/drawing/2014/main" id="{3642A601-96D6-8A46-9476-31E145319DB3}"/>
              </a:ext>
            </a:extLst>
          </p:cNvPr>
          <p:cNvGrpSpPr/>
          <p:nvPr userDrawn="1"/>
        </p:nvGrpSpPr>
        <p:grpSpPr>
          <a:xfrm>
            <a:off x="9530640" y="5372186"/>
            <a:ext cx="2000017" cy="852439"/>
            <a:chOff x="10997522" y="6142892"/>
            <a:chExt cx="900410" cy="383769"/>
          </a:xfrm>
        </p:grpSpPr>
        <p:cxnSp>
          <p:nvCxnSpPr>
            <p:cNvPr id="183" name="Straight Connector 182">
              <a:extLst>
                <a:ext uri="{FF2B5EF4-FFF2-40B4-BE49-F238E27FC236}">
                  <a16:creationId xmlns:a16="http://schemas.microsoft.com/office/drawing/2014/main" id="{961EA5CF-2853-6F49-98B6-1C37E908FA8F}"/>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5" name="Picture 184">
              <a:extLst>
                <a:ext uri="{FF2B5EF4-FFF2-40B4-BE49-F238E27FC236}">
                  <a16:creationId xmlns:a16="http://schemas.microsoft.com/office/drawing/2014/main" id="{FDED23D8-F01B-8F43-B79B-937F5CD9BC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187" name="Picture 186">
              <a:extLst>
                <a:ext uri="{FF2B5EF4-FFF2-40B4-BE49-F238E27FC236}">
                  <a16:creationId xmlns:a16="http://schemas.microsoft.com/office/drawing/2014/main" id="{C495F9F7-3676-4440-913B-66F3BBFCF1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Tree>
    <p:extLst>
      <p:ext uri="{BB962C8B-B14F-4D97-AF65-F5344CB8AC3E}">
        <p14:creationId xmlns:p14="http://schemas.microsoft.com/office/powerpoint/2010/main" val="159298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 fill="hold"/>
                                        <p:tgtEl>
                                          <p:spTgt spid="168"/>
                                        </p:tgtEl>
                                        <p:attrNameLst>
                                          <p:attrName>ppt_w</p:attrName>
                                        </p:attrNameLst>
                                      </p:cBhvr>
                                      <p:tavLst>
                                        <p:tav tm="0">
                                          <p:val>
                                            <p:fltVal val="0"/>
                                          </p:val>
                                        </p:tav>
                                        <p:tav tm="100000">
                                          <p:val>
                                            <p:strVal val="#ppt_w"/>
                                          </p:val>
                                        </p:tav>
                                      </p:tavLst>
                                    </p:anim>
                                    <p:anim calcmode="lin" valueType="num">
                                      <p:cBhvr>
                                        <p:cTn id="8" dur="50" fill="hold"/>
                                        <p:tgtEl>
                                          <p:spTgt spid="16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 fill="hold"/>
                                        <p:tgtEl>
                                          <p:spTgt spid="169"/>
                                        </p:tgtEl>
                                        <p:attrNameLst>
                                          <p:attrName>ppt_w</p:attrName>
                                        </p:attrNameLst>
                                      </p:cBhvr>
                                      <p:tavLst>
                                        <p:tav tm="0">
                                          <p:val>
                                            <p:fltVal val="0"/>
                                          </p:val>
                                        </p:tav>
                                        <p:tav tm="100000">
                                          <p:val>
                                            <p:strVal val="#ppt_w"/>
                                          </p:val>
                                        </p:tav>
                                      </p:tavLst>
                                    </p:anim>
                                    <p:anim calcmode="lin" valueType="num">
                                      <p:cBhvr>
                                        <p:cTn id="13" dur="50" fill="hold"/>
                                        <p:tgtEl>
                                          <p:spTgt spid="169"/>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50" fill="hold"/>
                                        <p:tgtEl>
                                          <p:spTgt spid="170"/>
                                        </p:tgtEl>
                                        <p:attrNameLst>
                                          <p:attrName>ppt_w</p:attrName>
                                        </p:attrNameLst>
                                      </p:cBhvr>
                                      <p:tavLst>
                                        <p:tav tm="0">
                                          <p:val>
                                            <p:fltVal val="0"/>
                                          </p:val>
                                        </p:tav>
                                        <p:tav tm="100000">
                                          <p:val>
                                            <p:strVal val="#ppt_w"/>
                                          </p:val>
                                        </p:tav>
                                      </p:tavLst>
                                    </p:anim>
                                    <p:anim calcmode="lin" valueType="num">
                                      <p:cBhvr>
                                        <p:cTn id="18" dur="50" fill="hold"/>
                                        <p:tgtEl>
                                          <p:spTgt spid="170"/>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 fill="hold"/>
                                        <p:tgtEl>
                                          <p:spTgt spid="40"/>
                                        </p:tgtEl>
                                        <p:attrNameLst>
                                          <p:attrName>ppt_w</p:attrName>
                                        </p:attrNameLst>
                                      </p:cBhvr>
                                      <p:tavLst>
                                        <p:tav tm="0">
                                          <p:val>
                                            <p:fltVal val="0"/>
                                          </p:val>
                                        </p:tav>
                                        <p:tav tm="100000">
                                          <p:val>
                                            <p:strVal val="#ppt_w"/>
                                          </p:val>
                                        </p:tav>
                                      </p:tavLst>
                                    </p:anim>
                                    <p:anim calcmode="lin" valueType="num">
                                      <p:cBhvr>
                                        <p:cTn id="23" dur="50" fill="hold"/>
                                        <p:tgtEl>
                                          <p:spTgt spid="4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 fill="hold"/>
                                        <p:tgtEl>
                                          <p:spTgt spid="41"/>
                                        </p:tgtEl>
                                        <p:attrNameLst>
                                          <p:attrName>ppt_w</p:attrName>
                                        </p:attrNameLst>
                                      </p:cBhvr>
                                      <p:tavLst>
                                        <p:tav tm="0">
                                          <p:val>
                                            <p:fltVal val="0"/>
                                          </p:val>
                                        </p:tav>
                                        <p:tav tm="100000">
                                          <p:val>
                                            <p:strVal val="#ppt_w"/>
                                          </p:val>
                                        </p:tav>
                                      </p:tavLst>
                                    </p:anim>
                                    <p:anim calcmode="lin" valueType="num">
                                      <p:cBhvr>
                                        <p:cTn id="28" dur="50" fill="hold"/>
                                        <p:tgtEl>
                                          <p:spTgt spid="4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 fill="hold"/>
                                        <p:tgtEl>
                                          <p:spTgt spid="55"/>
                                        </p:tgtEl>
                                        <p:attrNameLst>
                                          <p:attrName>ppt_w</p:attrName>
                                        </p:attrNameLst>
                                      </p:cBhvr>
                                      <p:tavLst>
                                        <p:tav tm="0">
                                          <p:val>
                                            <p:fltVal val="0"/>
                                          </p:val>
                                        </p:tav>
                                        <p:tav tm="100000">
                                          <p:val>
                                            <p:strVal val="#ppt_w"/>
                                          </p:val>
                                        </p:tav>
                                      </p:tavLst>
                                    </p:anim>
                                    <p:anim calcmode="lin" valueType="num">
                                      <p:cBhvr>
                                        <p:cTn id="33" dur="50" fill="hold"/>
                                        <p:tgtEl>
                                          <p:spTgt spid="55"/>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 fill="hold"/>
                                        <p:tgtEl>
                                          <p:spTgt spid="56"/>
                                        </p:tgtEl>
                                        <p:attrNameLst>
                                          <p:attrName>ppt_w</p:attrName>
                                        </p:attrNameLst>
                                      </p:cBhvr>
                                      <p:tavLst>
                                        <p:tav tm="0">
                                          <p:val>
                                            <p:fltVal val="0"/>
                                          </p:val>
                                        </p:tav>
                                        <p:tav tm="100000">
                                          <p:val>
                                            <p:strVal val="#ppt_w"/>
                                          </p:val>
                                        </p:tav>
                                      </p:tavLst>
                                    </p:anim>
                                    <p:anim calcmode="lin" valueType="num">
                                      <p:cBhvr>
                                        <p:cTn id="38" dur="50" fill="hold"/>
                                        <p:tgtEl>
                                          <p:spTgt spid="56"/>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 fill="hold"/>
                                        <p:tgtEl>
                                          <p:spTgt spid="57"/>
                                        </p:tgtEl>
                                        <p:attrNameLst>
                                          <p:attrName>ppt_w</p:attrName>
                                        </p:attrNameLst>
                                      </p:cBhvr>
                                      <p:tavLst>
                                        <p:tav tm="0">
                                          <p:val>
                                            <p:fltVal val="0"/>
                                          </p:val>
                                        </p:tav>
                                        <p:tav tm="100000">
                                          <p:val>
                                            <p:strVal val="#ppt_w"/>
                                          </p:val>
                                        </p:tav>
                                      </p:tavLst>
                                    </p:anim>
                                    <p:anim calcmode="lin" valueType="num">
                                      <p:cBhvr>
                                        <p:cTn id="43" dur="50" fill="hold"/>
                                        <p:tgtEl>
                                          <p:spTgt spid="57"/>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 fill="hold"/>
                                        <p:tgtEl>
                                          <p:spTgt spid="58"/>
                                        </p:tgtEl>
                                        <p:attrNameLst>
                                          <p:attrName>ppt_w</p:attrName>
                                        </p:attrNameLst>
                                      </p:cBhvr>
                                      <p:tavLst>
                                        <p:tav tm="0">
                                          <p:val>
                                            <p:fltVal val="0"/>
                                          </p:val>
                                        </p:tav>
                                        <p:tav tm="100000">
                                          <p:val>
                                            <p:strVal val="#ppt_w"/>
                                          </p:val>
                                        </p:tav>
                                      </p:tavLst>
                                    </p:anim>
                                    <p:anim calcmode="lin" valueType="num">
                                      <p:cBhvr>
                                        <p:cTn id="48" dur="50" fill="hold"/>
                                        <p:tgtEl>
                                          <p:spTgt spid="58"/>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 fill="hold"/>
                                        <p:tgtEl>
                                          <p:spTgt spid="59"/>
                                        </p:tgtEl>
                                        <p:attrNameLst>
                                          <p:attrName>ppt_w</p:attrName>
                                        </p:attrNameLst>
                                      </p:cBhvr>
                                      <p:tavLst>
                                        <p:tav tm="0">
                                          <p:val>
                                            <p:fltVal val="0"/>
                                          </p:val>
                                        </p:tav>
                                        <p:tav tm="100000">
                                          <p:val>
                                            <p:strVal val="#ppt_w"/>
                                          </p:val>
                                        </p:tav>
                                      </p:tavLst>
                                    </p:anim>
                                    <p:anim calcmode="lin" valueType="num">
                                      <p:cBhvr>
                                        <p:cTn id="53" dur="50" fill="hold"/>
                                        <p:tgtEl>
                                          <p:spTgt spid="5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 fill="hold"/>
                                        <p:tgtEl>
                                          <p:spTgt spid="60"/>
                                        </p:tgtEl>
                                        <p:attrNameLst>
                                          <p:attrName>ppt_w</p:attrName>
                                        </p:attrNameLst>
                                      </p:cBhvr>
                                      <p:tavLst>
                                        <p:tav tm="0">
                                          <p:val>
                                            <p:fltVal val="0"/>
                                          </p:val>
                                        </p:tav>
                                        <p:tav tm="100000">
                                          <p:val>
                                            <p:strVal val="#ppt_w"/>
                                          </p:val>
                                        </p:tav>
                                      </p:tavLst>
                                    </p:anim>
                                    <p:anim calcmode="lin" valueType="num">
                                      <p:cBhvr>
                                        <p:cTn id="58" dur="50" fill="hold"/>
                                        <p:tgtEl>
                                          <p:spTgt spid="6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 fill="hold"/>
                                        <p:tgtEl>
                                          <p:spTgt spid="61"/>
                                        </p:tgtEl>
                                        <p:attrNameLst>
                                          <p:attrName>ppt_w</p:attrName>
                                        </p:attrNameLst>
                                      </p:cBhvr>
                                      <p:tavLst>
                                        <p:tav tm="0">
                                          <p:val>
                                            <p:fltVal val="0"/>
                                          </p:val>
                                        </p:tav>
                                        <p:tav tm="100000">
                                          <p:val>
                                            <p:strVal val="#ppt_w"/>
                                          </p:val>
                                        </p:tav>
                                      </p:tavLst>
                                    </p:anim>
                                    <p:anim calcmode="lin" valueType="num">
                                      <p:cBhvr>
                                        <p:cTn id="63" dur="50" fill="hold"/>
                                        <p:tgtEl>
                                          <p:spTgt spid="6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 fill="hold"/>
                                        <p:tgtEl>
                                          <p:spTgt spid="62"/>
                                        </p:tgtEl>
                                        <p:attrNameLst>
                                          <p:attrName>ppt_w</p:attrName>
                                        </p:attrNameLst>
                                      </p:cBhvr>
                                      <p:tavLst>
                                        <p:tav tm="0">
                                          <p:val>
                                            <p:fltVal val="0"/>
                                          </p:val>
                                        </p:tav>
                                        <p:tav tm="100000">
                                          <p:val>
                                            <p:strVal val="#ppt_w"/>
                                          </p:val>
                                        </p:tav>
                                      </p:tavLst>
                                    </p:anim>
                                    <p:anim calcmode="lin" valueType="num">
                                      <p:cBhvr>
                                        <p:cTn id="68" dur="50" fill="hold"/>
                                        <p:tgtEl>
                                          <p:spTgt spid="6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 fill="hold"/>
                                        <p:tgtEl>
                                          <p:spTgt spid="63"/>
                                        </p:tgtEl>
                                        <p:attrNameLst>
                                          <p:attrName>ppt_w</p:attrName>
                                        </p:attrNameLst>
                                      </p:cBhvr>
                                      <p:tavLst>
                                        <p:tav tm="0">
                                          <p:val>
                                            <p:fltVal val="0"/>
                                          </p:val>
                                        </p:tav>
                                        <p:tav tm="100000">
                                          <p:val>
                                            <p:strVal val="#ppt_w"/>
                                          </p:val>
                                        </p:tav>
                                      </p:tavLst>
                                    </p:anim>
                                    <p:anim calcmode="lin" valueType="num">
                                      <p:cBhvr>
                                        <p:cTn id="73" dur="50" fill="hold"/>
                                        <p:tgtEl>
                                          <p:spTgt spid="6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50" fill="hold"/>
                                        <p:tgtEl>
                                          <p:spTgt spid="66"/>
                                        </p:tgtEl>
                                        <p:attrNameLst>
                                          <p:attrName>ppt_w</p:attrName>
                                        </p:attrNameLst>
                                      </p:cBhvr>
                                      <p:tavLst>
                                        <p:tav tm="0">
                                          <p:val>
                                            <p:fltVal val="0"/>
                                          </p:val>
                                        </p:tav>
                                        <p:tav tm="100000">
                                          <p:val>
                                            <p:strVal val="#ppt_w"/>
                                          </p:val>
                                        </p:tav>
                                      </p:tavLst>
                                    </p:anim>
                                    <p:anim calcmode="lin" valueType="num">
                                      <p:cBhvr>
                                        <p:cTn id="78" dur="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 fill="hold"/>
                                        <p:tgtEl>
                                          <p:spTgt spid="67"/>
                                        </p:tgtEl>
                                        <p:attrNameLst>
                                          <p:attrName>ppt_w</p:attrName>
                                        </p:attrNameLst>
                                      </p:cBhvr>
                                      <p:tavLst>
                                        <p:tav tm="0">
                                          <p:val>
                                            <p:fltVal val="0"/>
                                          </p:val>
                                        </p:tav>
                                        <p:tav tm="100000">
                                          <p:val>
                                            <p:strVal val="#ppt_w"/>
                                          </p:val>
                                        </p:tav>
                                      </p:tavLst>
                                    </p:anim>
                                    <p:anim calcmode="lin" valueType="num">
                                      <p:cBhvr>
                                        <p:cTn id="83" dur="50" fill="hold"/>
                                        <p:tgtEl>
                                          <p:spTgt spid="6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 fill="hold"/>
                                        <p:tgtEl>
                                          <p:spTgt spid="68"/>
                                        </p:tgtEl>
                                        <p:attrNameLst>
                                          <p:attrName>ppt_w</p:attrName>
                                        </p:attrNameLst>
                                      </p:cBhvr>
                                      <p:tavLst>
                                        <p:tav tm="0">
                                          <p:val>
                                            <p:fltVal val="0"/>
                                          </p:val>
                                        </p:tav>
                                        <p:tav tm="100000">
                                          <p:val>
                                            <p:strVal val="#ppt_w"/>
                                          </p:val>
                                        </p:tav>
                                      </p:tavLst>
                                    </p:anim>
                                    <p:anim calcmode="lin" valueType="num">
                                      <p:cBhvr>
                                        <p:cTn id="88" dur="50" fill="hold"/>
                                        <p:tgtEl>
                                          <p:spTgt spid="68"/>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50" fill="hold"/>
                                        <p:tgtEl>
                                          <p:spTgt spid="84"/>
                                        </p:tgtEl>
                                        <p:attrNameLst>
                                          <p:attrName>ppt_w</p:attrName>
                                        </p:attrNameLst>
                                      </p:cBhvr>
                                      <p:tavLst>
                                        <p:tav tm="0">
                                          <p:val>
                                            <p:fltVal val="0"/>
                                          </p:val>
                                        </p:tav>
                                        <p:tav tm="100000">
                                          <p:val>
                                            <p:strVal val="#ppt_w"/>
                                          </p:val>
                                        </p:tav>
                                      </p:tavLst>
                                    </p:anim>
                                    <p:anim calcmode="lin" valueType="num">
                                      <p:cBhvr>
                                        <p:cTn id="93" dur="5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 fill="hold"/>
                                        <p:tgtEl>
                                          <p:spTgt spid="87"/>
                                        </p:tgtEl>
                                        <p:attrNameLst>
                                          <p:attrName>ppt_w</p:attrName>
                                        </p:attrNameLst>
                                      </p:cBhvr>
                                      <p:tavLst>
                                        <p:tav tm="0">
                                          <p:val>
                                            <p:fltVal val="0"/>
                                          </p:val>
                                        </p:tav>
                                        <p:tav tm="100000">
                                          <p:val>
                                            <p:strVal val="#ppt_w"/>
                                          </p:val>
                                        </p:tav>
                                      </p:tavLst>
                                    </p:anim>
                                    <p:anim calcmode="lin" valueType="num">
                                      <p:cBhvr>
                                        <p:cTn id="98" dur="50" fill="hold"/>
                                        <p:tgtEl>
                                          <p:spTgt spid="87"/>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p:cTn id="102" dur="50" fill="hold"/>
                                        <p:tgtEl>
                                          <p:spTgt spid="89"/>
                                        </p:tgtEl>
                                        <p:attrNameLst>
                                          <p:attrName>ppt_w</p:attrName>
                                        </p:attrNameLst>
                                      </p:cBhvr>
                                      <p:tavLst>
                                        <p:tav tm="0">
                                          <p:val>
                                            <p:fltVal val="0"/>
                                          </p:val>
                                        </p:tav>
                                        <p:tav tm="100000">
                                          <p:val>
                                            <p:strVal val="#ppt_w"/>
                                          </p:val>
                                        </p:tav>
                                      </p:tavLst>
                                    </p:anim>
                                    <p:anim calcmode="lin" valueType="num">
                                      <p:cBhvr>
                                        <p:cTn id="103" dur="50" fill="hold"/>
                                        <p:tgtEl>
                                          <p:spTgt spid="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p:cTn id="107" dur="50" fill="hold"/>
                                        <p:tgtEl>
                                          <p:spTgt spid="92"/>
                                        </p:tgtEl>
                                        <p:attrNameLst>
                                          <p:attrName>ppt_w</p:attrName>
                                        </p:attrNameLst>
                                      </p:cBhvr>
                                      <p:tavLst>
                                        <p:tav tm="0">
                                          <p:val>
                                            <p:fltVal val="0"/>
                                          </p:val>
                                        </p:tav>
                                        <p:tav tm="100000">
                                          <p:val>
                                            <p:strVal val="#ppt_w"/>
                                          </p:val>
                                        </p:tav>
                                      </p:tavLst>
                                    </p:anim>
                                    <p:anim calcmode="lin" valueType="num">
                                      <p:cBhvr>
                                        <p:cTn id="108" dur="50" fill="hold"/>
                                        <p:tgtEl>
                                          <p:spTgt spid="92"/>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50" fill="hold"/>
                                        <p:tgtEl>
                                          <p:spTgt spid="93"/>
                                        </p:tgtEl>
                                        <p:attrNameLst>
                                          <p:attrName>ppt_w</p:attrName>
                                        </p:attrNameLst>
                                      </p:cBhvr>
                                      <p:tavLst>
                                        <p:tav tm="0">
                                          <p:val>
                                            <p:fltVal val="0"/>
                                          </p:val>
                                        </p:tav>
                                        <p:tav tm="100000">
                                          <p:val>
                                            <p:strVal val="#ppt_w"/>
                                          </p:val>
                                        </p:tav>
                                      </p:tavLst>
                                    </p:anim>
                                    <p:anim calcmode="lin" valueType="num">
                                      <p:cBhvr>
                                        <p:cTn id="113" dur="50" fill="hold"/>
                                        <p:tgtEl>
                                          <p:spTgt spid="93"/>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96"/>
                                        </p:tgtEl>
                                        <p:attrNameLst>
                                          <p:attrName>style.visibility</p:attrName>
                                        </p:attrNameLst>
                                      </p:cBhvr>
                                      <p:to>
                                        <p:strVal val="visible"/>
                                      </p:to>
                                    </p:set>
                                    <p:anim calcmode="lin" valueType="num">
                                      <p:cBhvr>
                                        <p:cTn id="117" dur="50" fill="hold"/>
                                        <p:tgtEl>
                                          <p:spTgt spid="96"/>
                                        </p:tgtEl>
                                        <p:attrNameLst>
                                          <p:attrName>ppt_w</p:attrName>
                                        </p:attrNameLst>
                                      </p:cBhvr>
                                      <p:tavLst>
                                        <p:tav tm="0">
                                          <p:val>
                                            <p:fltVal val="0"/>
                                          </p:val>
                                        </p:tav>
                                        <p:tav tm="100000">
                                          <p:val>
                                            <p:strVal val="#ppt_w"/>
                                          </p:val>
                                        </p:tav>
                                      </p:tavLst>
                                    </p:anim>
                                    <p:anim calcmode="lin" valueType="num">
                                      <p:cBhvr>
                                        <p:cTn id="118" dur="50" fill="hold"/>
                                        <p:tgtEl>
                                          <p:spTgt spid="96"/>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p:cTn id="122" dur="50" fill="hold"/>
                                        <p:tgtEl>
                                          <p:spTgt spid="85"/>
                                        </p:tgtEl>
                                        <p:attrNameLst>
                                          <p:attrName>ppt_w</p:attrName>
                                        </p:attrNameLst>
                                      </p:cBhvr>
                                      <p:tavLst>
                                        <p:tav tm="0">
                                          <p:val>
                                            <p:fltVal val="0"/>
                                          </p:val>
                                        </p:tav>
                                        <p:tav tm="100000">
                                          <p:val>
                                            <p:strVal val="#ppt_w"/>
                                          </p:val>
                                        </p:tav>
                                      </p:tavLst>
                                    </p:anim>
                                    <p:anim calcmode="lin" valueType="num">
                                      <p:cBhvr>
                                        <p:cTn id="123" dur="50" fill="hold"/>
                                        <p:tgtEl>
                                          <p:spTgt spid="8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18"/>
                                        </p:tgtEl>
                                        <p:attrNameLst>
                                          <p:attrName>style.visibility</p:attrName>
                                        </p:attrNameLst>
                                      </p:cBhvr>
                                      <p:to>
                                        <p:strVal val="visible"/>
                                      </p:to>
                                    </p:set>
                                    <p:anim calcmode="lin" valueType="num">
                                      <p:cBhvr>
                                        <p:cTn id="127" dur="50" fill="hold"/>
                                        <p:tgtEl>
                                          <p:spTgt spid="118"/>
                                        </p:tgtEl>
                                        <p:attrNameLst>
                                          <p:attrName>ppt_w</p:attrName>
                                        </p:attrNameLst>
                                      </p:cBhvr>
                                      <p:tavLst>
                                        <p:tav tm="0">
                                          <p:val>
                                            <p:fltVal val="0"/>
                                          </p:val>
                                        </p:tav>
                                        <p:tav tm="100000">
                                          <p:val>
                                            <p:strVal val="#ppt_w"/>
                                          </p:val>
                                        </p:tav>
                                      </p:tavLst>
                                    </p:anim>
                                    <p:anim calcmode="lin" valueType="num">
                                      <p:cBhvr>
                                        <p:cTn id="128" dur="50" fill="hold"/>
                                        <p:tgtEl>
                                          <p:spTgt spid="118"/>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 fill="hold"/>
                                        <p:tgtEl>
                                          <p:spTgt spid="120"/>
                                        </p:tgtEl>
                                        <p:attrNameLst>
                                          <p:attrName>ppt_w</p:attrName>
                                        </p:attrNameLst>
                                      </p:cBhvr>
                                      <p:tavLst>
                                        <p:tav tm="0">
                                          <p:val>
                                            <p:fltVal val="0"/>
                                          </p:val>
                                        </p:tav>
                                        <p:tav tm="100000">
                                          <p:val>
                                            <p:strVal val="#ppt_w"/>
                                          </p:val>
                                        </p:tav>
                                      </p:tavLst>
                                    </p:anim>
                                    <p:anim calcmode="lin" valueType="num">
                                      <p:cBhvr>
                                        <p:cTn id="133" dur="50" fill="hold"/>
                                        <p:tgtEl>
                                          <p:spTgt spid="120"/>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p:cTn id="137" dur="50" fill="hold"/>
                                        <p:tgtEl>
                                          <p:spTgt spid="121"/>
                                        </p:tgtEl>
                                        <p:attrNameLst>
                                          <p:attrName>ppt_w</p:attrName>
                                        </p:attrNameLst>
                                      </p:cBhvr>
                                      <p:tavLst>
                                        <p:tav tm="0">
                                          <p:val>
                                            <p:fltVal val="0"/>
                                          </p:val>
                                        </p:tav>
                                        <p:tav tm="100000">
                                          <p:val>
                                            <p:strVal val="#ppt_w"/>
                                          </p:val>
                                        </p:tav>
                                      </p:tavLst>
                                    </p:anim>
                                    <p:anim calcmode="lin" valueType="num">
                                      <p:cBhvr>
                                        <p:cTn id="138" dur="50" fill="hold"/>
                                        <p:tgtEl>
                                          <p:spTgt spid="121"/>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2"/>
                                        </p:tgtEl>
                                        <p:attrNameLst>
                                          <p:attrName>style.visibility</p:attrName>
                                        </p:attrNameLst>
                                      </p:cBhvr>
                                      <p:to>
                                        <p:strVal val="visible"/>
                                      </p:to>
                                    </p:set>
                                    <p:anim calcmode="lin" valueType="num">
                                      <p:cBhvr>
                                        <p:cTn id="142" dur="50" fill="hold"/>
                                        <p:tgtEl>
                                          <p:spTgt spid="122"/>
                                        </p:tgtEl>
                                        <p:attrNameLst>
                                          <p:attrName>ppt_w</p:attrName>
                                        </p:attrNameLst>
                                      </p:cBhvr>
                                      <p:tavLst>
                                        <p:tav tm="0">
                                          <p:val>
                                            <p:fltVal val="0"/>
                                          </p:val>
                                        </p:tav>
                                        <p:tav tm="100000">
                                          <p:val>
                                            <p:strVal val="#ppt_w"/>
                                          </p:val>
                                        </p:tav>
                                      </p:tavLst>
                                    </p:anim>
                                    <p:anim calcmode="lin" valueType="num">
                                      <p:cBhvr>
                                        <p:cTn id="143" dur="50" fill="hold"/>
                                        <p:tgtEl>
                                          <p:spTgt spid="122"/>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 calcmode="lin" valueType="num">
                                      <p:cBhvr>
                                        <p:cTn id="147" dur="50" fill="hold"/>
                                        <p:tgtEl>
                                          <p:spTgt spid="123"/>
                                        </p:tgtEl>
                                        <p:attrNameLst>
                                          <p:attrName>ppt_w</p:attrName>
                                        </p:attrNameLst>
                                      </p:cBhvr>
                                      <p:tavLst>
                                        <p:tav tm="0">
                                          <p:val>
                                            <p:fltVal val="0"/>
                                          </p:val>
                                        </p:tav>
                                        <p:tav tm="100000">
                                          <p:val>
                                            <p:strVal val="#ppt_w"/>
                                          </p:val>
                                        </p:tav>
                                      </p:tavLst>
                                    </p:anim>
                                    <p:anim calcmode="lin" valueType="num">
                                      <p:cBhvr>
                                        <p:cTn id="148" dur="50" fill="hold"/>
                                        <p:tgtEl>
                                          <p:spTgt spid="123"/>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66"/>
                                        </p:tgtEl>
                                        <p:attrNameLst>
                                          <p:attrName>style.visibility</p:attrName>
                                        </p:attrNameLst>
                                      </p:cBhvr>
                                      <p:to>
                                        <p:strVal val="visible"/>
                                      </p:to>
                                    </p:set>
                                    <p:anim calcmode="lin" valueType="num">
                                      <p:cBhvr>
                                        <p:cTn id="152" dur="50" fill="hold"/>
                                        <p:tgtEl>
                                          <p:spTgt spid="166"/>
                                        </p:tgtEl>
                                        <p:attrNameLst>
                                          <p:attrName>ppt_w</p:attrName>
                                        </p:attrNameLst>
                                      </p:cBhvr>
                                      <p:tavLst>
                                        <p:tav tm="0">
                                          <p:val>
                                            <p:fltVal val="0"/>
                                          </p:val>
                                        </p:tav>
                                        <p:tav tm="100000">
                                          <p:val>
                                            <p:strVal val="#ppt_w"/>
                                          </p:val>
                                        </p:tav>
                                      </p:tavLst>
                                    </p:anim>
                                    <p:anim calcmode="lin" valueType="num">
                                      <p:cBhvr>
                                        <p:cTn id="153" dur="50" fill="hold"/>
                                        <p:tgtEl>
                                          <p:spTgt spid="166"/>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67"/>
                                        </p:tgtEl>
                                        <p:attrNameLst>
                                          <p:attrName>style.visibility</p:attrName>
                                        </p:attrNameLst>
                                      </p:cBhvr>
                                      <p:to>
                                        <p:strVal val="visible"/>
                                      </p:to>
                                    </p:set>
                                    <p:anim calcmode="lin" valueType="num">
                                      <p:cBhvr>
                                        <p:cTn id="157" dur="50" fill="hold"/>
                                        <p:tgtEl>
                                          <p:spTgt spid="167"/>
                                        </p:tgtEl>
                                        <p:attrNameLst>
                                          <p:attrName>ppt_w</p:attrName>
                                        </p:attrNameLst>
                                      </p:cBhvr>
                                      <p:tavLst>
                                        <p:tav tm="0">
                                          <p:val>
                                            <p:fltVal val="0"/>
                                          </p:val>
                                        </p:tav>
                                        <p:tav tm="100000">
                                          <p:val>
                                            <p:strVal val="#ppt_w"/>
                                          </p:val>
                                        </p:tav>
                                      </p:tavLst>
                                    </p:anim>
                                    <p:anim calcmode="lin" valueType="num">
                                      <p:cBhvr>
                                        <p:cTn id="158" dur="50" fill="hold"/>
                                        <p:tgtEl>
                                          <p:spTgt spid="167"/>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2"/>
                                        </p:tgtEl>
                                        <p:attrNameLst>
                                          <p:attrName>style.visibility</p:attrName>
                                        </p:attrNameLst>
                                      </p:cBhvr>
                                      <p:to>
                                        <p:strVal val="visible"/>
                                      </p:to>
                                    </p:set>
                                    <p:anim calcmode="lin" valueType="num">
                                      <p:cBhvr>
                                        <p:cTn id="162" dur="50" fill="hold"/>
                                        <p:tgtEl>
                                          <p:spTgt spid="12"/>
                                        </p:tgtEl>
                                        <p:attrNameLst>
                                          <p:attrName>ppt_w</p:attrName>
                                        </p:attrNameLst>
                                      </p:cBhvr>
                                      <p:tavLst>
                                        <p:tav tm="0">
                                          <p:val>
                                            <p:fltVal val="0"/>
                                          </p:val>
                                        </p:tav>
                                        <p:tav tm="100000">
                                          <p:val>
                                            <p:strVal val="#ppt_w"/>
                                          </p:val>
                                        </p:tav>
                                      </p:tavLst>
                                    </p:anim>
                                    <p:anim calcmode="lin" valueType="num">
                                      <p:cBhvr>
                                        <p:cTn id="163" dur="50" fill="hold"/>
                                        <p:tgtEl>
                                          <p:spTgt spid="12"/>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 fill="hold"/>
                                        <p:tgtEl>
                                          <p:spTgt spid="13"/>
                                        </p:tgtEl>
                                        <p:attrNameLst>
                                          <p:attrName>ppt_w</p:attrName>
                                        </p:attrNameLst>
                                      </p:cBhvr>
                                      <p:tavLst>
                                        <p:tav tm="0">
                                          <p:val>
                                            <p:fltVal val="0"/>
                                          </p:val>
                                        </p:tav>
                                        <p:tav tm="100000">
                                          <p:val>
                                            <p:strVal val="#ppt_w"/>
                                          </p:val>
                                        </p:tav>
                                      </p:tavLst>
                                    </p:anim>
                                    <p:anim calcmode="lin" valueType="num">
                                      <p:cBhvr>
                                        <p:cTn id="168" dur="50" fill="hold"/>
                                        <p:tgtEl>
                                          <p:spTgt spid="13"/>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50" fill="hold"/>
                                        <p:tgtEl>
                                          <p:spTgt spid="14"/>
                                        </p:tgtEl>
                                        <p:attrNameLst>
                                          <p:attrName>ppt_w</p:attrName>
                                        </p:attrNameLst>
                                      </p:cBhvr>
                                      <p:tavLst>
                                        <p:tav tm="0">
                                          <p:val>
                                            <p:fltVal val="0"/>
                                          </p:val>
                                        </p:tav>
                                        <p:tav tm="100000">
                                          <p:val>
                                            <p:strVal val="#ppt_w"/>
                                          </p:val>
                                        </p:tav>
                                      </p:tavLst>
                                    </p:anim>
                                    <p:anim calcmode="lin" valueType="num">
                                      <p:cBhvr>
                                        <p:cTn id="173" dur="50" fill="hold"/>
                                        <p:tgtEl>
                                          <p:spTgt spid="1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p:cTn id="177" dur="50" fill="hold"/>
                                        <p:tgtEl>
                                          <p:spTgt spid="15"/>
                                        </p:tgtEl>
                                        <p:attrNameLst>
                                          <p:attrName>ppt_w</p:attrName>
                                        </p:attrNameLst>
                                      </p:cBhvr>
                                      <p:tavLst>
                                        <p:tav tm="0">
                                          <p:val>
                                            <p:fltVal val="0"/>
                                          </p:val>
                                        </p:tav>
                                        <p:tav tm="100000">
                                          <p:val>
                                            <p:strVal val="#ppt_w"/>
                                          </p:val>
                                        </p:tav>
                                      </p:tavLst>
                                    </p:anim>
                                    <p:anim calcmode="lin" valueType="num">
                                      <p:cBhvr>
                                        <p:cTn id="178" dur="50" fill="hold"/>
                                        <p:tgtEl>
                                          <p:spTgt spid="1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p:cTn id="182" dur="50" fill="hold"/>
                                        <p:tgtEl>
                                          <p:spTgt spid="16"/>
                                        </p:tgtEl>
                                        <p:attrNameLst>
                                          <p:attrName>ppt_w</p:attrName>
                                        </p:attrNameLst>
                                      </p:cBhvr>
                                      <p:tavLst>
                                        <p:tav tm="0">
                                          <p:val>
                                            <p:fltVal val="0"/>
                                          </p:val>
                                        </p:tav>
                                        <p:tav tm="100000">
                                          <p:val>
                                            <p:strVal val="#ppt_w"/>
                                          </p:val>
                                        </p:tav>
                                      </p:tavLst>
                                    </p:anim>
                                    <p:anim calcmode="lin" valueType="num">
                                      <p:cBhvr>
                                        <p:cTn id="183" dur="50" fill="hold"/>
                                        <p:tgtEl>
                                          <p:spTgt spid="1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 fill="hold"/>
                                        <p:tgtEl>
                                          <p:spTgt spid="27"/>
                                        </p:tgtEl>
                                        <p:attrNameLst>
                                          <p:attrName>ppt_w</p:attrName>
                                        </p:attrNameLst>
                                      </p:cBhvr>
                                      <p:tavLst>
                                        <p:tav tm="0">
                                          <p:val>
                                            <p:fltVal val="0"/>
                                          </p:val>
                                        </p:tav>
                                        <p:tav tm="100000">
                                          <p:val>
                                            <p:strVal val="#ppt_w"/>
                                          </p:val>
                                        </p:tav>
                                      </p:tavLst>
                                    </p:anim>
                                    <p:anim calcmode="lin" valueType="num">
                                      <p:cBhvr>
                                        <p:cTn id="188" dur="50" fill="hold"/>
                                        <p:tgtEl>
                                          <p:spTgt spid="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28"/>
                                        </p:tgtEl>
                                        <p:attrNameLst>
                                          <p:attrName>style.visibility</p:attrName>
                                        </p:attrNameLst>
                                      </p:cBhvr>
                                      <p:to>
                                        <p:strVal val="visible"/>
                                      </p:to>
                                    </p:set>
                                    <p:anim calcmode="lin" valueType="num">
                                      <p:cBhvr>
                                        <p:cTn id="192" dur="50" fill="hold"/>
                                        <p:tgtEl>
                                          <p:spTgt spid="28"/>
                                        </p:tgtEl>
                                        <p:attrNameLst>
                                          <p:attrName>ppt_w</p:attrName>
                                        </p:attrNameLst>
                                      </p:cBhvr>
                                      <p:tavLst>
                                        <p:tav tm="0">
                                          <p:val>
                                            <p:fltVal val="0"/>
                                          </p:val>
                                        </p:tav>
                                        <p:tav tm="100000">
                                          <p:val>
                                            <p:strVal val="#ppt_w"/>
                                          </p:val>
                                        </p:tav>
                                      </p:tavLst>
                                    </p:anim>
                                    <p:anim calcmode="lin" valueType="num">
                                      <p:cBhvr>
                                        <p:cTn id="193" dur="50" fill="hold"/>
                                        <p:tgtEl>
                                          <p:spTgt spid="28"/>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29"/>
                                        </p:tgtEl>
                                        <p:attrNameLst>
                                          <p:attrName>style.visibility</p:attrName>
                                        </p:attrNameLst>
                                      </p:cBhvr>
                                      <p:to>
                                        <p:strVal val="visible"/>
                                      </p:to>
                                    </p:set>
                                    <p:anim calcmode="lin" valueType="num">
                                      <p:cBhvr>
                                        <p:cTn id="197" dur="50" fill="hold"/>
                                        <p:tgtEl>
                                          <p:spTgt spid="29"/>
                                        </p:tgtEl>
                                        <p:attrNameLst>
                                          <p:attrName>ppt_w</p:attrName>
                                        </p:attrNameLst>
                                      </p:cBhvr>
                                      <p:tavLst>
                                        <p:tav tm="0">
                                          <p:val>
                                            <p:fltVal val="0"/>
                                          </p:val>
                                        </p:tav>
                                        <p:tav tm="100000">
                                          <p:val>
                                            <p:strVal val="#ppt_w"/>
                                          </p:val>
                                        </p:tav>
                                      </p:tavLst>
                                    </p:anim>
                                    <p:anim calcmode="lin" valueType="num">
                                      <p:cBhvr>
                                        <p:cTn id="198" dur="50" fill="hold"/>
                                        <p:tgtEl>
                                          <p:spTgt spid="2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0"/>
                                        </p:tgtEl>
                                        <p:attrNameLst>
                                          <p:attrName>style.visibility</p:attrName>
                                        </p:attrNameLst>
                                      </p:cBhvr>
                                      <p:to>
                                        <p:strVal val="visible"/>
                                      </p:to>
                                    </p:set>
                                    <p:anim calcmode="lin" valueType="num">
                                      <p:cBhvr>
                                        <p:cTn id="202" dur="50" fill="hold"/>
                                        <p:tgtEl>
                                          <p:spTgt spid="30"/>
                                        </p:tgtEl>
                                        <p:attrNameLst>
                                          <p:attrName>ppt_w</p:attrName>
                                        </p:attrNameLst>
                                      </p:cBhvr>
                                      <p:tavLst>
                                        <p:tav tm="0">
                                          <p:val>
                                            <p:fltVal val="0"/>
                                          </p:val>
                                        </p:tav>
                                        <p:tav tm="100000">
                                          <p:val>
                                            <p:strVal val="#ppt_w"/>
                                          </p:val>
                                        </p:tav>
                                      </p:tavLst>
                                    </p:anim>
                                    <p:anim calcmode="lin" valueType="num">
                                      <p:cBhvr>
                                        <p:cTn id="203" dur="50" fill="hold"/>
                                        <p:tgtEl>
                                          <p:spTgt spid="3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1"/>
                                        </p:tgtEl>
                                        <p:attrNameLst>
                                          <p:attrName>style.visibility</p:attrName>
                                        </p:attrNameLst>
                                      </p:cBhvr>
                                      <p:to>
                                        <p:strVal val="visible"/>
                                      </p:to>
                                    </p:set>
                                    <p:anim calcmode="lin" valueType="num">
                                      <p:cBhvr>
                                        <p:cTn id="207" dur="50" fill="hold"/>
                                        <p:tgtEl>
                                          <p:spTgt spid="31"/>
                                        </p:tgtEl>
                                        <p:attrNameLst>
                                          <p:attrName>ppt_w</p:attrName>
                                        </p:attrNameLst>
                                      </p:cBhvr>
                                      <p:tavLst>
                                        <p:tav tm="0">
                                          <p:val>
                                            <p:fltVal val="0"/>
                                          </p:val>
                                        </p:tav>
                                        <p:tav tm="100000">
                                          <p:val>
                                            <p:strVal val="#ppt_w"/>
                                          </p:val>
                                        </p:tav>
                                      </p:tavLst>
                                    </p:anim>
                                    <p:anim calcmode="lin" valueType="num">
                                      <p:cBhvr>
                                        <p:cTn id="208" dur="50" fill="hold"/>
                                        <p:tgtEl>
                                          <p:spTgt spid="3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2"/>
                                        </p:tgtEl>
                                        <p:attrNameLst>
                                          <p:attrName>style.visibility</p:attrName>
                                        </p:attrNameLst>
                                      </p:cBhvr>
                                      <p:to>
                                        <p:strVal val="visible"/>
                                      </p:to>
                                    </p:set>
                                    <p:anim calcmode="lin" valueType="num">
                                      <p:cBhvr>
                                        <p:cTn id="212" dur="50" fill="hold"/>
                                        <p:tgtEl>
                                          <p:spTgt spid="32"/>
                                        </p:tgtEl>
                                        <p:attrNameLst>
                                          <p:attrName>ppt_w</p:attrName>
                                        </p:attrNameLst>
                                      </p:cBhvr>
                                      <p:tavLst>
                                        <p:tav tm="0">
                                          <p:val>
                                            <p:fltVal val="0"/>
                                          </p:val>
                                        </p:tav>
                                        <p:tav tm="100000">
                                          <p:val>
                                            <p:strVal val="#ppt_w"/>
                                          </p:val>
                                        </p:tav>
                                      </p:tavLst>
                                    </p:anim>
                                    <p:anim calcmode="lin" valueType="num">
                                      <p:cBhvr>
                                        <p:cTn id="213" dur="50" fill="hold"/>
                                        <p:tgtEl>
                                          <p:spTgt spid="3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 fill="hold"/>
                                        <p:tgtEl>
                                          <p:spTgt spid="33"/>
                                        </p:tgtEl>
                                        <p:attrNameLst>
                                          <p:attrName>ppt_w</p:attrName>
                                        </p:attrNameLst>
                                      </p:cBhvr>
                                      <p:tavLst>
                                        <p:tav tm="0">
                                          <p:val>
                                            <p:fltVal val="0"/>
                                          </p:val>
                                        </p:tav>
                                        <p:tav tm="100000">
                                          <p:val>
                                            <p:strVal val="#ppt_w"/>
                                          </p:val>
                                        </p:tav>
                                      </p:tavLst>
                                    </p:anim>
                                    <p:anim calcmode="lin" valueType="num">
                                      <p:cBhvr>
                                        <p:cTn id="218" dur="50" fill="hold"/>
                                        <p:tgtEl>
                                          <p:spTgt spid="3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50" fill="hold"/>
                                        <p:tgtEl>
                                          <p:spTgt spid="44"/>
                                        </p:tgtEl>
                                        <p:attrNameLst>
                                          <p:attrName>ppt_w</p:attrName>
                                        </p:attrNameLst>
                                      </p:cBhvr>
                                      <p:tavLst>
                                        <p:tav tm="0">
                                          <p:val>
                                            <p:fltVal val="0"/>
                                          </p:val>
                                        </p:tav>
                                        <p:tav tm="100000">
                                          <p:val>
                                            <p:strVal val="#ppt_w"/>
                                          </p:val>
                                        </p:tav>
                                      </p:tavLst>
                                    </p:anim>
                                    <p:anim calcmode="lin" valueType="num">
                                      <p:cBhvr>
                                        <p:cTn id="223" dur="50" fill="hold"/>
                                        <p:tgtEl>
                                          <p:spTgt spid="44"/>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7"/>
                                        </p:tgtEl>
                                        <p:attrNameLst>
                                          <p:attrName>style.visibility</p:attrName>
                                        </p:attrNameLst>
                                      </p:cBhvr>
                                      <p:to>
                                        <p:strVal val="visible"/>
                                      </p:to>
                                    </p:set>
                                    <p:anim calcmode="lin" valueType="num">
                                      <p:cBhvr>
                                        <p:cTn id="227" dur="50" fill="hold"/>
                                        <p:tgtEl>
                                          <p:spTgt spid="47"/>
                                        </p:tgtEl>
                                        <p:attrNameLst>
                                          <p:attrName>ppt_w</p:attrName>
                                        </p:attrNameLst>
                                      </p:cBhvr>
                                      <p:tavLst>
                                        <p:tav tm="0">
                                          <p:val>
                                            <p:fltVal val="0"/>
                                          </p:val>
                                        </p:tav>
                                        <p:tav tm="100000">
                                          <p:val>
                                            <p:strVal val="#ppt_w"/>
                                          </p:val>
                                        </p:tav>
                                      </p:tavLst>
                                    </p:anim>
                                    <p:anim calcmode="lin" valueType="num">
                                      <p:cBhvr>
                                        <p:cTn id="228" dur="50" fill="hold"/>
                                        <p:tgtEl>
                                          <p:spTgt spid="47"/>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8"/>
                                        </p:tgtEl>
                                        <p:attrNameLst>
                                          <p:attrName>style.visibility</p:attrName>
                                        </p:attrNameLst>
                                      </p:cBhvr>
                                      <p:to>
                                        <p:strVal val="visible"/>
                                      </p:to>
                                    </p:set>
                                    <p:anim calcmode="lin" valueType="num">
                                      <p:cBhvr>
                                        <p:cTn id="232" dur="50" fill="hold"/>
                                        <p:tgtEl>
                                          <p:spTgt spid="48"/>
                                        </p:tgtEl>
                                        <p:attrNameLst>
                                          <p:attrName>ppt_w</p:attrName>
                                        </p:attrNameLst>
                                      </p:cBhvr>
                                      <p:tavLst>
                                        <p:tav tm="0">
                                          <p:val>
                                            <p:fltVal val="0"/>
                                          </p:val>
                                        </p:tav>
                                        <p:tav tm="100000">
                                          <p:val>
                                            <p:strVal val="#ppt_w"/>
                                          </p:val>
                                        </p:tav>
                                      </p:tavLst>
                                    </p:anim>
                                    <p:anim calcmode="lin" valueType="num">
                                      <p:cBhvr>
                                        <p:cTn id="233" dur="50" fill="hold"/>
                                        <p:tgtEl>
                                          <p:spTgt spid="48"/>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p:cTn id="237" dur="50" fill="hold"/>
                                        <p:tgtEl>
                                          <p:spTgt spid="49"/>
                                        </p:tgtEl>
                                        <p:attrNameLst>
                                          <p:attrName>ppt_w</p:attrName>
                                        </p:attrNameLst>
                                      </p:cBhvr>
                                      <p:tavLst>
                                        <p:tav tm="0">
                                          <p:val>
                                            <p:fltVal val="0"/>
                                          </p:val>
                                        </p:tav>
                                        <p:tav tm="100000">
                                          <p:val>
                                            <p:strVal val="#ppt_w"/>
                                          </p:val>
                                        </p:tav>
                                      </p:tavLst>
                                    </p:anim>
                                    <p:anim calcmode="lin" valueType="num">
                                      <p:cBhvr>
                                        <p:cTn id="238" dur="50" fill="hold"/>
                                        <p:tgtEl>
                                          <p:spTgt spid="49"/>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
                                        </p:tgtEl>
                                        <p:attrNameLst>
                                          <p:attrName>style.visibility</p:attrName>
                                        </p:attrNameLst>
                                      </p:cBhvr>
                                      <p:to>
                                        <p:strVal val="visible"/>
                                      </p:to>
                                    </p:set>
                                    <p:anim calcmode="lin" valueType="num">
                                      <p:cBhvr>
                                        <p:cTn id="242" dur="50" fill="hold"/>
                                        <p:tgtEl>
                                          <p:spTgt spid="50"/>
                                        </p:tgtEl>
                                        <p:attrNameLst>
                                          <p:attrName>ppt_w</p:attrName>
                                        </p:attrNameLst>
                                      </p:cBhvr>
                                      <p:tavLst>
                                        <p:tav tm="0">
                                          <p:val>
                                            <p:fltVal val="0"/>
                                          </p:val>
                                        </p:tav>
                                        <p:tav tm="100000">
                                          <p:val>
                                            <p:strVal val="#ppt_w"/>
                                          </p:val>
                                        </p:tav>
                                      </p:tavLst>
                                    </p:anim>
                                    <p:anim calcmode="lin" valueType="num">
                                      <p:cBhvr>
                                        <p:cTn id="243" dur="50" fill="hold"/>
                                        <p:tgtEl>
                                          <p:spTgt spid="50"/>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6"/>
                                        </p:tgtEl>
                                        <p:attrNameLst>
                                          <p:attrName>style.visibility</p:attrName>
                                        </p:attrNameLst>
                                      </p:cBhvr>
                                      <p:to>
                                        <p:strVal val="visible"/>
                                      </p:to>
                                    </p:set>
                                    <p:anim calcmode="lin" valueType="num">
                                      <p:cBhvr>
                                        <p:cTn id="247" dur="50" fill="hold"/>
                                        <p:tgtEl>
                                          <p:spTgt spid="6"/>
                                        </p:tgtEl>
                                        <p:attrNameLst>
                                          <p:attrName>ppt_w</p:attrName>
                                        </p:attrNameLst>
                                      </p:cBhvr>
                                      <p:tavLst>
                                        <p:tav tm="0">
                                          <p:val>
                                            <p:fltVal val="0"/>
                                          </p:val>
                                        </p:tav>
                                        <p:tav tm="100000">
                                          <p:val>
                                            <p:strVal val="#ppt_w"/>
                                          </p:val>
                                        </p:tav>
                                      </p:tavLst>
                                    </p:anim>
                                    <p:anim calcmode="lin" valueType="num">
                                      <p:cBhvr>
                                        <p:cTn id="248" dur="50" fill="hold"/>
                                        <p:tgtEl>
                                          <p:spTgt spid="6"/>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7"/>
                                        </p:tgtEl>
                                        <p:attrNameLst>
                                          <p:attrName>style.visibility</p:attrName>
                                        </p:attrNameLst>
                                      </p:cBhvr>
                                      <p:to>
                                        <p:strVal val="visible"/>
                                      </p:to>
                                    </p:set>
                                    <p:anim calcmode="lin" valueType="num">
                                      <p:cBhvr>
                                        <p:cTn id="252" dur="50" fill="hold"/>
                                        <p:tgtEl>
                                          <p:spTgt spid="7"/>
                                        </p:tgtEl>
                                        <p:attrNameLst>
                                          <p:attrName>ppt_w</p:attrName>
                                        </p:attrNameLst>
                                      </p:cBhvr>
                                      <p:tavLst>
                                        <p:tav tm="0">
                                          <p:val>
                                            <p:fltVal val="0"/>
                                          </p:val>
                                        </p:tav>
                                        <p:tav tm="100000">
                                          <p:val>
                                            <p:strVal val="#ppt_w"/>
                                          </p:val>
                                        </p:tav>
                                      </p:tavLst>
                                    </p:anim>
                                    <p:anim calcmode="lin" valueType="num">
                                      <p:cBhvr>
                                        <p:cTn id="253" dur="50" fill="hold"/>
                                        <p:tgtEl>
                                          <p:spTgt spid="7"/>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8"/>
                                        </p:tgtEl>
                                        <p:attrNameLst>
                                          <p:attrName>style.visibility</p:attrName>
                                        </p:attrNameLst>
                                      </p:cBhvr>
                                      <p:to>
                                        <p:strVal val="visible"/>
                                      </p:to>
                                    </p:set>
                                    <p:anim calcmode="lin" valueType="num">
                                      <p:cBhvr>
                                        <p:cTn id="257" dur="50" fill="hold"/>
                                        <p:tgtEl>
                                          <p:spTgt spid="8"/>
                                        </p:tgtEl>
                                        <p:attrNameLst>
                                          <p:attrName>ppt_w</p:attrName>
                                        </p:attrNameLst>
                                      </p:cBhvr>
                                      <p:tavLst>
                                        <p:tav tm="0">
                                          <p:val>
                                            <p:fltVal val="0"/>
                                          </p:val>
                                        </p:tav>
                                        <p:tav tm="100000">
                                          <p:val>
                                            <p:strVal val="#ppt_w"/>
                                          </p:val>
                                        </p:tav>
                                      </p:tavLst>
                                    </p:anim>
                                    <p:anim calcmode="lin" valueType="num">
                                      <p:cBhvr>
                                        <p:cTn id="258" dur="50" fill="hold"/>
                                        <p:tgtEl>
                                          <p:spTgt spid="8"/>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9"/>
                                        </p:tgtEl>
                                        <p:attrNameLst>
                                          <p:attrName>style.visibility</p:attrName>
                                        </p:attrNameLst>
                                      </p:cBhvr>
                                      <p:to>
                                        <p:strVal val="visible"/>
                                      </p:to>
                                    </p:set>
                                    <p:anim calcmode="lin" valueType="num">
                                      <p:cBhvr>
                                        <p:cTn id="262" dur="50" fill="hold"/>
                                        <p:tgtEl>
                                          <p:spTgt spid="9"/>
                                        </p:tgtEl>
                                        <p:attrNameLst>
                                          <p:attrName>ppt_w</p:attrName>
                                        </p:attrNameLst>
                                      </p:cBhvr>
                                      <p:tavLst>
                                        <p:tav tm="0">
                                          <p:val>
                                            <p:fltVal val="0"/>
                                          </p:val>
                                        </p:tav>
                                        <p:tav tm="100000">
                                          <p:val>
                                            <p:strVal val="#ppt_w"/>
                                          </p:val>
                                        </p:tav>
                                      </p:tavLst>
                                    </p:anim>
                                    <p:anim calcmode="lin" valueType="num">
                                      <p:cBhvr>
                                        <p:cTn id="263" dur="50" fill="hold"/>
                                        <p:tgtEl>
                                          <p:spTgt spid="9"/>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 calcmode="lin" valueType="num">
                                      <p:cBhvr>
                                        <p:cTn id="267" dur="50" fill="hold"/>
                                        <p:tgtEl>
                                          <p:spTgt spid="10"/>
                                        </p:tgtEl>
                                        <p:attrNameLst>
                                          <p:attrName>ppt_w</p:attrName>
                                        </p:attrNameLst>
                                      </p:cBhvr>
                                      <p:tavLst>
                                        <p:tav tm="0">
                                          <p:val>
                                            <p:fltVal val="0"/>
                                          </p:val>
                                        </p:tav>
                                        <p:tav tm="100000">
                                          <p:val>
                                            <p:strVal val="#ppt_w"/>
                                          </p:val>
                                        </p:tav>
                                      </p:tavLst>
                                    </p:anim>
                                    <p:anim calcmode="lin" valueType="num">
                                      <p:cBhvr>
                                        <p:cTn id="268" dur="50" fill="hold"/>
                                        <p:tgtEl>
                                          <p:spTgt spid="10"/>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1"/>
                                        </p:tgtEl>
                                        <p:attrNameLst>
                                          <p:attrName>style.visibility</p:attrName>
                                        </p:attrNameLst>
                                      </p:cBhvr>
                                      <p:to>
                                        <p:strVal val="visible"/>
                                      </p:to>
                                    </p:set>
                                    <p:anim calcmode="lin" valueType="num">
                                      <p:cBhvr>
                                        <p:cTn id="272" dur="50" fill="hold"/>
                                        <p:tgtEl>
                                          <p:spTgt spid="11"/>
                                        </p:tgtEl>
                                        <p:attrNameLst>
                                          <p:attrName>ppt_w</p:attrName>
                                        </p:attrNameLst>
                                      </p:cBhvr>
                                      <p:tavLst>
                                        <p:tav tm="0">
                                          <p:val>
                                            <p:fltVal val="0"/>
                                          </p:val>
                                        </p:tav>
                                        <p:tav tm="100000">
                                          <p:val>
                                            <p:strVal val="#ppt_w"/>
                                          </p:val>
                                        </p:tav>
                                      </p:tavLst>
                                    </p:anim>
                                    <p:anim calcmode="lin" valueType="num">
                                      <p:cBhvr>
                                        <p:cTn id="273" dur="50" fill="hold"/>
                                        <p:tgtEl>
                                          <p:spTgt spid="11"/>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9"/>
                                        </p:tgtEl>
                                        <p:attrNameLst>
                                          <p:attrName>style.visibility</p:attrName>
                                        </p:attrNameLst>
                                      </p:cBhvr>
                                      <p:to>
                                        <p:strVal val="visible"/>
                                      </p:to>
                                    </p:set>
                                    <p:anim calcmode="lin" valueType="num">
                                      <p:cBhvr>
                                        <p:cTn id="277" dur="50" fill="hold"/>
                                        <p:tgtEl>
                                          <p:spTgt spid="19"/>
                                        </p:tgtEl>
                                        <p:attrNameLst>
                                          <p:attrName>ppt_w</p:attrName>
                                        </p:attrNameLst>
                                      </p:cBhvr>
                                      <p:tavLst>
                                        <p:tav tm="0">
                                          <p:val>
                                            <p:fltVal val="0"/>
                                          </p:val>
                                        </p:tav>
                                        <p:tav tm="100000">
                                          <p:val>
                                            <p:strVal val="#ppt_w"/>
                                          </p:val>
                                        </p:tav>
                                      </p:tavLst>
                                    </p:anim>
                                    <p:anim calcmode="lin" valueType="num">
                                      <p:cBhvr>
                                        <p:cTn id="278" dur="50" fill="hold"/>
                                        <p:tgtEl>
                                          <p:spTgt spid="19"/>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0"/>
                                        </p:tgtEl>
                                        <p:attrNameLst>
                                          <p:attrName>style.visibility</p:attrName>
                                        </p:attrNameLst>
                                      </p:cBhvr>
                                      <p:to>
                                        <p:strVal val="visible"/>
                                      </p:to>
                                    </p:set>
                                    <p:anim calcmode="lin" valueType="num">
                                      <p:cBhvr>
                                        <p:cTn id="282" dur="50" fill="hold"/>
                                        <p:tgtEl>
                                          <p:spTgt spid="20"/>
                                        </p:tgtEl>
                                        <p:attrNameLst>
                                          <p:attrName>ppt_w</p:attrName>
                                        </p:attrNameLst>
                                      </p:cBhvr>
                                      <p:tavLst>
                                        <p:tav tm="0">
                                          <p:val>
                                            <p:fltVal val="0"/>
                                          </p:val>
                                        </p:tav>
                                        <p:tav tm="100000">
                                          <p:val>
                                            <p:strVal val="#ppt_w"/>
                                          </p:val>
                                        </p:tav>
                                      </p:tavLst>
                                    </p:anim>
                                    <p:anim calcmode="lin" valueType="num">
                                      <p:cBhvr>
                                        <p:cTn id="283" dur="50" fill="hold"/>
                                        <p:tgtEl>
                                          <p:spTgt spid="20"/>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1"/>
                                        </p:tgtEl>
                                        <p:attrNameLst>
                                          <p:attrName>style.visibility</p:attrName>
                                        </p:attrNameLst>
                                      </p:cBhvr>
                                      <p:to>
                                        <p:strVal val="visible"/>
                                      </p:to>
                                    </p:set>
                                    <p:anim calcmode="lin" valueType="num">
                                      <p:cBhvr>
                                        <p:cTn id="287" dur="50" fill="hold"/>
                                        <p:tgtEl>
                                          <p:spTgt spid="21"/>
                                        </p:tgtEl>
                                        <p:attrNameLst>
                                          <p:attrName>ppt_w</p:attrName>
                                        </p:attrNameLst>
                                      </p:cBhvr>
                                      <p:tavLst>
                                        <p:tav tm="0">
                                          <p:val>
                                            <p:fltVal val="0"/>
                                          </p:val>
                                        </p:tav>
                                        <p:tav tm="100000">
                                          <p:val>
                                            <p:strVal val="#ppt_w"/>
                                          </p:val>
                                        </p:tav>
                                      </p:tavLst>
                                    </p:anim>
                                    <p:anim calcmode="lin" valueType="num">
                                      <p:cBhvr>
                                        <p:cTn id="288" dur="50" fill="hold"/>
                                        <p:tgtEl>
                                          <p:spTgt spid="21"/>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3"/>
                                        </p:tgtEl>
                                        <p:attrNameLst>
                                          <p:attrName>style.visibility</p:attrName>
                                        </p:attrNameLst>
                                      </p:cBhvr>
                                      <p:to>
                                        <p:strVal val="visible"/>
                                      </p:to>
                                    </p:set>
                                    <p:anim calcmode="lin" valueType="num">
                                      <p:cBhvr>
                                        <p:cTn id="292" dur="50" fill="hold"/>
                                        <p:tgtEl>
                                          <p:spTgt spid="23"/>
                                        </p:tgtEl>
                                        <p:attrNameLst>
                                          <p:attrName>ppt_w</p:attrName>
                                        </p:attrNameLst>
                                      </p:cBhvr>
                                      <p:tavLst>
                                        <p:tav tm="0">
                                          <p:val>
                                            <p:fltVal val="0"/>
                                          </p:val>
                                        </p:tav>
                                        <p:tav tm="100000">
                                          <p:val>
                                            <p:strVal val="#ppt_w"/>
                                          </p:val>
                                        </p:tav>
                                      </p:tavLst>
                                    </p:anim>
                                    <p:anim calcmode="lin" valueType="num">
                                      <p:cBhvr>
                                        <p:cTn id="293" dur="50" fill="hold"/>
                                        <p:tgtEl>
                                          <p:spTgt spid="23"/>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4"/>
                                        </p:tgtEl>
                                        <p:attrNameLst>
                                          <p:attrName>style.visibility</p:attrName>
                                        </p:attrNameLst>
                                      </p:cBhvr>
                                      <p:to>
                                        <p:strVal val="visible"/>
                                      </p:to>
                                    </p:set>
                                    <p:anim calcmode="lin" valueType="num">
                                      <p:cBhvr>
                                        <p:cTn id="297" dur="50" fill="hold"/>
                                        <p:tgtEl>
                                          <p:spTgt spid="24"/>
                                        </p:tgtEl>
                                        <p:attrNameLst>
                                          <p:attrName>ppt_w</p:attrName>
                                        </p:attrNameLst>
                                      </p:cBhvr>
                                      <p:tavLst>
                                        <p:tav tm="0">
                                          <p:val>
                                            <p:fltVal val="0"/>
                                          </p:val>
                                        </p:tav>
                                        <p:tav tm="100000">
                                          <p:val>
                                            <p:strVal val="#ppt_w"/>
                                          </p:val>
                                        </p:tav>
                                      </p:tavLst>
                                    </p:anim>
                                    <p:anim calcmode="lin" valueType="num">
                                      <p:cBhvr>
                                        <p:cTn id="298" dur="50" fill="hold"/>
                                        <p:tgtEl>
                                          <p:spTgt spid="24"/>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26"/>
                                        </p:tgtEl>
                                        <p:attrNameLst>
                                          <p:attrName>style.visibility</p:attrName>
                                        </p:attrNameLst>
                                      </p:cBhvr>
                                      <p:to>
                                        <p:strVal val="visible"/>
                                      </p:to>
                                    </p:set>
                                    <p:anim calcmode="lin" valueType="num">
                                      <p:cBhvr>
                                        <p:cTn id="302" dur="50" fill="hold"/>
                                        <p:tgtEl>
                                          <p:spTgt spid="26"/>
                                        </p:tgtEl>
                                        <p:attrNameLst>
                                          <p:attrName>ppt_w</p:attrName>
                                        </p:attrNameLst>
                                      </p:cBhvr>
                                      <p:tavLst>
                                        <p:tav tm="0">
                                          <p:val>
                                            <p:fltVal val="0"/>
                                          </p:val>
                                        </p:tav>
                                        <p:tav tm="100000">
                                          <p:val>
                                            <p:strVal val="#ppt_w"/>
                                          </p:val>
                                        </p:tav>
                                      </p:tavLst>
                                    </p:anim>
                                    <p:anim calcmode="lin" valueType="num">
                                      <p:cBhvr>
                                        <p:cTn id="303" dur="50" fill="hold"/>
                                        <p:tgtEl>
                                          <p:spTgt spid="2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1"/>
                                        </p:tgtEl>
                                        <p:attrNameLst>
                                          <p:attrName>style.visibility</p:attrName>
                                        </p:attrNameLst>
                                      </p:cBhvr>
                                      <p:to>
                                        <p:strVal val="visible"/>
                                      </p:to>
                                    </p:set>
                                    <p:anim calcmode="lin" valueType="num">
                                      <p:cBhvr>
                                        <p:cTn id="307" dur="50" fill="hold"/>
                                        <p:tgtEl>
                                          <p:spTgt spid="171"/>
                                        </p:tgtEl>
                                        <p:attrNameLst>
                                          <p:attrName>ppt_w</p:attrName>
                                        </p:attrNameLst>
                                      </p:cBhvr>
                                      <p:tavLst>
                                        <p:tav tm="0">
                                          <p:val>
                                            <p:fltVal val="0"/>
                                          </p:val>
                                        </p:tav>
                                        <p:tav tm="100000">
                                          <p:val>
                                            <p:strVal val="#ppt_w"/>
                                          </p:val>
                                        </p:tav>
                                      </p:tavLst>
                                    </p:anim>
                                    <p:anim calcmode="lin" valueType="num">
                                      <p:cBhvr>
                                        <p:cTn id="308" dur="50" fill="hold"/>
                                        <p:tgtEl>
                                          <p:spTgt spid="171"/>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2"/>
                                        </p:tgtEl>
                                        <p:attrNameLst>
                                          <p:attrName>style.visibility</p:attrName>
                                        </p:attrNameLst>
                                      </p:cBhvr>
                                      <p:to>
                                        <p:strVal val="visible"/>
                                      </p:to>
                                    </p:set>
                                    <p:anim calcmode="lin" valueType="num">
                                      <p:cBhvr>
                                        <p:cTn id="312" dur="50" fill="hold"/>
                                        <p:tgtEl>
                                          <p:spTgt spid="172"/>
                                        </p:tgtEl>
                                        <p:attrNameLst>
                                          <p:attrName>ppt_w</p:attrName>
                                        </p:attrNameLst>
                                      </p:cBhvr>
                                      <p:tavLst>
                                        <p:tav tm="0">
                                          <p:val>
                                            <p:fltVal val="0"/>
                                          </p:val>
                                        </p:tav>
                                        <p:tav tm="100000">
                                          <p:val>
                                            <p:strVal val="#ppt_w"/>
                                          </p:val>
                                        </p:tav>
                                      </p:tavLst>
                                    </p:anim>
                                    <p:anim calcmode="lin" valueType="num">
                                      <p:cBhvr>
                                        <p:cTn id="313" dur="50" fill="hold"/>
                                        <p:tgtEl>
                                          <p:spTgt spid="172"/>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3"/>
                                        </p:tgtEl>
                                        <p:attrNameLst>
                                          <p:attrName>style.visibility</p:attrName>
                                        </p:attrNameLst>
                                      </p:cBhvr>
                                      <p:to>
                                        <p:strVal val="visible"/>
                                      </p:to>
                                    </p:set>
                                    <p:anim calcmode="lin" valueType="num">
                                      <p:cBhvr>
                                        <p:cTn id="317" dur="50" fill="hold"/>
                                        <p:tgtEl>
                                          <p:spTgt spid="173"/>
                                        </p:tgtEl>
                                        <p:attrNameLst>
                                          <p:attrName>ppt_w</p:attrName>
                                        </p:attrNameLst>
                                      </p:cBhvr>
                                      <p:tavLst>
                                        <p:tav tm="0">
                                          <p:val>
                                            <p:fltVal val="0"/>
                                          </p:val>
                                        </p:tav>
                                        <p:tav tm="100000">
                                          <p:val>
                                            <p:strVal val="#ppt_w"/>
                                          </p:val>
                                        </p:tav>
                                      </p:tavLst>
                                    </p:anim>
                                    <p:anim calcmode="lin" valueType="num">
                                      <p:cBhvr>
                                        <p:cTn id="318" dur="50" fill="hold"/>
                                        <p:tgtEl>
                                          <p:spTgt spid="173"/>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4"/>
                                        </p:tgtEl>
                                        <p:attrNameLst>
                                          <p:attrName>style.visibility</p:attrName>
                                        </p:attrNameLst>
                                      </p:cBhvr>
                                      <p:to>
                                        <p:strVal val="visible"/>
                                      </p:to>
                                    </p:set>
                                    <p:anim calcmode="lin" valueType="num">
                                      <p:cBhvr>
                                        <p:cTn id="322" dur="50" fill="hold"/>
                                        <p:tgtEl>
                                          <p:spTgt spid="174"/>
                                        </p:tgtEl>
                                        <p:attrNameLst>
                                          <p:attrName>ppt_w</p:attrName>
                                        </p:attrNameLst>
                                      </p:cBhvr>
                                      <p:tavLst>
                                        <p:tav tm="0">
                                          <p:val>
                                            <p:fltVal val="0"/>
                                          </p:val>
                                        </p:tav>
                                        <p:tav tm="100000">
                                          <p:val>
                                            <p:strVal val="#ppt_w"/>
                                          </p:val>
                                        </p:tav>
                                      </p:tavLst>
                                    </p:anim>
                                    <p:anim calcmode="lin" valueType="num">
                                      <p:cBhvr>
                                        <p:cTn id="323" dur="50" fill="hold"/>
                                        <p:tgtEl>
                                          <p:spTgt spid="174"/>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5"/>
                                        </p:tgtEl>
                                        <p:attrNameLst>
                                          <p:attrName>style.visibility</p:attrName>
                                        </p:attrNameLst>
                                      </p:cBhvr>
                                      <p:to>
                                        <p:strVal val="visible"/>
                                      </p:to>
                                    </p:set>
                                    <p:anim calcmode="lin" valueType="num">
                                      <p:cBhvr>
                                        <p:cTn id="327" dur="50" fill="hold"/>
                                        <p:tgtEl>
                                          <p:spTgt spid="175"/>
                                        </p:tgtEl>
                                        <p:attrNameLst>
                                          <p:attrName>ppt_w</p:attrName>
                                        </p:attrNameLst>
                                      </p:cBhvr>
                                      <p:tavLst>
                                        <p:tav tm="0">
                                          <p:val>
                                            <p:fltVal val="0"/>
                                          </p:val>
                                        </p:tav>
                                        <p:tav tm="100000">
                                          <p:val>
                                            <p:strVal val="#ppt_w"/>
                                          </p:val>
                                        </p:tav>
                                      </p:tavLst>
                                    </p:anim>
                                    <p:anim calcmode="lin" valueType="num">
                                      <p:cBhvr>
                                        <p:cTn id="328" dur="50" fill="hold"/>
                                        <p:tgtEl>
                                          <p:spTgt spid="175"/>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76"/>
                                        </p:tgtEl>
                                        <p:attrNameLst>
                                          <p:attrName>style.visibility</p:attrName>
                                        </p:attrNameLst>
                                      </p:cBhvr>
                                      <p:to>
                                        <p:strVal val="visible"/>
                                      </p:to>
                                    </p:set>
                                    <p:anim calcmode="lin" valueType="num">
                                      <p:cBhvr>
                                        <p:cTn id="332" dur="50" fill="hold"/>
                                        <p:tgtEl>
                                          <p:spTgt spid="176"/>
                                        </p:tgtEl>
                                        <p:attrNameLst>
                                          <p:attrName>ppt_w</p:attrName>
                                        </p:attrNameLst>
                                      </p:cBhvr>
                                      <p:tavLst>
                                        <p:tav tm="0">
                                          <p:val>
                                            <p:fltVal val="0"/>
                                          </p:val>
                                        </p:tav>
                                        <p:tav tm="100000">
                                          <p:val>
                                            <p:strVal val="#ppt_w"/>
                                          </p:val>
                                        </p:tav>
                                      </p:tavLst>
                                    </p:anim>
                                    <p:anim calcmode="lin" valueType="num">
                                      <p:cBhvr>
                                        <p:cTn id="333" dur="50" fill="hold"/>
                                        <p:tgtEl>
                                          <p:spTgt spid="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40" grpId="0" animBg="1"/>
      <p:bldP spid="41" grpId="0" animBg="1"/>
      <p:bldP spid="44" grpId="0" animBg="1"/>
      <p:bldP spid="47" grpId="0" animBg="1"/>
      <p:bldP spid="48" grpId="0" animBg="1"/>
      <p:bldP spid="49" grpId="0" animBg="1"/>
      <p:bldP spid="50" grpId="0" animBg="1"/>
      <p:bldP spid="55" grpId="0" animBg="1"/>
      <p:bldP spid="56"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84" grpId="0" animBg="1"/>
      <p:bldP spid="85" grpId="0" animBg="1"/>
      <p:bldP spid="87" grpId="0" animBg="1"/>
      <p:bldP spid="89" grpId="0" animBg="1"/>
      <p:bldP spid="92" grpId="0" animBg="1"/>
      <p:bldP spid="93" grpId="0" animBg="1"/>
      <p:bldP spid="96" grpId="0" animBg="1"/>
      <p:bldP spid="118" grpId="0" animBg="1"/>
      <p:bldP spid="120" grpId="0" animBg="1"/>
      <p:bldP spid="121" grpId="0" animBg="1"/>
      <p:bldP spid="122" grpId="0" animBg="1"/>
      <p:bldP spid="123"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3 - Light">
    <p:bg>
      <p:bgPr>
        <a:solidFill>
          <a:schemeClr val="bg1"/>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C6037045-2085-694D-8B50-4FB3784E9B7C}"/>
              </a:ext>
            </a:extLst>
          </p:cNvPr>
          <p:cNvSpPr/>
          <p:nvPr userDrawn="1"/>
        </p:nvSpPr>
        <p:spPr>
          <a:xfrm>
            <a:off x="3956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7B8D569B-5E76-A748-A22F-2317D1C7CBA6}"/>
              </a:ext>
            </a:extLst>
          </p:cNvPr>
          <p:cNvSpPr/>
          <p:nvPr userDrawn="1"/>
        </p:nvSpPr>
        <p:spPr>
          <a:xfrm rot="10800000">
            <a:off x="461795"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7EDDAD2D-E2A8-754B-A87F-1CC33F7303E8}"/>
              </a:ext>
            </a:extLst>
          </p:cNvPr>
          <p:cNvSpPr/>
          <p:nvPr userDrawn="1"/>
        </p:nvSpPr>
        <p:spPr>
          <a:xfrm>
            <a:off x="892125"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09120897-0683-D546-8F7D-1DB0444C9AE4}"/>
              </a:ext>
            </a:extLst>
          </p:cNvPr>
          <p:cNvSpPr/>
          <p:nvPr userDrawn="1"/>
        </p:nvSpPr>
        <p:spPr>
          <a:xfrm>
            <a:off x="1744612"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46B54721-EFBA-CE40-B090-11ED156F3CDF}"/>
              </a:ext>
            </a:extLst>
          </p:cNvPr>
          <p:cNvSpPr/>
          <p:nvPr userDrawn="1"/>
        </p:nvSpPr>
        <p:spPr>
          <a:xfrm>
            <a:off x="3443321"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2FE413EF-5FF2-5842-BDBC-C9C8426B6FE6}"/>
              </a:ext>
            </a:extLst>
          </p:cNvPr>
          <p:cNvSpPr/>
          <p:nvPr userDrawn="1"/>
        </p:nvSpPr>
        <p:spPr>
          <a:xfrm rot="10800000">
            <a:off x="2169473"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A0AFB07D-BC4B-F846-BF5B-2C4BFBDB67D4}"/>
              </a:ext>
            </a:extLst>
          </p:cNvPr>
          <p:cNvSpPr/>
          <p:nvPr userDrawn="1"/>
        </p:nvSpPr>
        <p:spPr>
          <a:xfrm rot="10800000">
            <a:off x="3019195"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A3C26CE6-61CD-9C4A-B0CD-9B8A8497C726}"/>
              </a:ext>
            </a:extLst>
          </p:cNvPr>
          <p:cNvSpPr/>
          <p:nvPr userDrawn="1"/>
        </p:nvSpPr>
        <p:spPr>
          <a:xfrm rot="10800000">
            <a:off x="3865549"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E32A784B-7727-604F-94E0-8B8FDF19FDDB}"/>
              </a:ext>
            </a:extLst>
          </p:cNvPr>
          <p:cNvSpPr/>
          <p:nvPr userDrawn="1"/>
        </p:nvSpPr>
        <p:spPr>
          <a:xfrm rot="10800000">
            <a:off x="1321682"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52B08C1A-C5B1-CC4F-8EE1-0877DF19A4B1}"/>
              </a:ext>
            </a:extLst>
          </p:cNvPr>
          <p:cNvSpPr/>
          <p:nvPr userDrawn="1"/>
        </p:nvSpPr>
        <p:spPr>
          <a:xfrm>
            <a:off x="4295878"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B4EF9D6D-763F-1048-86D8-6E0AC287946C}"/>
              </a:ext>
            </a:extLst>
          </p:cNvPr>
          <p:cNvSpPr/>
          <p:nvPr userDrawn="1"/>
        </p:nvSpPr>
        <p:spPr>
          <a:xfrm>
            <a:off x="516552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462572FB-8687-0741-B177-48C83FA09DD5}"/>
              </a:ext>
            </a:extLst>
          </p:cNvPr>
          <p:cNvSpPr/>
          <p:nvPr userDrawn="1"/>
        </p:nvSpPr>
        <p:spPr>
          <a:xfrm>
            <a:off x="601054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A353915A-3802-8842-9E51-128C8977A181}"/>
              </a:ext>
            </a:extLst>
          </p:cNvPr>
          <p:cNvSpPr/>
          <p:nvPr userDrawn="1"/>
        </p:nvSpPr>
        <p:spPr>
          <a:xfrm>
            <a:off x="6864236"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30626F7C-DAAA-DF4E-94A7-DEBD6233F8C6}"/>
              </a:ext>
            </a:extLst>
          </p:cNvPr>
          <p:cNvSpPr/>
          <p:nvPr userDrawn="1"/>
        </p:nvSpPr>
        <p:spPr>
          <a:xfrm rot="10800000">
            <a:off x="5590388"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1371E1F1-01AB-FD41-ACF2-A471FCCCA9C9}"/>
              </a:ext>
            </a:extLst>
          </p:cNvPr>
          <p:cNvSpPr/>
          <p:nvPr userDrawn="1"/>
        </p:nvSpPr>
        <p:spPr>
          <a:xfrm rot="10800000">
            <a:off x="6440110"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F3E984F9-33D4-B94A-B1FF-C634A6E19F58}"/>
              </a:ext>
            </a:extLst>
          </p:cNvPr>
          <p:cNvSpPr/>
          <p:nvPr userDrawn="1"/>
        </p:nvSpPr>
        <p:spPr>
          <a:xfrm rot="10800000">
            <a:off x="7286464"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FBBFD6D9-80B0-FC46-9F7A-F85431D48F19}"/>
              </a:ext>
            </a:extLst>
          </p:cNvPr>
          <p:cNvSpPr/>
          <p:nvPr userDrawn="1"/>
        </p:nvSpPr>
        <p:spPr>
          <a:xfrm rot="10800000">
            <a:off x="4742597"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2C0C52D1-E477-9244-BD6E-37892FBA55C0}"/>
              </a:ext>
            </a:extLst>
          </p:cNvPr>
          <p:cNvSpPr/>
          <p:nvPr userDrawn="1"/>
        </p:nvSpPr>
        <p:spPr>
          <a:xfrm>
            <a:off x="7716794"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B03BB52C-BB16-5643-8854-239F1B78AF3D}"/>
              </a:ext>
            </a:extLst>
          </p:cNvPr>
          <p:cNvSpPr/>
          <p:nvPr userDrawn="1"/>
        </p:nvSpPr>
        <p:spPr>
          <a:xfrm>
            <a:off x="8569281"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98127828-7AA4-444B-BA70-22E0E0EBAF55}"/>
              </a:ext>
            </a:extLst>
          </p:cNvPr>
          <p:cNvSpPr/>
          <p:nvPr userDrawn="1"/>
        </p:nvSpPr>
        <p:spPr>
          <a:xfrm>
            <a:off x="9414300"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349CE583-F54F-4746-ABBA-FB8EDAE23475}"/>
              </a:ext>
            </a:extLst>
          </p:cNvPr>
          <p:cNvSpPr/>
          <p:nvPr userDrawn="1"/>
        </p:nvSpPr>
        <p:spPr>
          <a:xfrm>
            <a:off x="10267990"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B2DF335D-3F84-254E-8BAE-2E3592EBC945}"/>
              </a:ext>
            </a:extLst>
          </p:cNvPr>
          <p:cNvSpPr/>
          <p:nvPr userDrawn="1"/>
        </p:nvSpPr>
        <p:spPr>
          <a:xfrm rot="10800000">
            <a:off x="8994142"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3A0C99FF-2C48-E744-94D5-ABCEC0AF6AE0}"/>
              </a:ext>
            </a:extLst>
          </p:cNvPr>
          <p:cNvSpPr/>
          <p:nvPr userDrawn="1"/>
        </p:nvSpPr>
        <p:spPr>
          <a:xfrm rot="10800000">
            <a:off x="9843864"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054AE9D-8824-124D-82EA-1559F57675FA}"/>
              </a:ext>
            </a:extLst>
          </p:cNvPr>
          <p:cNvSpPr/>
          <p:nvPr userDrawn="1"/>
        </p:nvSpPr>
        <p:spPr>
          <a:xfrm rot="10800000">
            <a:off x="10690218"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E70E4040-F436-434C-B3C1-22EE407A5425}"/>
              </a:ext>
            </a:extLst>
          </p:cNvPr>
          <p:cNvSpPr/>
          <p:nvPr userDrawn="1"/>
        </p:nvSpPr>
        <p:spPr>
          <a:xfrm rot="10800000">
            <a:off x="8146351"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2DC58CF1-60A5-A747-8A05-12EA924A8011}"/>
              </a:ext>
            </a:extLst>
          </p:cNvPr>
          <p:cNvSpPr/>
          <p:nvPr userDrawn="1"/>
        </p:nvSpPr>
        <p:spPr>
          <a:xfrm>
            <a:off x="11120547"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E92E9F89-F39A-CB40-9101-83979AA8DC8A}"/>
              </a:ext>
            </a:extLst>
          </p:cNvPr>
          <p:cNvSpPr/>
          <p:nvPr userDrawn="1"/>
        </p:nvSpPr>
        <p:spPr>
          <a:xfrm rot="10800000">
            <a:off x="11550104"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A7551D09-8A6A-E643-9BE4-4F008AA2E403}"/>
              </a:ext>
            </a:extLst>
          </p:cNvPr>
          <p:cNvSpPr/>
          <p:nvPr userDrawn="1"/>
        </p:nvSpPr>
        <p:spPr>
          <a:xfrm>
            <a:off x="3956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49E3E69B-35A3-3849-8304-B38228A705B3}"/>
              </a:ext>
            </a:extLst>
          </p:cNvPr>
          <p:cNvSpPr/>
          <p:nvPr userDrawn="1"/>
        </p:nvSpPr>
        <p:spPr>
          <a:xfrm rot="10800000">
            <a:off x="32230"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33B55734-38E8-ED43-97C1-2B863CE72B99}"/>
              </a:ext>
            </a:extLst>
          </p:cNvPr>
          <p:cNvSpPr/>
          <p:nvPr userDrawn="1"/>
        </p:nvSpPr>
        <p:spPr>
          <a:xfrm rot="10800000">
            <a:off x="461795"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97890C8E-224C-524D-B371-E00D4ADD7B1C}"/>
              </a:ext>
            </a:extLst>
          </p:cNvPr>
          <p:cNvSpPr/>
          <p:nvPr userDrawn="1"/>
        </p:nvSpPr>
        <p:spPr>
          <a:xfrm>
            <a:off x="461795"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42659493-EBBD-154E-9D81-E5405A418F2A}"/>
              </a:ext>
            </a:extLst>
          </p:cNvPr>
          <p:cNvSpPr/>
          <p:nvPr userDrawn="1"/>
        </p:nvSpPr>
        <p:spPr>
          <a:xfrm>
            <a:off x="892125"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B9379B49-6D86-294B-AF14-F87EF509F2FC}"/>
              </a:ext>
            </a:extLst>
          </p:cNvPr>
          <p:cNvSpPr/>
          <p:nvPr userDrawn="1"/>
        </p:nvSpPr>
        <p:spPr>
          <a:xfrm>
            <a:off x="1744612"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667BAC1A-16C7-004F-8F14-3D98B39834D3}"/>
              </a:ext>
            </a:extLst>
          </p:cNvPr>
          <p:cNvSpPr/>
          <p:nvPr userDrawn="1"/>
        </p:nvSpPr>
        <p:spPr>
          <a:xfrm>
            <a:off x="258963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8E1103C6-A1E3-3C48-B299-B326600583C2}"/>
              </a:ext>
            </a:extLst>
          </p:cNvPr>
          <p:cNvSpPr/>
          <p:nvPr userDrawn="1"/>
        </p:nvSpPr>
        <p:spPr>
          <a:xfrm>
            <a:off x="344332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120402B0-EDA9-A142-97FC-7A18045AF049}"/>
              </a:ext>
            </a:extLst>
          </p:cNvPr>
          <p:cNvSpPr/>
          <p:nvPr userDrawn="1"/>
        </p:nvSpPr>
        <p:spPr>
          <a:xfrm>
            <a:off x="2169473"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F3CA2A61-FD0A-E94B-B2B1-D9E7E823F93D}"/>
              </a:ext>
            </a:extLst>
          </p:cNvPr>
          <p:cNvSpPr/>
          <p:nvPr userDrawn="1"/>
        </p:nvSpPr>
        <p:spPr>
          <a:xfrm>
            <a:off x="3019195"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3AD6DCDF-9F24-C44A-B756-F97D3390D58D}"/>
              </a:ext>
            </a:extLst>
          </p:cNvPr>
          <p:cNvSpPr/>
          <p:nvPr userDrawn="1"/>
        </p:nvSpPr>
        <p:spPr>
          <a:xfrm rot="10800000">
            <a:off x="2169473"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D29E6311-9AFA-4147-9A24-85B7DA08C535}"/>
              </a:ext>
            </a:extLst>
          </p:cNvPr>
          <p:cNvSpPr/>
          <p:nvPr userDrawn="1"/>
        </p:nvSpPr>
        <p:spPr>
          <a:xfrm rot="10800000">
            <a:off x="3019195"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02DBF645-862B-B74C-B65B-77168BC4131B}"/>
              </a:ext>
            </a:extLst>
          </p:cNvPr>
          <p:cNvSpPr/>
          <p:nvPr userDrawn="1"/>
        </p:nvSpPr>
        <p:spPr>
          <a:xfrm rot="10800000">
            <a:off x="2589631"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1EABD8D8-03C6-BE43-872F-351AE1A2896C}"/>
              </a:ext>
            </a:extLst>
          </p:cNvPr>
          <p:cNvSpPr/>
          <p:nvPr userDrawn="1"/>
        </p:nvSpPr>
        <p:spPr>
          <a:xfrm rot="10800000">
            <a:off x="3435983"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674A7E68-EA7E-1149-9E5C-6058B2C9A5A1}"/>
              </a:ext>
            </a:extLst>
          </p:cNvPr>
          <p:cNvSpPr/>
          <p:nvPr userDrawn="1"/>
        </p:nvSpPr>
        <p:spPr>
          <a:xfrm rot="10800000">
            <a:off x="3865549"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2D309396-7456-3A4C-BCF2-61F33605540C}"/>
              </a:ext>
            </a:extLst>
          </p:cNvPr>
          <p:cNvSpPr/>
          <p:nvPr userDrawn="1"/>
        </p:nvSpPr>
        <p:spPr>
          <a:xfrm>
            <a:off x="3865549"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45F976BB-6B04-654A-BF73-252346CB9DC7}"/>
              </a:ext>
            </a:extLst>
          </p:cNvPr>
          <p:cNvSpPr/>
          <p:nvPr userDrawn="1"/>
        </p:nvSpPr>
        <p:spPr>
          <a:xfrm rot="10800000">
            <a:off x="1741840"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3C661034-8E3C-4D4A-989C-9E4852944AD3}"/>
              </a:ext>
            </a:extLst>
          </p:cNvPr>
          <p:cNvSpPr/>
          <p:nvPr userDrawn="1"/>
        </p:nvSpPr>
        <p:spPr>
          <a:xfrm rot="10800000">
            <a:off x="1321682"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BDD3812B-2338-6047-84FF-82D6704F1ECA}"/>
              </a:ext>
            </a:extLst>
          </p:cNvPr>
          <p:cNvSpPr/>
          <p:nvPr userDrawn="1"/>
        </p:nvSpPr>
        <p:spPr>
          <a:xfrm>
            <a:off x="1321682"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9455A205-B1DA-724E-AC5B-B016BA6092DB}"/>
              </a:ext>
            </a:extLst>
          </p:cNvPr>
          <p:cNvSpPr/>
          <p:nvPr userDrawn="1"/>
        </p:nvSpPr>
        <p:spPr>
          <a:xfrm>
            <a:off x="4295878"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96F5FBB3-0FA5-964B-8996-6B7140201062}"/>
              </a:ext>
            </a:extLst>
          </p:cNvPr>
          <p:cNvSpPr/>
          <p:nvPr userDrawn="1"/>
        </p:nvSpPr>
        <p:spPr>
          <a:xfrm rot="10800000">
            <a:off x="4303951"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4F5F2237-C13B-B445-B490-9E00504DA957}"/>
              </a:ext>
            </a:extLst>
          </p:cNvPr>
          <p:cNvSpPr/>
          <p:nvPr userDrawn="1"/>
        </p:nvSpPr>
        <p:spPr>
          <a:xfrm>
            <a:off x="3956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A6F2D825-5C5E-614C-B94D-17EFEA2926EE}"/>
              </a:ext>
            </a:extLst>
          </p:cNvPr>
          <p:cNvSpPr/>
          <p:nvPr userDrawn="1"/>
        </p:nvSpPr>
        <p:spPr>
          <a:xfrm rot="10800000">
            <a:off x="32230"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31FF3F80-FE10-0041-84BF-13695D1A6E42}"/>
              </a:ext>
            </a:extLst>
          </p:cNvPr>
          <p:cNvSpPr/>
          <p:nvPr userDrawn="1"/>
        </p:nvSpPr>
        <p:spPr>
          <a:xfrm rot="10800000">
            <a:off x="461795"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5A77B50C-036E-3940-9C08-7E3C703038B4}"/>
              </a:ext>
            </a:extLst>
          </p:cNvPr>
          <p:cNvSpPr/>
          <p:nvPr userDrawn="1"/>
        </p:nvSpPr>
        <p:spPr>
          <a:xfrm>
            <a:off x="461795"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EF6D215F-CF03-9C4C-A9C2-9BCCAA8ED36C}"/>
              </a:ext>
            </a:extLst>
          </p:cNvPr>
          <p:cNvSpPr/>
          <p:nvPr userDrawn="1"/>
        </p:nvSpPr>
        <p:spPr>
          <a:xfrm>
            <a:off x="892125"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D095D091-9698-DB4B-BAEE-7A8ADFC77F2F}"/>
              </a:ext>
            </a:extLst>
          </p:cNvPr>
          <p:cNvSpPr/>
          <p:nvPr userDrawn="1"/>
        </p:nvSpPr>
        <p:spPr>
          <a:xfrm rot="10800000">
            <a:off x="900197"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555A0AB4-36C4-424B-9BF0-E7EF02C5D412}"/>
              </a:ext>
            </a:extLst>
          </p:cNvPr>
          <p:cNvSpPr/>
          <p:nvPr userDrawn="1"/>
        </p:nvSpPr>
        <p:spPr>
          <a:xfrm>
            <a:off x="1744612"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5E9B5AA8-3701-3542-B75F-71733B186B13}"/>
              </a:ext>
            </a:extLst>
          </p:cNvPr>
          <p:cNvSpPr/>
          <p:nvPr userDrawn="1"/>
        </p:nvSpPr>
        <p:spPr>
          <a:xfrm>
            <a:off x="258963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16A7A8D4-141B-5643-BD47-08B3F640C9E0}"/>
              </a:ext>
            </a:extLst>
          </p:cNvPr>
          <p:cNvSpPr/>
          <p:nvPr userDrawn="1"/>
        </p:nvSpPr>
        <p:spPr>
          <a:xfrm>
            <a:off x="344332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4D6066BE-BD61-C14C-A367-2C913FF525FB}"/>
              </a:ext>
            </a:extLst>
          </p:cNvPr>
          <p:cNvSpPr/>
          <p:nvPr userDrawn="1"/>
        </p:nvSpPr>
        <p:spPr>
          <a:xfrm>
            <a:off x="2169473"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6443DEB9-501D-3640-A361-F9BFA001C972}"/>
              </a:ext>
            </a:extLst>
          </p:cNvPr>
          <p:cNvSpPr/>
          <p:nvPr userDrawn="1"/>
        </p:nvSpPr>
        <p:spPr>
          <a:xfrm>
            <a:off x="3019195"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520B4097-FCD1-6C47-8EEF-8F5E551C81D5}"/>
              </a:ext>
            </a:extLst>
          </p:cNvPr>
          <p:cNvSpPr/>
          <p:nvPr userDrawn="1"/>
        </p:nvSpPr>
        <p:spPr>
          <a:xfrm rot="10800000">
            <a:off x="2169473"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F2C023B6-E85B-314C-A911-491C33938B21}"/>
              </a:ext>
            </a:extLst>
          </p:cNvPr>
          <p:cNvSpPr/>
          <p:nvPr userDrawn="1"/>
        </p:nvSpPr>
        <p:spPr>
          <a:xfrm rot="10800000">
            <a:off x="3019195"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739B3A61-2F0E-0D46-9942-EE58EDC7C5EA}"/>
              </a:ext>
            </a:extLst>
          </p:cNvPr>
          <p:cNvSpPr/>
          <p:nvPr userDrawn="1"/>
        </p:nvSpPr>
        <p:spPr>
          <a:xfrm rot="10800000">
            <a:off x="2589631"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E4CF068F-5883-614C-9A5F-A364C7FDDEFC}"/>
              </a:ext>
            </a:extLst>
          </p:cNvPr>
          <p:cNvSpPr/>
          <p:nvPr userDrawn="1"/>
        </p:nvSpPr>
        <p:spPr>
          <a:xfrm rot="10800000">
            <a:off x="3435983"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B0E6B6AF-4137-AD4D-B776-E7945127DE23}"/>
              </a:ext>
            </a:extLst>
          </p:cNvPr>
          <p:cNvSpPr/>
          <p:nvPr userDrawn="1"/>
        </p:nvSpPr>
        <p:spPr>
          <a:xfrm rot="10800000">
            <a:off x="3865549"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B1017660-2327-E344-A251-DC6566981D06}"/>
              </a:ext>
            </a:extLst>
          </p:cNvPr>
          <p:cNvSpPr/>
          <p:nvPr userDrawn="1"/>
        </p:nvSpPr>
        <p:spPr>
          <a:xfrm>
            <a:off x="3865549"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01492489-A4A0-3243-BF54-688F6234D8DD}"/>
              </a:ext>
            </a:extLst>
          </p:cNvPr>
          <p:cNvSpPr/>
          <p:nvPr userDrawn="1"/>
        </p:nvSpPr>
        <p:spPr>
          <a:xfrm rot="10800000">
            <a:off x="1741840"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A7F07B9E-3312-A54B-8BDA-6E3798262FD6}"/>
              </a:ext>
            </a:extLst>
          </p:cNvPr>
          <p:cNvSpPr/>
          <p:nvPr userDrawn="1"/>
        </p:nvSpPr>
        <p:spPr>
          <a:xfrm rot="10800000">
            <a:off x="1321682"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7DA24504-7916-4C4E-91AA-E9675D072578}"/>
              </a:ext>
            </a:extLst>
          </p:cNvPr>
          <p:cNvSpPr/>
          <p:nvPr userDrawn="1"/>
        </p:nvSpPr>
        <p:spPr>
          <a:xfrm>
            <a:off x="1321682"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4E0E3A3E-4F48-F642-8113-94D020A50A5A}"/>
              </a:ext>
            </a:extLst>
          </p:cNvPr>
          <p:cNvSpPr/>
          <p:nvPr userDrawn="1"/>
        </p:nvSpPr>
        <p:spPr>
          <a:xfrm>
            <a:off x="4295878"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67201008-1174-784D-A721-7660830F1265}"/>
              </a:ext>
            </a:extLst>
          </p:cNvPr>
          <p:cNvSpPr/>
          <p:nvPr userDrawn="1"/>
        </p:nvSpPr>
        <p:spPr>
          <a:xfrm rot="10800000">
            <a:off x="4303951"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9E78A8E9-69A0-744C-AB29-27C1AC2A44DE}"/>
              </a:ext>
            </a:extLst>
          </p:cNvPr>
          <p:cNvSpPr/>
          <p:nvPr userDrawn="1"/>
        </p:nvSpPr>
        <p:spPr>
          <a:xfrm>
            <a:off x="516552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D89DA8F7-F09C-724A-85EE-FDC6FCF80A4B}"/>
              </a:ext>
            </a:extLst>
          </p:cNvPr>
          <p:cNvSpPr/>
          <p:nvPr userDrawn="1"/>
        </p:nvSpPr>
        <p:spPr>
          <a:xfrm>
            <a:off x="601054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BCEF7CFA-2748-9C4D-82F9-43C241495B96}"/>
              </a:ext>
            </a:extLst>
          </p:cNvPr>
          <p:cNvSpPr/>
          <p:nvPr userDrawn="1"/>
        </p:nvSpPr>
        <p:spPr>
          <a:xfrm>
            <a:off x="6864236"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6B21CEE2-0A18-5B49-8033-A63F579EE98C}"/>
              </a:ext>
            </a:extLst>
          </p:cNvPr>
          <p:cNvSpPr/>
          <p:nvPr userDrawn="1"/>
        </p:nvSpPr>
        <p:spPr>
          <a:xfrm>
            <a:off x="5590388"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AB4DB785-C30E-924B-AE60-BA2B9C300CF5}"/>
              </a:ext>
            </a:extLst>
          </p:cNvPr>
          <p:cNvSpPr/>
          <p:nvPr userDrawn="1"/>
        </p:nvSpPr>
        <p:spPr>
          <a:xfrm>
            <a:off x="6440110"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147925BE-C325-7E43-A46C-4CB2C47EB7C3}"/>
              </a:ext>
            </a:extLst>
          </p:cNvPr>
          <p:cNvSpPr/>
          <p:nvPr userDrawn="1"/>
        </p:nvSpPr>
        <p:spPr>
          <a:xfrm rot="10800000">
            <a:off x="5590388"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66A6A995-D798-B641-A949-B2D24CDE2DCC}"/>
              </a:ext>
            </a:extLst>
          </p:cNvPr>
          <p:cNvSpPr/>
          <p:nvPr userDrawn="1"/>
        </p:nvSpPr>
        <p:spPr>
          <a:xfrm rot="10800000">
            <a:off x="6440110"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0CE8D6ED-D677-D849-BEAA-FFC309B8D4C8}"/>
              </a:ext>
            </a:extLst>
          </p:cNvPr>
          <p:cNvSpPr/>
          <p:nvPr userDrawn="1"/>
        </p:nvSpPr>
        <p:spPr>
          <a:xfrm rot="10800000">
            <a:off x="6010547"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182DBA4E-6D51-4148-BAF7-89DB30B60523}"/>
              </a:ext>
            </a:extLst>
          </p:cNvPr>
          <p:cNvSpPr/>
          <p:nvPr userDrawn="1"/>
        </p:nvSpPr>
        <p:spPr>
          <a:xfrm rot="10800000">
            <a:off x="6856899"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551FFE1E-CC98-1D4D-BB3D-03DFB25CD08F}"/>
              </a:ext>
            </a:extLst>
          </p:cNvPr>
          <p:cNvSpPr/>
          <p:nvPr userDrawn="1"/>
        </p:nvSpPr>
        <p:spPr>
          <a:xfrm rot="10800000">
            <a:off x="7286464"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D8A0A885-BBF4-1241-B53F-A8D34F2D220A}"/>
              </a:ext>
            </a:extLst>
          </p:cNvPr>
          <p:cNvSpPr/>
          <p:nvPr userDrawn="1"/>
        </p:nvSpPr>
        <p:spPr>
          <a:xfrm>
            <a:off x="7286464"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87824BF5-E44B-814C-835E-0C38DAF25F14}"/>
              </a:ext>
            </a:extLst>
          </p:cNvPr>
          <p:cNvSpPr/>
          <p:nvPr userDrawn="1"/>
        </p:nvSpPr>
        <p:spPr>
          <a:xfrm rot="10800000">
            <a:off x="5162755"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F3617766-DC30-8940-8389-C8073CA8901F}"/>
              </a:ext>
            </a:extLst>
          </p:cNvPr>
          <p:cNvSpPr/>
          <p:nvPr userDrawn="1"/>
        </p:nvSpPr>
        <p:spPr>
          <a:xfrm rot="10800000">
            <a:off x="4742597"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88F4F6C6-F2A1-4348-B5DF-CDDFADFDFA2F}"/>
              </a:ext>
            </a:extLst>
          </p:cNvPr>
          <p:cNvSpPr/>
          <p:nvPr userDrawn="1"/>
        </p:nvSpPr>
        <p:spPr>
          <a:xfrm>
            <a:off x="4742597"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C9578667-D046-F241-BF6F-52986EE11FF4}"/>
              </a:ext>
            </a:extLst>
          </p:cNvPr>
          <p:cNvSpPr/>
          <p:nvPr userDrawn="1"/>
        </p:nvSpPr>
        <p:spPr>
          <a:xfrm>
            <a:off x="7716794"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D3201999-5532-8B41-A8B8-6357E5A11150}"/>
              </a:ext>
            </a:extLst>
          </p:cNvPr>
          <p:cNvSpPr/>
          <p:nvPr userDrawn="1"/>
        </p:nvSpPr>
        <p:spPr>
          <a:xfrm rot="10800000">
            <a:off x="7724866"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AE90DBED-7808-9F42-A5C7-DA6C9FE3E533}"/>
              </a:ext>
            </a:extLst>
          </p:cNvPr>
          <p:cNvSpPr/>
          <p:nvPr userDrawn="1"/>
        </p:nvSpPr>
        <p:spPr>
          <a:xfrm>
            <a:off x="856928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0555CF3B-4C2B-004C-87A0-29068FFC3011}"/>
              </a:ext>
            </a:extLst>
          </p:cNvPr>
          <p:cNvSpPr/>
          <p:nvPr userDrawn="1"/>
        </p:nvSpPr>
        <p:spPr>
          <a:xfrm>
            <a:off x="9414300"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8C69ED8C-73C3-CC40-A907-29436715A40C}"/>
              </a:ext>
            </a:extLst>
          </p:cNvPr>
          <p:cNvSpPr/>
          <p:nvPr userDrawn="1"/>
        </p:nvSpPr>
        <p:spPr>
          <a:xfrm>
            <a:off x="10267990"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62E39819-28BE-C94D-AE2E-9C06DA4F99D6}"/>
              </a:ext>
            </a:extLst>
          </p:cNvPr>
          <p:cNvSpPr/>
          <p:nvPr userDrawn="1"/>
        </p:nvSpPr>
        <p:spPr>
          <a:xfrm>
            <a:off x="8994142"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73F9F294-AD3D-054E-916A-8D7391703C1C}"/>
              </a:ext>
            </a:extLst>
          </p:cNvPr>
          <p:cNvSpPr/>
          <p:nvPr userDrawn="1"/>
        </p:nvSpPr>
        <p:spPr>
          <a:xfrm>
            <a:off x="9843864"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2212D0B0-C214-A148-9079-D4E01859CEC7}"/>
              </a:ext>
            </a:extLst>
          </p:cNvPr>
          <p:cNvSpPr/>
          <p:nvPr userDrawn="1"/>
        </p:nvSpPr>
        <p:spPr>
          <a:xfrm rot="10800000">
            <a:off x="8994142"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A49A6440-6911-E748-8673-57ACA2C362BA}"/>
              </a:ext>
            </a:extLst>
          </p:cNvPr>
          <p:cNvSpPr/>
          <p:nvPr userDrawn="1"/>
        </p:nvSpPr>
        <p:spPr>
          <a:xfrm rot="10800000">
            <a:off x="9843864"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1698683F-6F90-6B4B-ADBE-E4E5C7FFAA13}"/>
              </a:ext>
            </a:extLst>
          </p:cNvPr>
          <p:cNvSpPr/>
          <p:nvPr userDrawn="1"/>
        </p:nvSpPr>
        <p:spPr>
          <a:xfrm rot="10800000">
            <a:off x="9414300"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EED3CA85-24D2-A046-BB75-FB6079036E05}"/>
              </a:ext>
            </a:extLst>
          </p:cNvPr>
          <p:cNvSpPr/>
          <p:nvPr userDrawn="1"/>
        </p:nvSpPr>
        <p:spPr>
          <a:xfrm rot="10800000">
            <a:off x="10260652"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18B9D0B5-8E43-E041-AC83-00F4144F157F}"/>
              </a:ext>
            </a:extLst>
          </p:cNvPr>
          <p:cNvSpPr/>
          <p:nvPr userDrawn="1"/>
        </p:nvSpPr>
        <p:spPr>
          <a:xfrm rot="10800000">
            <a:off x="10690218"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3966A621-42D4-B94A-9ECF-728408046BCC}"/>
              </a:ext>
            </a:extLst>
          </p:cNvPr>
          <p:cNvSpPr/>
          <p:nvPr userDrawn="1"/>
        </p:nvSpPr>
        <p:spPr>
          <a:xfrm>
            <a:off x="10690218"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9ADFF3A8-52BB-D640-AA46-6EC7FF093CF1}"/>
              </a:ext>
            </a:extLst>
          </p:cNvPr>
          <p:cNvSpPr/>
          <p:nvPr userDrawn="1"/>
        </p:nvSpPr>
        <p:spPr>
          <a:xfrm rot="10800000">
            <a:off x="8566509"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A0ABF237-2AFF-484F-8499-5A66E823CC4A}"/>
              </a:ext>
            </a:extLst>
          </p:cNvPr>
          <p:cNvSpPr/>
          <p:nvPr userDrawn="1"/>
        </p:nvSpPr>
        <p:spPr>
          <a:xfrm rot="10800000">
            <a:off x="8146351"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FE4CF874-2EE5-7342-A401-F13D1AEE958E}"/>
              </a:ext>
            </a:extLst>
          </p:cNvPr>
          <p:cNvSpPr/>
          <p:nvPr userDrawn="1"/>
        </p:nvSpPr>
        <p:spPr>
          <a:xfrm>
            <a:off x="8146351"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E1FD28DD-0BB6-BF4E-BDD5-7353151C7D65}"/>
              </a:ext>
            </a:extLst>
          </p:cNvPr>
          <p:cNvSpPr/>
          <p:nvPr userDrawn="1"/>
        </p:nvSpPr>
        <p:spPr>
          <a:xfrm>
            <a:off x="11120547"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D8FD3B05-7017-E545-BCD2-61E243AA8B42}"/>
              </a:ext>
            </a:extLst>
          </p:cNvPr>
          <p:cNvSpPr/>
          <p:nvPr userDrawn="1"/>
        </p:nvSpPr>
        <p:spPr>
          <a:xfrm rot="10800000">
            <a:off x="11128620"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F7D08B49-9359-374F-B594-CE82B9718630}"/>
              </a:ext>
            </a:extLst>
          </p:cNvPr>
          <p:cNvSpPr/>
          <p:nvPr userDrawn="1"/>
        </p:nvSpPr>
        <p:spPr>
          <a:xfrm rot="10800000">
            <a:off x="11550104"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2976BBFC-E26C-3E48-A25A-E86251017611}"/>
              </a:ext>
            </a:extLst>
          </p:cNvPr>
          <p:cNvSpPr/>
          <p:nvPr userDrawn="1"/>
        </p:nvSpPr>
        <p:spPr>
          <a:xfrm>
            <a:off x="11550104"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DAC3CCD5-246B-3148-8B49-15D3A83301BD}"/>
              </a:ext>
            </a:extLst>
          </p:cNvPr>
          <p:cNvSpPr/>
          <p:nvPr userDrawn="1"/>
        </p:nvSpPr>
        <p:spPr>
          <a:xfrm>
            <a:off x="516552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0EA3911B-6397-9F4A-9070-52B8962BDC54}"/>
              </a:ext>
            </a:extLst>
          </p:cNvPr>
          <p:cNvSpPr/>
          <p:nvPr userDrawn="1"/>
        </p:nvSpPr>
        <p:spPr>
          <a:xfrm>
            <a:off x="601054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1673D563-2111-7348-9668-AE0A734957DA}"/>
              </a:ext>
            </a:extLst>
          </p:cNvPr>
          <p:cNvSpPr/>
          <p:nvPr userDrawn="1"/>
        </p:nvSpPr>
        <p:spPr>
          <a:xfrm>
            <a:off x="6864236"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D29165AA-BC72-FC4F-8E3B-32D7B2226A43}"/>
              </a:ext>
            </a:extLst>
          </p:cNvPr>
          <p:cNvSpPr/>
          <p:nvPr userDrawn="1"/>
        </p:nvSpPr>
        <p:spPr>
          <a:xfrm>
            <a:off x="5590388"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3C3ED63F-C9C4-514D-BCCE-E169FD897D46}"/>
              </a:ext>
            </a:extLst>
          </p:cNvPr>
          <p:cNvSpPr/>
          <p:nvPr userDrawn="1"/>
        </p:nvSpPr>
        <p:spPr>
          <a:xfrm>
            <a:off x="6440110"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02286B92-FECE-904C-8C2E-5ECAA968D899}"/>
              </a:ext>
            </a:extLst>
          </p:cNvPr>
          <p:cNvSpPr/>
          <p:nvPr userDrawn="1"/>
        </p:nvSpPr>
        <p:spPr>
          <a:xfrm rot="10800000">
            <a:off x="5590388"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A4E96FD6-5D0F-E44B-AE51-B5C4F8FAE9AA}"/>
              </a:ext>
            </a:extLst>
          </p:cNvPr>
          <p:cNvSpPr/>
          <p:nvPr userDrawn="1"/>
        </p:nvSpPr>
        <p:spPr>
          <a:xfrm rot="10800000">
            <a:off x="6440110"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E3D56EA5-0A72-3444-8C91-6ABB249E6F36}"/>
              </a:ext>
            </a:extLst>
          </p:cNvPr>
          <p:cNvSpPr/>
          <p:nvPr userDrawn="1"/>
        </p:nvSpPr>
        <p:spPr>
          <a:xfrm rot="10800000">
            <a:off x="6010547"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B7195EDF-C8C8-FD45-A988-0BE9FF2D6439}"/>
              </a:ext>
            </a:extLst>
          </p:cNvPr>
          <p:cNvSpPr/>
          <p:nvPr userDrawn="1"/>
        </p:nvSpPr>
        <p:spPr>
          <a:xfrm rot="10800000">
            <a:off x="6856899"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84356046-6514-CC4E-9C6F-27A8F20CBA0C}"/>
              </a:ext>
            </a:extLst>
          </p:cNvPr>
          <p:cNvSpPr/>
          <p:nvPr userDrawn="1"/>
        </p:nvSpPr>
        <p:spPr>
          <a:xfrm rot="10800000">
            <a:off x="7286464"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0706A17B-BD2E-4A45-9258-8D66CB8A1B2A}"/>
              </a:ext>
            </a:extLst>
          </p:cNvPr>
          <p:cNvSpPr/>
          <p:nvPr userDrawn="1"/>
        </p:nvSpPr>
        <p:spPr>
          <a:xfrm>
            <a:off x="7286464"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75D9FCBC-6FD9-9A49-95B6-2F9E9286301F}"/>
              </a:ext>
            </a:extLst>
          </p:cNvPr>
          <p:cNvSpPr/>
          <p:nvPr userDrawn="1"/>
        </p:nvSpPr>
        <p:spPr>
          <a:xfrm rot="10800000">
            <a:off x="5162755"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4BDB9844-D560-674A-BBE7-4B827080BB24}"/>
              </a:ext>
            </a:extLst>
          </p:cNvPr>
          <p:cNvSpPr/>
          <p:nvPr userDrawn="1"/>
        </p:nvSpPr>
        <p:spPr>
          <a:xfrm rot="10800000">
            <a:off x="4742597"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176F72CA-FAB7-FC45-BF15-4CD7C99C8F09}"/>
              </a:ext>
            </a:extLst>
          </p:cNvPr>
          <p:cNvSpPr/>
          <p:nvPr userDrawn="1"/>
        </p:nvSpPr>
        <p:spPr>
          <a:xfrm>
            <a:off x="4742597"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B042733F-0DA7-E54C-8938-18A90C1E2170}"/>
              </a:ext>
            </a:extLst>
          </p:cNvPr>
          <p:cNvSpPr/>
          <p:nvPr userDrawn="1"/>
        </p:nvSpPr>
        <p:spPr>
          <a:xfrm>
            <a:off x="7716794"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7F63C20C-A100-2742-BEE7-4B40DDDA9B4A}"/>
              </a:ext>
            </a:extLst>
          </p:cNvPr>
          <p:cNvSpPr/>
          <p:nvPr userDrawn="1"/>
        </p:nvSpPr>
        <p:spPr>
          <a:xfrm rot="10800000">
            <a:off x="7724866"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00A72E70-1E38-8742-9C79-20F51C8007C9}"/>
              </a:ext>
            </a:extLst>
          </p:cNvPr>
          <p:cNvSpPr/>
          <p:nvPr userDrawn="1"/>
        </p:nvSpPr>
        <p:spPr>
          <a:xfrm>
            <a:off x="856928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58FBAAE6-03E3-4146-ABBB-6F852F2B918F}"/>
              </a:ext>
            </a:extLst>
          </p:cNvPr>
          <p:cNvSpPr/>
          <p:nvPr userDrawn="1"/>
        </p:nvSpPr>
        <p:spPr>
          <a:xfrm>
            <a:off x="9414300"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ECF9893C-A1EE-F74F-B954-3837380DF9DB}"/>
              </a:ext>
            </a:extLst>
          </p:cNvPr>
          <p:cNvSpPr/>
          <p:nvPr userDrawn="1"/>
        </p:nvSpPr>
        <p:spPr>
          <a:xfrm>
            <a:off x="10267990"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62FBBF82-E820-5448-A331-D88AC079924B}"/>
              </a:ext>
            </a:extLst>
          </p:cNvPr>
          <p:cNvSpPr/>
          <p:nvPr userDrawn="1"/>
        </p:nvSpPr>
        <p:spPr>
          <a:xfrm>
            <a:off x="8994142"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CE5F2DE8-C468-7445-928E-5BD032C9B5FF}"/>
              </a:ext>
            </a:extLst>
          </p:cNvPr>
          <p:cNvSpPr/>
          <p:nvPr userDrawn="1"/>
        </p:nvSpPr>
        <p:spPr>
          <a:xfrm>
            <a:off x="9843864"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EB1E2E82-4B63-1842-9E7B-3D6DBF792ABA}"/>
              </a:ext>
            </a:extLst>
          </p:cNvPr>
          <p:cNvSpPr/>
          <p:nvPr userDrawn="1"/>
        </p:nvSpPr>
        <p:spPr>
          <a:xfrm rot="10800000">
            <a:off x="8994142"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FDEFE875-EDA2-0149-999F-FEC4A4005D56}"/>
              </a:ext>
            </a:extLst>
          </p:cNvPr>
          <p:cNvSpPr/>
          <p:nvPr userDrawn="1"/>
        </p:nvSpPr>
        <p:spPr>
          <a:xfrm rot="10800000">
            <a:off x="9843864"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1FC1F2FF-271D-1245-94C3-11DEA205818C}"/>
              </a:ext>
            </a:extLst>
          </p:cNvPr>
          <p:cNvSpPr/>
          <p:nvPr userDrawn="1"/>
        </p:nvSpPr>
        <p:spPr>
          <a:xfrm rot="10800000">
            <a:off x="9414300"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6379C615-C81C-984B-BE68-17DAC623396A}"/>
              </a:ext>
            </a:extLst>
          </p:cNvPr>
          <p:cNvSpPr/>
          <p:nvPr userDrawn="1"/>
        </p:nvSpPr>
        <p:spPr>
          <a:xfrm rot="10800000">
            <a:off x="10260652"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14BC983F-73A0-474E-958A-51CF69211618}"/>
              </a:ext>
            </a:extLst>
          </p:cNvPr>
          <p:cNvSpPr/>
          <p:nvPr userDrawn="1"/>
        </p:nvSpPr>
        <p:spPr>
          <a:xfrm rot="10800000">
            <a:off x="10690218"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1CB4E5D-281F-B845-AC18-4207912EE849}"/>
              </a:ext>
            </a:extLst>
          </p:cNvPr>
          <p:cNvSpPr/>
          <p:nvPr userDrawn="1"/>
        </p:nvSpPr>
        <p:spPr>
          <a:xfrm>
            <a:off x="10690218"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95095D55-85DB-1A40-9D22-5C64510DB6E5}"/>
              </a:ext>
            </a:extLst>
          </p:cNvPr>
          <p:cNvSpPr/>
          <p:nvPr userDrawn="1"/>
        </p:nvSpPr>
        <p:spPr>
          <a:xfrm rot="10800000">
            <a:off x="8566509"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42C5463F-FB8C-9E46-A46D-B4802A12ABD9}"/>
              </a:ext>
            </a:extLst>
          </p:cNvPr>
          <p:cNvSpPr/>
          <p:nvPr userDrawn="1"/>
        </p:nvSpPr>
        <p:spPr>
          <a:xfrm rot="10800000">
            <a:off x="8146351"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FE8D3E80-4EA8-984E-8F5A-C3A14B0A88EF}"/>
              </a:ext>
            </a:extLst>
          </p:cNvPr>
          <p:cNvSpPr/>
          <p:nvPr userDrawn="1"/>
        </p:nvSpPr>
        <p:spPr>
          <a:xfrm>
            <a:off x="8146351"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AEADD26D-E5B5-2642-95DC-ADFA30C3FF91}"/>
              </a:ext>
            </a:extLst>
          </p:cNvPr>
          <p:cNvSpPr/>
          <p:nvPr userDrawn="1"/>
        </p:nvSpPr>
        <p:spPr>
          <a:xfrm>
            <a:off x="11120547"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1A91E20D-C820-3B40-B53D-B7B36CE153D3}"/>
              </a:ext>
            </a:extLst>
          </p:cNvPr>
          <p:cNvSpPr/>
          <p:nvPr userDrawn="1"/>
        </p:nvSpPr>
        <p:spPr>
          <a:xfrm rot="10800000">
            <a:off x="11128620"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9CEEB535-0BFD-C743-A530-1AB4CE151A70}"/>
              </a:ext>
            </a:extLst>
          </p:cNvPr>
          <p:cNvSpPr/>
          <p:nvPr userDrawn="1"/>
        </p:nvSpPr>
        <p:spPr>
          <a:xfrm rot="10800000">
            <a:off x="11550104"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C47ED711-F6F4-2F46-B3E7-14DF38A63BC9}"/>
              </a:ext>
            </a:extLst>
          </p:cNvPr>
          <p:cNvSpPr/>
          <p:nvPr userDrawn="1"/>
        </p:nvSpPr>
        <p:spPr>
          <a:xfrm>
            <a:off x="11550104"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24CA1435-77E3-9041-A2E5-F9F7FC0720AC}"/>
              </a:ext>
            </a:extLst>
          </p:cNvPr>
          <p:cNvSpPr/>
          <p:nvPr userDrawn="1"/>
        </p:nvSpPr>
        <p:spPr>
          <a:xfrm>
            <a:off x="3956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2BEC3981-E951-7049-8B90-3499EB7919A5}"/>
              </a:ext>
            </a:extLst>
          </p:cNvPr>
          <p:cNvSpPr/>
          <p:nvPr userDrawn="1"/>
        </p:nvSpPr>
        <p:spPr>
          <a:xfrm rot="10800000">
            <a:off x="32230"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6B8E5A13-6983-CA42-B396-F8A5A3926B85}"/>
              </a:ext>
            </a:extLst>
          </p:cNvPr>
          <p:cNvSpPr/>
          <p:nvPr userDrawn="1"/>
        </p:nvSpPr>
        <p:spPr>
          <a:xfrm rot="10800000">
            <a:off x="461795"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06C9C66B-8533-A842-9B27-758AA44EBE2B}"/>
              </a:ext>
            </a:extLst>
          </p:cNvPr>
          <p:cNvSpPr/>
          <p:nvPr userDrawn="1"/>
        </p:nvSpPr>
        <p:spPr>
          <a:xfrm>
            <a:off x="461795"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38A29F4D-C212-D04E-A80C-2CA9B2F694E1}"/>
              </a:ext>
            </a:extLst>
          </p:cNvPr>
          <p:cNvSpPr/>
          <p:nvPr userDrawn="1"/>
        </p:nvSpPr>
        <p:spPr>
          <a:xfrm>
            <a:off x="892125"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60CD9B0D-E1DF-584B-A913-2CE5F63A2D39}"/>
              </a:ext>
            </a:extLst>
          </p:cNvPr>
          <p:cNvSpPr/>
          <p:nvPr userDrawn="1"/>
        </p:nvSpPr>
        <p:spPr>
          <a:xfrm rot="10800000">
            <a:off x="900197"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0F3004A3-076D-9D40-99A9-DAC54BC5DEFA}"/>
              </a:ext>
            </a:extLst>
          </p:cNvPr>
          <p:cNvSpPr/>
          <p:nvPr userDrawn="1"/>
        </p:nvSpPr>
        <p:spPr>
          <a:xfrm>
            <a:off x="1744612"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5BDF207A-9669-5C48-B89C-BE67BDC2A6FF}"/>
              </a:ext>
            </a:extLst>
          </p:cNvPr>
          <p:cNvSpPr/>
          <p:nvPr userDrawn="1"/>
        </p:nvSpPr>
        <p:spPr>
          <a:xfrm>
            <a:off x="258963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D285DEF4-F71F-F042-AE4D-D2338165DA0C}"/>
              </a:ext>
            </a:extLst>
          </p:cNvPr>
          <p:cNvSpPr/>
          <p:nvPr userDrawn="1"/>
        </p:nvSpPr>
        <p:spPr>
          <a:xfrm>
            <a:off x="344332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2338AC1-40BB-3C4F-BE14-CFFDE66AC81F}"/>
              </a:ext>
            </a:extLst>
          </p:cNvPr>
          <p:cNvSpPr/>
          <p:nvPr userDrawn="1"/>
        </p:nvSpPr>
        <p:spPr>
          <a:xfrm>
            <a:off x="2169473"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18F0AAC4-0F47-1144-9608-0DD9BC9ED1C6}"/>
              </a:ext>
            </a:extLst>
          </p:cNvPr>
          <p:cNvSpPr/>
          <p:nvPr userDrawn="1"/>
        </p:nvSpPr>
        <p:spPr>
          <a:xfrm>
            <a:off x="3019195"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80E3E3C6-D94F-CD48-B994-2740A495059C}"/>
              </a:ext>
            </a:extLst>
          </p:cNvPr>
          <p:cNvSpPr/>
          <p:nvPr userDrawn="1"/>
        </p:nvSpPr>
        <p:spPr>
          <a:xfrm rot="10800000">
            <a:off x="2169473"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9B48FEBE-1778-FC48-8E5A-5E030D64744A}"/>
              </a:ext>
            </a:extLst>
          </p:cNvPr>
          <p:cNvSpPr/>
          <p:nvPr userDrawn="1"/>
        </p:nvSpPr>
        <p:spPr>
          <a:xfrm rot="10800000">
            <a:off x="3019195"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94983CF3-7821-304B-A2D0-DB07938FF7D0}"/>
              </a:ext>
            </a:extLst>
          </p:cNvPr>
          <p:cNvSpPr/>
          <p:nvPr userDrawn="1"/>
        </p:nvSpPr>
        <p:spPr>
          <a:xfrm rot="10800000">
            <a:off x="2589631"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7C66BB3D-8AC0-834B-997D-A866CBFAC4E7}"/>
              </a:ext>
            </a:extLst>
          </p:cNvPr>
          <p:cNvSpPr/>
          <p:nvPr userDrawn="1"/>
        </p:nvSpPr>
        <p:spPr>
          <a:xfrm rot="10800000">
            <a:off x="3435983"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913D1F6E-262A-4C45-91D4-712B06F00B52}"/>
              </a:ext>
            </a:extLst>
          </p:cNvPr>
          <p:cNvSpPr/>
          <p:nvPr userDrawn="1"/>
        </p:nvSpPr>
        <p:spPr>
          <a:xfrm rot="10800000">
            <a:off x="3865549"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7BB0262E-D0FF-8A42-A3CA-541484E1484E}"/>
              </a:ext>
            </a:extLst>
          </p:cNvPr>
          <p:cNvSpPr/>
          <p:nvPr userDrawn="1"/>
        </p:nvSpPr>
        <p:spPr>
          <a:xfrm>
            <a:off x="3865549"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9AB62A7B-C9EF-DF43-AE3C-2E6E8ACADF2F}"/>
              </a:ext>
            </a:extLst>
          </p:cNvPr>
          <p:cNvSpPr/>
          <p:nvPr userDrawn="1"/>
        </p:nvSpPr>
        <p:spPr>
          <a:xfrm rot="10800000">
            <a:off x="1741840"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2627F2FD-9FF5-2E4F-9197-826C9257D401}"/>
              </a:ext>
            </a:extLst>
          </p:cNvPr>
          <p:cNvSpPr/>
          <p:nvPr userDrawn="1"/>
        </p:nvSpPr>
        <p:spPr>
          <a:xfrm rot="10800000">
            <a:off x="1321682"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B999930A-12CB-B446-A4AF-05BDD14C5F10}"/>
              </a:ext>
            </a:extLst>
          </p:cNvPr>
          <p:cNvSpPr/>
          <p:nvPr userDrawn="1"/>
        </p:nvSpPr>
        <p:spPr>
          <a:xfrm>
            <a:off x="1321682"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783A88DE-F890-B84B-B268-67B9ADAB6E63}"/>
              </a:ext>
            </a:extLst>
          </p:cNvPr>
          <p:cNvSpPr/>
          <p:nvPr userDrawn="1"/>
        </p:nvSpPr>
        <p:spPr>
          <a:xfrm>
            <a:off x="4295878"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4F0D2C2D-43A3-ED4D-AF50-9F3DAC38C19D}"/>
              </a:ext>
            </a:extLst>
          </p:cNvPr>
          <p:cNvSpPr/>
          <p:nvPr userDrawn="1"/>
        </p:nvSpPr>
        <p:spPr>
          <a:xfrm rot="10800000">
            <a:off x="4303951"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64E8DD5F-487D-2F42-A40B-125CC0797DB1}"/>
              </a:ext>
            </a:extLst>
          </p:cNvPr>
          <p:cNvSpPr/>
          <p:nvPr userDrawn="1"/>
        </p:nvSpPr>
        <p:spPr>
          <a:xfrm>
            <a:off x="3956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D0E6A25A-068E-A74D-BF4C-48CDA2D81B1F}"/>
              </a:ext>
            </a:extLst>
          </p:cNvPr>
          <p:cNvSpPr/>
          <p:nvPr userDrawn="1"/>
        </p:nvSpPr>
        <p:spPr>
          <a:xfrm rot="10800000">
            <a:off x="32230"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3560F8F5-140A-7148-9207-8AEE0828377B}"/>
              </a:ext>
            </a:extLst>
          </p:cNvPr>
          <p:cNvSpPr/>
          <p:nvPr userDrawn="1"/>
        </p:nvSpPr>
        <p:spPr>
          <a:xfrm rot="10800000">
            <a:off x="461795"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0FC2E7C0-40D0-5F45-A3E2-C507A916C697}"/>
              </a:ext>
            </a:extLst>
          </p:cNvPr>
          <p:cNvSpPr/>
          <p:nvPr userDrawn="1"/>
        </p:nvSpPr>
        <p:spPr>
          <a:xfrm>
            <a:off x="461795"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B9F771BB-B3C0-1542-B720-F73195A651D2}"/>
              </a:ext>
            </a:extLst>
          </p:cNvPr>
          <p:cNvSpPr/>
          <p:nvPr userDrawn="1"/>
        </p:nvSpPr>
        <p:spPr>
          <a:xfrm>
            <a:off x="892125"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35F126F5-EF9E-DB4A-A612-37E009F072F0}"/>
              </a:ext>
            </a:extLst>
          </p:cNvPr>
          <p:cNvSpPr/>
          <p:nvPr userDrawn="1"/>
        </p:nvSpPr>
        <p:spPr>
          <a:xfrm rot="10800000">
            <a:off x="900197"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23966633-AFD9-4A4B-8189-56F1F516126A}"/>
              </a:ext>
            </a:extLst>
          </p:cNvPr>
          <p:cNvSpPr/>
          <p:nvPr userDrawn="1"/>
        </p:nvSpPr>
        <p:spPr>
          <a:xfrm>
            <a:off x="1744612"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F30C1656-9243-AD4D-8C28-C0704DB26FDA}"/>
              </a:ext>
            </a:extLst>
          </p:cNvPr>
          <p:cNvSpPr/>
          <p:nvPr userDrawn="1"/>
        </p:nvSpPr>
        <p:spPr>
          <a:xfrm>
            <a:off x="258963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0152A31D-334C-3749-B5B9-9BE3846EF33D}"/>
              </a:ext>
            </a:extLst>
          </p:cNvPr>
          <p:cNvSpPr/>
          <p:nvPr userDrawn="1"/>
        </p:nvSpPr>
        <p:spPr>
          <a:xfrm>
            <a:off x="344332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699E26EE-744B-234C-8F20-140FEF3D0BD2}"/>
              </a:ext>
            </a:extLst>
          </p:cNvPr>
          <p:cNvSpPr/>
          <p:nvPr userDrawn="1"/>
        </p:nvSpPr>
        <p:spPr>
          <a:xfrm>
            <a:off x="2169473"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E437C3E9-7A08-DC48-8A2C-52F0447A60CC}"/>
              </a:ext>
            </a:extLst>
          </p:cNvPr>
          <p:cNvSpPr/>
          <p:nvPr userDrawn="1"/>
        </p:nvSpPr>
        <p:spPr>
          <a:xfrm>
            <a:off x="3019195"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6D2C4D0A-63B5-004C-8BC8-43B3837915D5}"/>
              </a:ext>
            </a:extLst>
          </p:cNvPr>
          <p:cNvSpPr/>
          <p:nvPr userDrawn="1"/>
        </p:nvSpPr>
        <p:spPr>
          <a:xfrm rot="10800000">
            <a:off x="2169473"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7D5E02FE-6998-3344-B17B-DCAE411D2EFB}"/>
              </a:ext>
            </a:extLst>
          </p:cNvPr>
          <p:cNvSpPr/>
          <p:nvPr userDrawn="1"/>
        </p:nvSpPr>
        <p:spPr>
          <a:xfrm rot="10800000">
            <a:off x="3019195"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940F243C-83F0-2C44-821E-2D59C71CC567}"/>
              </a:ext>
            </a:extLst>
          </p:cNvPr>
          <p:cNvSpPr/>
          <p:nvPr userDrawn="1"/>
        </p:nvSpPr>
        <p:spPr>
          <a:xfrm rot="10800000">
            <a:off x="2589631"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ED602163-07BB-3C43-8D7F-E3BDB4DDC045}"/>
              </a:ext>
            </a:extLst>
          </p:cNvPr>
          <p:cNvSpPr/>
          <p:nvPr userDrawn="1"/>
        </p:nvSpPr>
        <p:spPr>
          <a:xfrm rot="10800000">
            <a:off x="3435983"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BEC99270-1382-094C-993A-DDBA96788137}"/>
              </a:ext>
            </a:extLst>
          </p:cNvPr>
          <p:cNvSpPr/>
          <p:nvPr userDrawn="1"/>
        </p:nvSpPr>
        <p:spPr>
          <a:xfrm rot="10800000">
            <a:off x="3865549"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321B9488-1A3B-9A47-A655-D374BB1BDDB9}"/>
              </a:ext>
            </a:extLst>
          </p:cNvPr>
          <p:cNvSpPr/>
          <p:nvPr userDrawn="1"/>
        </p:nvSpPr>
        <p:spPr>
          <a:xfrm>
            <a:off x="3865549"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4993F43F-38D3-6E4F-8F9E-C426F5BCB57C}"/>
              </a:ext>
            </a:extLst>
          </p:cNvPr>
          <p:cNvSpPr/>
          <p:nvPr userDrawn="1"/>
        </p:nvSpPr>
        <p:spPr>
          <a:xfrm rot="10800000">
            <a:off x="1741840"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3CFC38C2-5B6C-CA45-AA9C-EBA7BFFDA8AD}"/>
              </a:ext>
            </a:extLst>
          </p:cNvPr>
          <p:cNvSpPr/>
          <p:nvPr userDrawn="1"/>
        </p:nvSpPr>
        <p:spPr>
          <a:xfrm rot="10800000">
            <a:off x="1321682"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7F5DC2A4-68F3-1740-A21B-B7E9C68B12A0}"/>
              </a:ext>
            </a:extLst>
          </p:cNvPr>
          <p:cNvSpPr/>
          <p:nvPr userDrawn="1"/>
        </p:nvSpPr>
        <p:spPr>
          <a:xfrm>
            <a:off x="1321682"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DFA17D94-7A38-2348-AEB3-3506D38BD203}"/>
              </a:ext>
            </a:extLst>
          </p:cNvPr>
          <p:cNvSpPr/>
          <p:nvPr userDrawn="1"/>
        </p:nvSpPr>
        <p:spPr>
          <a:xfrm>
            <a:off x="4295878"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3679B713-19F3-7A44-8C95-4402188F09B5}"/>
              </a:ext>
            </a:extLst>
          </p:cNvPr>
          <p:cNvSpPr/>
          <p:nvPr userDrawn="1"/>
        </p:nvSpPr>
        <p:spPr>
          <a:xfrm rot="10800000">
            <a:off x="4303951"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E6FD6E00-E957-D549-BFFC-2751C008B285}"/>
              </a:ext>
            </a:extLst>
          </p:cNvPr>
          <p:cNvSpPr/>
          <p:nvPr userDrawn="1"/>
        </p:nvSpPr>
        <p:spPr>
          <a:xfrm>
            <a:off x="516552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6E29DE20-74A1-1E47-A47C-6E5155EDCDBD}"/>
              </a:ext>
            </a:extLst>
          </p:cNvPr>
          <p:cNvSpPr/>
          <p:nvPr userDrawn="1"/>
        </p:nvSpPr>
        <p:spPr>
          <a:xfrm>
            <a:off x="601054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13094193-8858-8340-98E4-B222712461BE}"/>
              </a:ext>
            </a:extLst>
          </p:cNvPr>
          <p:cNvSpPr/>
          <p:nvPr userDrawn="1"/>
        </p:nvSpPr>
        <p:spPr>
          <a:xfrm>
            <a:off x="6864236"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891BD018-123D-7F43-A6AD-D1307822ED96}"/>
              </a:ext>
            </a:extLst>
          </p:cNvPr>
          <p:cNvSpPr/>
          <p:nvPr userDrawn="1"/>
        </p:nvSpPr>
        <p:spPr>
          <a:xfrm>
            <a:off x="5590388"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C1E26655-CD95-AB4F-89B5-0EDB59AC9A15}"/>
              </a:ext>
            </a:extLst>
          </p:cNvPr>
          <p:cNvSpPr/>
          <p:nvPr userDrawn="1"/>
        </p:nvSpPr>
        <p:spPr>
          <a:xfrm>
            <a:off x="6440110"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317CBEA5-068E-A342-BFC6-E69521CA7AFD}"/>
              </a:ext>
            </a:extLst>
          </p:cNvPr>
          <p:cNvSpPr/>
          <p:nvPr userDrawn="1"/>
        </p:nvSpPr>
        <p:spPr>
          <a:xfrm rot="10800000">
            <a:off x="5590388"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93F81027-DDFA-B641-A203-94E65432C9E4}"/>
              </a:ext>
            </a:extLst>
          </p:cNvPr>
          <p:cNvSpPr/>
          <p:nvPr userDrawn="1"/>
        </p:nvSpPr>
        <p:spPr>
          <a:xfrm rot="10800000">
            <a:off x="6440110"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0A2F0E2A-794F-3544-B70C-1B65520474D5}"/>
              </a:ext>
            </a:extLst>
          </p:cNvPr>
          <p:cNvSpPr/>
          <p:nvPr userDrawn="1"/>
        </p:nvSpPr>
        <p:spPr>
          <a:xfrm rot="10800000">
            <a:off x="6010547"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2324513E-91EC-8742-84FD-FFA8228D81E9}"/>
              </a:ext>
            </a:extLst>
          </p:cNvPr>
          <p:cNvSpPr/>
          <p:nvPr userDrawn="1"/>
        </p:nvSpPr>
        <p:spPr>
          <a:xfrm rot="10800000">
            <a:off x="6856899"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AA0A126E-19CB-534B-9EE8-3D4230196A6E}"/>
              </a:ext>
            </a:extLst>
          </p:cNvPr>
          <p:cNvSpPr/>
          <p:nvPr userDrawn="1"/>
        </p:nvSpPr>
        <p:spPr>
          <a:xfrm rot="10800000">
            <a:off x="7286464"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9AFB9FDC-65B7-874C-8629-4DD440465C57}"/>
              </a:ext>
            </a:extLst>
          </p:cNvPr>
          <p:cNvSpPr/>
          <p:nvPr userDrawn="1"/>
        </p:nvSpPr>
        <p:spPr>
          <a:xfrm>
            <a:off x="7286464"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52587691-5964-264D-9B0C-90E50BC51EF0}"/>
              </a:ext>
            </a:extLst>
          </p:cNvPr>
          <p:cNvSpPr/>
          <p:nvPr userDrawn="1"/>
        </p:nvSpPr>
        <p:spPr>
          <a:xfrm rot="10800000">
            <a:off x="5162755"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E7EBFFBD-2A4B-284E-8A3A-E1EADF5E69E1}"/>
              </a:ext>
            </a:extLst>
          </p:cNvPr>
          <p:cNvSpPr/>
          <p:nvPr userDrawn="1"/>
        </p:nvSpPr>
        <p:spPr>
          <a:xfrm rot="10800000">
            <a:off x="4742597"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BB689CDB-A372-2549-A9F6-1F7F292F9171}"/>
              </a:ext>
            </a:extLst>
          </p:cNvPr>
          <p:cNvSpPr/>
          <p:nvPr userDrawn="1"/>
        </p:nvSpPr>
        <p:spPr>
          <a:xfrm>
            <a:off x="4742597"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6AB5391B-A11B-0247-8A0E-FA03577767C8}"/>
              </a:ext>
            </a:extLst>
          </p:cNvPr>
          <p:cNvSpPr/>
          <p:nvPr userDrawn="1"/>
        </p:nvSpPr>
        <p:spPr>
          <a:xfrm>
            <a:off x="7716794"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2D0221C6-66B9-D141-B787-8C229FBBB603}"/>
              </a:ext>
            </a:extLst>
          </p:cNvPr>
          <p:cNvSpPr/>
          <p:nvPr userDrawn="1"/>
        </p:nvSpPr>
        <p:spPr>
          <a:xfrm rot="10800000">
            <a:off x="7724866"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852A5287-432A-534C-977F-71679121A2FE}"/>
              </a:ext>
            </a:extLst>
          </p:cNvPr>
          <p:cNvSpPr/>
          <p:nvPr userDrawn="1"/>
        </p:nvSpPr>
        <p:spPr>
          <a:xfrm>
            <a:off x="856928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53596277-C0CC-6149-A4EE-06CAB20826B4}"/>
              </a:ext>
            </a:extLst>
          </p:cNvPr>
          <p:cNvSpPr/>
          <p:nvPr userDrawn="1"/>
        </p:nvSpPr>
        <p:spPr>
          <a:xfrm>
            <a:off x="9414300"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DEEEC844-5237-464F-A613-F270FFEBE729}"/>
              </a:ext>
            </a:extLst>
          </p:cNvPr>
          <p:cNvSpPr/>
          <p:nvPr userDrawn="1"/>
        </p:nvSpPr>
        <p:spPr>
          <a:xfrm>
            <a:off x="10267990"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2D8099E1-26F8-C14B-9D86-E3425DE5E902}"/>
              </a:ext>
            </a:extLst>
          </p:cNvPr>
          <p:cNvSpPr/>
          <p:nvPr userDrawn="1"/>
        </p:nvSpPr>
        <p:spPr>
          <a:xfrm>
            <a:off x="8994142"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17A49D2C-1771-9C45-8052-A90DAD7AABA6}"/>
              </a:ext>
            </a:extLst>
          </p:cNvPr>
          <p:cNvSpPr/>
          <p:nvPr userDrawn="1"/>
        </p:nvSpPr>
        <p:spPr>
          <a:xfrm>
            <a:off x="9843864"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DC527453-A53C-F442-A609-8DC5839A1544}"/>
              </a:ext>
            </a:extLst>
          </p:cNvPr>
          <p:cNvSpPr/>
          <p:nvPr userDrawn="1"/>
        </p:nvSpPr>
        <p:spPr>
          <a:xfrm rot="10800000">
            <a:off x="8994142"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10480603-A405-B643-9740-62091A680C2D}"/>
              </a:ext>
            </a:extLst>
          </p:cNvPr>
          <p:cNvSpPr/>
          <p:nvPr userDrawn="1"/>
        </p:nvSpPr>
        <p:spPr>
          <a:xfrm rot="10800000">
            <a:off x="9843864"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68F589C6-4AF7-A44C-9535-BF6A074A64B2}"/>
              </a:ext>
            </a:extLst>
          </p:cNvPr>
          <p:cNvSpPr/>
          <p:nvPr userDrawn="1"/>
        </p:nvSpPr>
        <p:spPr>
          <a:xfrm rot="10800000">
            <a:off x="9414300"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685152FF-A007-1A45-B5C1-B3A7CBFAEBE2}"/>
              </a:ext>
            </a:extLst>
          </p:cNvPr>
          <p:cNvSpPr/>
          <p:nvPr userDrawn="1"/>
        </p:nvSpPr>
        <p:spPr>
          <a:xfrm rot="10800000">
            <a:off x="10260652"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C06747BE-2CBB-CF4E-B689-71F5F9259A88}"/>
              </a:ext>
            </a:extLst>
          </p:cNvPr>
          <p:cNvSpPr/>
          <p:nvPr userDrawn="1"/>
        </p:nvSpPr>
        <p:spPr>
          <a:xfrm rot="10800000">
            <a:off x="10690218"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309AD772-18F8-EB49-A9B1-B83F136395F0}"/>
              </a:ext>
            </a:extLst>
          </p:cNvPr>
          <p:cNvSpPr/>
          <p:nvPr userDrawn="1"/>
        </p:nvSpPr>
        <p:spPr>
          <a:xfrm>
            <a:off x="10690218"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BC8C6EF8-4239-D54B-A15C-7FCAEBAB3BA5}"/>
              </a:ext>
            </a:extLst>
          </p:cNvPr>
          <p:cNvSpPr/>
          <p:nvPr userDrawn="1"/>
        </p:nvSpPr>
        <p:spPr>
          <a:xfrm rot="10800000">
            <a:off x="8566509"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E5FBF8CC-6A0D-0B4F-8EC6-8514E7827E7E}"/>
              </a:ext>
            </a:extLst>
          </p:cNvPr>
          <p:cNvSpPr/>
          <p:nvPr userDrawn="1"/>
        </p:nvSpPr>
        <p:spPr>
          <a:xfrm rot="10800000">
            <a:off x="8146351"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DACC4474-68F3-4945-8E2C-BE31B7500184}"/>
              </a:ext>
            </a:extLst>
          </p:cNvPr>
          <p:cNvSpPr/>
          <p:nvPr userDrawn="1"/>
        </p:nvSpPr>
        <p:spPr>
          <a:xfrm>
            <a:off x="8146351"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0D3A80EA-0730-3C4E-B5A1-2EE8ABE5C7E3}"/>
              </a:ext>
            </a:extLst>
          </p:cNvPr>
          <p:cNvSpPr/>
          <p:nvPr userDrawn="1"/>
        </p:nvSpPr>
        <p:spPr>
          <a:xfrm>
            <a:off x="11120547"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5255F204-24D2-8E4E-A06C-5CD24F6758B6}"/>
              </a:ext>
            </a:extLst>
          </p:cNvPr>
          <p:cNvSpPr/>
          <p:nvPr userDrawn="1"/>
        </p:nvSpPr>
        <p:spPr>
          <a:xfrm rot="10800000">
            <a:off x="11128620"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F9E5CCA0-6CB3-D74C-97C3-40331E067D13}"/>
              </a:ext>
            </a:extLst>
          </p:cNvPr>
          <p:cNvSpPr/>
          <p:nvPr userDrawn="1"/>
        </p:nvSpPr>
        <p:spPr>
          <a:xfrm rot="10800000">
            <a:off x="11550104"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AF93D663-7E8C-2F44-A558-89367902D8A0}"/>
              </a:ext>
            </a:extLst>
          </p:cNvPr>
          <p:cNvSpPr/>
          <p:nvPr userDrawn="1"/>
        </p:nvSpPr>
        <p:spPr>
          <a:xfrm>
            <a:off x="11550104"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5E4636B8-C106-9D4F-ADC5-31CF72566FEF}"/>
              </a:ext>
            </a:extLst>
          </p:cNvPr>
          <p:cNvSpPr/>
          <p:nvPr userDrawn="1"/>
        </p:nvSpPr>
        <p:spPr>
          <a:xfrm>
            <a:off x="516552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C00CC1CF-3050-5B48-823D-26C158437743}"/>
              </a:ext>
            </a:extLst>
          </p:cNvPr>
          <p:cNvSpPr/>
          <p:nvPr userDrawn="1"/>
        </p:nvSpPr>
        <p:spPr>
          <a:xfrm>
            <a:off x="601054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A1AC30D9-814B-CF4D-A1B3-34F75251EB83}"/>
              </a:ext>
            </a:extLst>
          </p:cNvPr>
          <p:cNvSpPr/>
          <p:nvPr userDrawn="1"/>
        </p:nvSpPr>
        <p:spPr>
          <a:xfrm>
            <a:off x="6864236"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8572886C-3791-EE43-ACD0-9588177F0CF6}"/>
              </a:ext>
            </a:extLst>
          </p:cNvPr>
          <p:cNvSpPr/>
          <p:nvPr userDrawn="1"/>
        </p:nvSpPr>
        <p:spPr>
          <a:xfrm>
            <a:off x="5590388"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64FCE20F-1789-ED44-B9BB-2504E7A4F100}"/>
              </a:ext>
            </a:extLst>
          </p:cNvPr>
          <p:cNvSpPr/>
          <p:nvPr userDrawn="1"/>
        </p:nvSpPr>
        <p:spPr>
          <a:xfrm>
            <a:off x="6440110"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D66ABD96-266B-6C40-9AE8-38067203E9E8}"/>
              </a:ext>
            </a:extLst>
          </p:cNvPr>
          <p:cNvSpPr/>
          <p:nvPr userDrawn="1"/>
        </p:nvSpPr>
        <p:spPr>
          <a:xfrm rot="10800000">
            <a:off x="5590388"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E701C7AB-0EFC-054F-96F7-FDF7B0669003}"/>
              </a:ext>
            </a:extLst>
          </p:cNvPr>
          <p:cNvSpPr/>
          <p:nvPr userDrawn="1"/>
        </p:nvSpPr>
        <p:spPr>
          <a:xfrm rot="10800000">
            <a:off x="6440110"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9765011C-9246-0D4E-A321-03B91447EF97}"/>
              </a:ext>
            </a:extLst>
          </p:cNvPr>
          <p:cNvSpPr/>
          <p:nvPr userDrawn="1"/>
        </p:nvSpPr>
        <p:spPr>
          <a:xfrm rot="10800000">
            <a:off x="6010547"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A23C8F1C-434A-B948-962D-79071AA1044F}"/>
              </a:ext>
            </a:extLst>
          </p:cNvPr>
          <p:cNvSpPr/>
          <p:nvPr userDrawn="1"/>
        </p:nvSpPr>
        <p:spPr>
          <a:xfrm rot="10800000">
            <a:off x="6856899"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9A9FC42E-1CA8-354D-8018-846C7EB8EAE6}"/>
              </a:ext>
            </a:extLst>
          </p:cNvPr>
          <p:cNvSpPr/>
          <p:nvPr userDrawn="1"/>
        </p:nvSpPr>
        <p:spPr>
          <a:xfrm rot="10800000">
            <a:off x="7286464"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EE636C42-CB5F-B94F-BEAB-5CE9DF4612B0}"/>
              </a:ext>
            </a:extLst>
          </p:cNvPr>
          <p:cNvSpPr/>
          <p:nvPr userDrawn="1"/>
        </p:nvSpPr>
        <p:spPr>
          <a:xfrm>
            <a:off x="7286464"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F91323B8-24DE-944E-A0AE-70B695D032B5}"/>
              </a:ext>
            </a:extLst>
          </p:cNvPr>
          <p:cNvSpPr/>
          <p:nvPr userDrawn="1"/>
        </p:nvSpPr>
        <p:spPr>
          <a:xfrm rot="10800000">
            <a:off x="5162755"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D348815C-1F74-0D4B-B4C1-F5C332932AF2}"/>
              </a:ext>
            </a:extLst>
          </p:cNvPr>
          <p:cNvSpPr/>
          <p:nvPr userDrawn="1"/>
        </p:nvSpPr>
        <p:spPr>
          <a:xfrm rot="10800000">
            <a:off x="4742597"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14905479-DDA4-CD48-A11B-BE172F42EE90}"/>
              </a:ext>
            </a:extLst>
          </p:cNvPr>
          <p:cNvSpPr/>
          <p:nvPr userDrawn="1"/>
        </p:nvSpPr>
        <p:spPr>
          <a:xfrm>
            <a:off x="4742597"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FB78CC58-6583-2149-821F-7295F79DDA60}"/>
              </a:ext>
            </a:extLst>
          </p:cNvPr>
          <p:cNvSpPr/>
          <p:nvPr userDrawn="1"/>
        </p:nvSpPr>
        <p:spPr>
          <a:xfrm>
            <a:off x="7716794"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05E3AC2C-7C85-A342-B8D7-65CFA919FCD4}"/>
              </a:ext>
            </a:extLst>
          </p:cNvPr>
          <p:cNvSpPr/>
          <p:nvPr userDrawn="1"/>
        </p:nvSpPr>
        <p:spPr>
          <a:xfrm rot="10800000">
            <a:off x="7724866"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1736594C-BECE-EF4D-8D7E-B75BDF7333E5}"/>
              </a:ext>
            </a:extLst>
          </p:cNvPr>
          <p:cNvSpPr/>
          <p:nvPr userDrawn="1"/>
        </p:nvSpPr>
        <p:spPr>
          <a:xfrm>
            <a:off x="856928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0BEACD20-5A77-844F-BA1A-4E8DE8373873}"/>
              </a:ext>
            </a:extLst>
          </p:cNvPr>
          <p:cNvSpPr/>
          <p:nvPr userDrawn="1"/>
        </p:nvSpPr>
        <p:spPr>
          <a:xfrm>
            <a:off x="9414300"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84B66719-E9AB-D64A-B3EB-5DC510252F24}"/>
              </a:ext>
            </a:extLst>
          </p:cNvPr>
          <p:cNvSpPr/>
          <p:nvPr userDrawn="1"/>
        </p:nvSpPr>
        <p:spPr>
          <a:xfrm>
            <a:off x="10267990"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88D56B24-380E-1647-97A0-4E9D023303E7}"/>
              </a:ext>
            </a:extLst>
          </p:cNvPr>
          <p:cNvSpPr/>
          <p:nvPr userDrawn="1"/>
        </p:nvSpPr>
        <p:spPr>
          <a:xfrm>
            <a:off x="8994142"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1851153A-5EDA-2C42-A7A6-04E87EC087A8}"/>
              </a:ext>
            </a:extLst>
          </p:cNvPr>
          <p:cNvSpPr/>
          <p:nvPr userDrawn="1"/>
        </p:nvSpPr>
        <p:spPr>
          <a:xfrm>
            <a:off x="9843864"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B9270E63-AA67-914B-9A4B-E1769B9F1689}"/>
              </a:ext>
            </a:extLst>
          </p:cNvPr>
          <p:cNvSpPr/>
          <p:nvPr userDrawn="1"/>
        </p:nvSpPr>
        <p:spPr>
          <a:xfrm rot="10800000">
            <a:off x="8994142"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FC76FEAC-1003-8341-9614-61468F733D8C}"/>
              </a:ext>
            </a:extLst>
          </p:cNvPr>
          <p:cNvSpPr/>
          <p:nvPr userDrawn="1"/>
        </p:nvSpPr>
        <p:spPr>
          <a:xfrm rot="10800000">
            <a:off x="9843864"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D62A3BDA-5CD5-8E42-999C-CB41C953E32F}"/>
              </a:ext>
            </a:extLst>
          </p:cNvPr>
          <p:cNvSpPr/>
          <p:nvPr userDrawn="1"/>
        </p:nvSpPr>
        <p:spPr>
          <a:xfrm rot="10800000">
            <a:off x="9414300"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E23B9401-BD62-9B45-91AD-322D386389DC}"/>
              </a:ext>
            </a:extLst>
          </p:cNvPr>
          <p:cNvSpPr/>
          <p:nvPr userDrawn="1"/>
        </p:nvSpPr>
        <p:spPr>
          <a:xfrm rot="10800000">
            <a:off x="10260652"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B360C3B0-D093-8F46-992F-539BED4FC3D3}"/>
              </a:ext>
            </a:extLst>
          </p:cNvPr>
          <p:cNvSpPr/>
          <p:nvPr userDrawn="1"/>
        </p:nvSpPr>
        <p:spPr>
          <a:xfrm rot="10800000">
            <a:off x="10690218"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9DDF9C3E-58F2-A146-878D-3A546F0D6E54}"/>
              </a:ext>
            </a:extLst>
          </p:cNvPr>
          <p:cNvSpPr/>
          <p:nvPr userDrawn="1"/>
        </p:nvSpPr>
        <p:spPr>
          <a:xfrm>
            <a:off x="10690218"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F9404142-38A6-4840-B52E-8B62E373388F}"/>
              </a:ext>
            </a:extLst>
          </p:cNvPr>
          <p:cNvSpPr/>
          <p:nvPr userDrawn="1"/>
        </p:nvSpPr>
        <p:spPr>
          <a:xfrm rot="10800000">
            <a:off x="8566509"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E83CFFD0-EECC-0446-8920-135B94321050}"/>
              </a:ext>
            </a:extLst>
          </p:cNvPr>
          <p:cNvSpPr/>
          <p:nvPr userDrawn="1"/>
        </p:nvSpPr>
        <p:spPr>
          <a:xfrm rot="10800000">
            <a:off x="8146351"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AB3C9B60-ADC6-3F4B-86F0-7C4C6B0421F6}"/>
              </a:ext>
            </a:extLst>
          </p:cNvPr>
          <p:cNvSpPr/>
          <p:nvPr userDrawn="1"/>
        </p:nvSpPr>
        <p:spPr>
          <a:xfrm>
            <a:off x="8146351"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3B2C127D-E0D4-1640-B433-6F5812D9E7D8}"/>
              </a:ext>
            </a:extLst>
          </p:cNvPr>
          <p:cNvSpPr/>
          <p:nvPr userDrawn="1"/>
        </p:nvSpPr>
        <p:spPr>
          <a:xfrm>
            <a:off x="11120547"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BFCFEF6B-2F44-B54B-8971-F4C422131F40}"/>
              </a:ext>
            </a:extLst>
          </p:cNvPr>
          <p:cNvSpPr/>
          <p:nvPr userDrawn="1"/>
        </p:nvSpPr>
        <p:spPr>
          <a:xfrm rot="10800000">
            <a:off x="11128620"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DF0E666E-2408-1445-814C-B222358C8E6A}"/>
              </a:ext>
            </a:extLst>
          </p:cNvPr>
          <p:cNvSpPr/>
          <p:nvPr userDrawn="1"/>
        </p:nvSpPr>
        <p:spPr>
          <a:xfrm rot="10800000">
            <a:off x="11550104"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0D6182F6-D824-8B4B-A40F-766F89290CD2}"/>
              </a:ext>
            </a:extLst>
          </p:cNvPr>
          <p:cNvSpPr/>
          <p:nvPr userDrawn="1"/>
        </p:nvSpPr>
        <p:spPr>
          <a:xfrm>
            <a:off x="11550104"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0BAD8D1D-A6EC-464F-A301-D9232F28ECD3}"/>
              </a:ext>
            </a:extLst>
          </p:cNvPr>
          <p:cNvSpPr/>
          <p:nvPr userDrawn="1"/>
        </p:nvSpPr>
        <p:spPr>
          <a:xfrm rot="10800000">
            <a:off x="901182"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9" name="Group 258">
            <a:extLst>
              <a:ext uri="{FF2B5EF4-FFF2-40B4-BE49-F238E27FC236}">
                <a16:creationId xmlns:a16="http://schemas.microsoft.com/office/drawing/2014/main" id="{95207460-EF50-FC47-B655-E76407AC701A}"/>
              </a:ext>
            </a:extLst>
          </p:cNvPr>
          <p:cNvGrpSpPr/>
          <p:nvPr userDrawn="1"/>
        </p:nvGrpSpPr>
        <p:grpSpPr>
          <a:xfrm>
            <a:off x="7405436" y="5373495"/>
            <a:ext cx="4361927" cy="1101845"/>
            <a:chOff x="7405436" y="5388735"/>
            <a:chExt cx="4361927" cy="1101845"/>
          </a:xfrm>
        </p:grpSpPr>
        <p:pic>
          <p:nvPicPr>
            <p:cNvPr id="260" name="Picture 259">
              <a:extLst>
                <a:ext uri="{FF2B5EF4-FFF2-40B4-BE49-F238E27FC236}">
                  <a16:creationId xmlns:a16="http://schemas.microsoft.com/office/drawing/2014/main" id="{1CCD8A65-A5C8-2541-8DC7-2746B832CD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733" y="5498075"/>
              <a:ext cx="754827" cy="660290"/>
            </a:xfrm>
            <a:prstGeom prst="rect">
              <a:avLst/>
            </a:prstGeom>
          </p:spPr>
        </p:pic>
        <p:pic>
          <p:nvPicPr>
            <p:cNvPr id="261" name="Picture 260">
              <a:extLst>
                <a:ext uri="{FF2B5EF4-FFF2-40B4-BE49-F238E27FC236}">
                  <a16:creationId xmlns:a16="http://schemas.microsoft.com/office/drawing/2014/main" id="{7BDBBD88-7047-DD47-85DC-4CF968F3AC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149" y="5599381"/>
              <a:ext cx="1629214" cy="682151"/>
            </a:xfrm>
            <a:prstGeom prst="rect">
              <a:avLst/>
            </a:prstGeom>
          </p:spPr>
        </p:pic>
        <p:sp>
          <p:nvSpPr>
            <p:cNvPr id="262" name="TextBox 261">
              <a:extLst>
                <a:ext uri="{FF2B5EF4-FFF2-40B4-BE49-F238E27FC236}">
                  <a16:creationId xmlns:a16="http://schemas.microsoft.com/office/drawing/2014/main" id="{6D8BF92C-8231-074D-B554-86F0F7EEB35D}"/>
                </a:ext>
              </a:extLst>
            </p:cNvPr>
            <p:cNvSpPr txBox="1"/>
            <p:nvPr/>
          </p:nvSpPr>
          <p:spPr>
            <a:xfrm>
              <a:off x="7405436" y="6235654"/>
              <a:ext cx="2002471" cy="246221"/>
            </a:xfrm>
            <a:prstGeom prst="rect">
              <a:avLst/>
            </a:prstGeom>
            <a:noFill/>
          </p:spPr>
          <p:txBody>
            <a:bodyPr wrap="none" rtlCol="0">
              <a:spAutoFit/>
            </a:bodyPr>
            <a:lstStyle/>
            <a:p>
              <a:r>
                <a:rPr lang="en-US" sz="1000" b="1" spc="600" dirty="0">
                  <a:latin typeface="Assistant" pitchFamily="2" charset="-79"/>
                  <a:cs typeface="Assistant" pitchFamily="2" charset="-79"/>
                </a:rPr>
                <a:t>ARRIVALIST</a:t>
              </a:r>
              <a:r>
                <a:rPr lang="en-US" sz="1000" b="1" spc="600" dirty="0">
                  <a:solidFill>
                    <a:schemeClr val="tx2"/>
                  </a:solidFill>
                  <a:latin typeface="Assistant" pitchFamily="2" charset="-79"/>
                  <a:cs typeface="Assistant" pitchFamily="2" charset="-79"/>
                </a:rPr>
                <a:t> </a:t>
              </a:r>
              <a:r>
                <a:rPr lang="en-US" sz="1000" b="1" spc="600" dirty="0">
                  <a:solidFill>
                    <a:schemeClr val="accent1"/>
                  </a:solidFill>
                  <a:latin typeface="Assistant" pitchFamily="2" charset="-79"/>
                  <a:cs typeface="Assistant" pitchFamily="2" charset="-79"/>
                </a:rPr>
                <a:t>A4</a:t>
              </a:r>
            </a:p>
          </p:txBody>
        </p:sp>
        <p:cxnSp>
          <p:nvCxnSpPr>
            <p:cNvPr id="263" name="Straight Connector 262">
              <a:extLst>
                <a:ext uri="{FF2B5EF4-FFF2-40B4-BE49-F238E27FC236}">
                  <a16:creationId xmlns:a16="http://schemas.microsoft.com/office/drawing/2014/main" id="{DC1D8174-2C34-AE45-AB61-43C59C7F8977}"/>
                </a:ext>
              </a:extLst>
            </p:cNvPr>
            <p:cNvCxnSpPr>
              <a:cxnSpLocks/>
            </p:cNvCxnSpPr>
            <p:nvPr/>
          </p:nvCxnSpPr>
          <p:spPr>
            <a:xfrm flipV="1">
              <a:off x="9653285" y="5388735"/>
              <a:ext cx="1" cy="11018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64" name="Triangle 263">
            <a:extLst>
              <a:ext uri="{FF2B5EF4-FFF2-40B4-BE49-F238E27FC236}">
                <a16:creationId xmlns:a16="http://schemas.microsoft.com/office/drawing/2014/main" id="{BA58D6F5-5852-184D-A4D8-71720F29EF50}"/>
              </a:ext>
            </a:extLst>
          </p:cNvPr>
          <p:cNvSpPr/>
          <p:nvPr userDrawn="1"/>
        </p:nvSpPr>
        <p:spPr>
          <a:xfrm>
            <a:off x="2589088"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ext Placeholder 7">
            <a:extLst>
              <a:ext uri="{FF2B5EF4-FFF2-40B4-BE49-F238E27FC236}">
                <a16:creationId xmlns:a16="http://schemas.microsoft.com/office/drawing/2014/main" id="{8FE5B2B3-4540-3644-B72D-3A0FEDBD8852}"/>
              </a:ext>
            </a:extLst>
          </p:cNvPr>
          <p:cNvSpPr>
            <a:spLocks noGrp="1"/>
          </p:cNvSpPr>
          <p:nvPr>
            <p:ph type="body" sz="quarter" idx="10" hasCustomPrompt="1"/>
          </p:nvPr>
        </p:nvSpPr>
        <p:spPr>
          <a:xfrm>
            <a:off x="990238" y="3260097"/>
            <a:ext cx="7576271" cy="559437"/>
          </a:xfrm>
        </p:spPr>
        <p:txBody>
          <a:bodyPr>
            <a:normAutofit/>
          </a:bodyPr>
          <a:lstStyle>
            <a:lvl1pPr marL="0" indent="0">
              <a:buNone/>
              <a:defRPr sz="3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266" name="Text Placeholder 183">
            <a:extLst>
              <a:ext uri="{FF2B5EF4-FFF2-40B4-BE49-F238E27FC236}">
                <a16:creationId xmlns:a16="http://schemas.microsoft.com/office/drawing/2014/main" id="{D5FA9898-F40B-1847-A4A8-D201EF220A58}"/>
              </a:ext>
            </a:extLst>
          </p:cNvPr>
          <p:cNvSpPr>
            <a:spLocks noGrp="1"/>
          </p:cNvSpPr>
          <p:nvPr>
            <p:ph type="body" sz="quarter" idx="11" hasCustomPrompt="1"/>
          </p:nvPr>
        </p:nvSpPr>
        <p:spPr>
          <a:xfrm>
            <a:off x="976442" y="3752282"/>
            <a:ext cx="7590067" cy="526825"/>
          </a:xfrm>
        </p:spPr>
        <p:txBody>
          <a:bodyPr/>
          <a:lstStyle>
            <a:lvl1pPr marL="0" indent="0">
              <a:buNone/>
              <a:defRPr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2081141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3 - Dark">
    <p:bg>
      <p:bgPr>
        <a:solidFill>
          <a:schemeClr val="bg2"/>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8C324E37-A3A5-DE4D-94EA-FAAE76606865}"/>
              </a:ext>
            </a:extLst>
          </p:cNvPr>
          <p:cNvSpPr/>
          <p:nvPr userDrawn="1"/>
        </p:nvSpPr>
        <p:spPr>
          <a:xfrm>
            <a:off x="39567"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3E057445-4860-F849-9AB6-F59FB092CF19}"/>
              </a:ext>
            </a:extLst>
          </p:cNvPr>
          <p:cNvSpPr/>
          <p:nvPr userDrawn="1"/>
        </p:nvSpPr>
        <p:spPr>
          <a:xfrm rot="10800000">
            <a:off x="461795" y="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3D139207-56D0-3D4E-8510-52DF9E3DF02B}"/>
              </a:ext>
            </a:extLst>
          </p:cNvPr>
          <p:cNvSpPr/>
          <p:nvPr userDrawn="1"/>
        </p:nvSpPr>
        <p:spPr>
          <a:xfrm>
            <a:off x="892125" y="887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77B1F961-BBEE-E24C-B917-9A8B557FFA49}"/>
              </a:ext>
            </a:extLst>
          </p:cNvPr>
          <p:cNvSpPr/>
          <p:nvPr userDrawn="1"/>
        </p:nvSpPr>
        <p:spPr>
          <a:xfrm>
            <a:off x="1744612"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C3E2025-23DC-954F-A68B-653D250847A0}"/>
              </a:ext>
            </a:extLst>
          </p:cNvPr>
          <p:cNvSpPr/>
          <p:nvPr userDrawn="1"/>
        </p:nvSpPr>
        <p:spPr>
          <a:xfrm>
            <a:off x="3443321"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8C560292-E74E-FC45-8EA0-1A9D680ECF09}"/>
              </a:ext>
            </a:extLst>
          </p:cNvPr>
          <p:cNvSpPr/>
          <p:nvPr userDrawn="1"/>
        </p:nvSpPr>
        <p:spPr>
          <a:xfrm rot="10800000">
            <a:off x="2169473"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13E8455F-F84C-054E-A273-2E8D5726661F}"/>
              </a:ext>
            </a:extLst>
          </p:cNvPr>
          <p:cNvSpPr/>
          <p:nvPr userDrawn="1"/>
        </p:nvSpPr>
        <p:spPr>
          <a:xfrm rot="10800000">
            <a:off x="3019195"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88367CB-D4B7-F64B-B2C0-74BA65828A2C}"/>
              </a:ext>
            </a:extLst>
          </p:cNvPr>
          <p:cNvSpPr/>
          <p:nvPr userDrawn="1"/>
        </p:nvSpPr>
        <p:spPr>
          <a:xfrm rot="10800000">
            <a:off x="3865549" y="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7E5258AD-018C-E64A-86BC-76438F458E28}"/>
              </a:ext>
            </a:extLst>
          </p:cNvPr>
          <p:cNvSpPr/>
          <p:nvPr userDrawn="1"/>
        </p:nvSpPr>
        <p:spPr>
          <a:xfrm rot="10800000">
            <a:off x="1321682" y="17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7F04689E-1161-C54B-976C-C7ADF5E633A3}"/>
              </a:ext>
            </a:extLst>
          </p:cNvPr>
          <p:cNvSpPr/>
          <p:nvPr userDrawn="1"/>
        </p:nvSpPr>
        <p:spPr>
          <a:xfrm>
            <a:off x="4295878" y="887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21BA882A-1EBE-8340-95C8-6129DDA27F13}"/>
              </a:ext>
            </a:extLst>
          </p:cNvPr>
          <p:cNvSpPr/>
          <p:nvPr userDrawn="1"/>
        </p:nvSpPr>
        <p:spPr>
          <a:xfrm>
            <a:off x="5165527"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79FED871-7AE3-FA47-90AC-8026A0657AB6}"/>
              </a:ext>
            </a:extLst>
          </p:cNvPr>
          <p:cNvSpPr/>
          <p:nvPr userDrawn="1"/>
        </p:nvSpPr>
        <p:spPr>
          <a:xfrm>
            <a:off x="6010547"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B9C4F694-5D97-4C43-A945-60040769E800}"/>
              </a:ext>
            </a:extLst>
          </p:cNvPr>
          <p:cNvSpPr/>
          <p:nvPr userDrawn="1"/>
        </p:nvSpPr>
        <p:spPr>
          <a:xfrm>
            <a:off x="6864236"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5C3E85F6-30AD-734D-941F-4163C762BCF3}"/>
              </a:ext>
            </a:extLst>
          </p:cNvPr>
          <p:cNvSpPr/>
          <p:nvPr userDrawn="1"/>
        </p:nvSpPr>
        <p:spPr>
          <a:xfrm rot="10800000">
            <a:off x="5590388"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8F7D3363-8FBA-DA42-B039-7901CAA2B147}"/>
              </a:ext>
            </a:extLst>
          </p:cNvPr>
          <p:cNvSpPr/>
          <p:nvPr userDrawn="1"/>
        </p:nvSpPr>
        <p:spPr>
          <a:xfrm rot="10800000">
            <a:off x="6440110"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B74AD4A0-26FD-8640-8E5F-C00D83646F51}"/>
              </a:ext>
            </a:extLst>
          </p:cNvPr>
          <p:cNvSpPr/>
          <p:nvPr userDrawn="1"/>
        </p:nvSpPr>
        <p:spPr>
          <a:xfrm rot="10800000">
            <a:off x="7286464" y="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C2489081-DFD7-784A-9077-D67995698A55}"/>
              </a:ext>
            </a:extLst>
          </p:cNvPr>
          <p:cNvSpPr/>
          <p:nvPr userDrawn="1"/>
        </p:nvSpPr>
        <p:spPr>
          <a:xfrm rot="10800000">
            <a:off x="4713101" y="17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03570B1A-8EB3-3045-8A30-E27D5B65420C}"/>
              </a:ext>
            </a:extLst>
          </p:cNvPr>
          <p:cNvSpPr/>
          <p:nvPr userDrawn="1"/>
        </p:nvSpPr>
        <p:spPr>
          <a:xfrm>
            <a:off x="7716794" y="887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0DCD1C2C-FF52-704D-9FA0-489190E2B619}"/>
              </a:ext>
            </a:extLst>
          </p:cNvPr>
          <p:cNvSpPr/>
          <p:nvPr userDrawn="1"/>
        </p:nvSpPr>
        <p:spPr>
          <a:xfrm>
            <a:off x="8569281"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2DE644FA-B6CA-3847-B3FA-B496A2E7881D}"/>
              </a:ext>
            </a:extLst>
          </p:cNvPr>
          <p:cNvSpPr/>
          <p:nvPr userDrawn="1"/>
        </p:nvSpPr>
        <p:spPr>
          <a:xfrm>
            <a:off x="9414300"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5B997935-AD33-4C4F-B5DC-B0EBE7A8764B}"/>
              </a:ext>
            </a:extLst>
          </p:cNvPr>
          <p:cNvSpPr/>
          <p:nvPr userDrawn="1"/>
        </p:nvSpPr>
        <p:spPr>
          <a:xfrm>
            <a:off x="10267990"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F32EBB25-E453-B946-8FE6-E6A89C7A9BCF}"/>
              </a:ext>
            </a:extLst>
          </p:cNvPr>
          <p:cNvSpPr/>
          <p:nvPr userDrawn="1"/>
        </p:nvSpPr>
        <p:spPr>
          <a:xfrm rot="10800000">
            <a:off x="8994142"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189D7CDD-027F-3840-B6C4-9C643BCF80CC}"/>
              </a:ext>
            </a:extLst>
          </p:cNvPr>
          <p:cNvSpPr/>
          <p:nvPr userDrawn="1"/>
        </p:nvSpPr>
        <p:spPr>
          <a:xfrm rot="10800000">
            <a:off x="9843864" y="899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93C69368-FAAC-7D49-8B66-6A1CE7178971}"/>
              </a:ext>
            </a:extLst>
          </p:cNvPr>
          <p:cNvSpPr/>
          <p:nvPr userDrawn="1"/>
        </p:nvSpPr>
        <p:spPr>
          <a:xfrm rot="10800000">
            <a:off x="10690218" y="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09DF0C55-E40B-784F-BC7E-BE2A22BC9D39}"/>
              </a:ext>
            </a:extLst>
          </p:cNvPr>
          <p:cNvSpPr/>
          <p:nvPr userDrawn="1"/>
        </p:nvSpPr>
        <p:spPr>
          <a:xfrm rot="10800000">
            <a:off x="8146351" y="17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9AC26E57-D3A2-A241-832A-B5155439F44D}"/>
              </a:ext>
            </a:extLst>
          </p:cNvPr>
          <p:cNvSpPr/>
          <p:nvPr userDrawn="1"/>
        </p:nvSpPr>
        <p:spPr>
          <a:xfrm>
            <a:off x="11120547" y="887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D0208215-357D-7F45-BE88-3F8A3234A85E}"/>
              </a:ext>
            </a:extLst>
          </p:cNvPr>
          <p:cNvSpPr/>
          <p:nvPr userDrawn="1"/>
        </p:nvSpPr>
        <p:spPr>
          <a:xfrm rot="10800000">
            <a:off x="11550104" y="17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BDE58F24-A5FE-4B43-B604-7B540973DA7B}"/>
              </a:ext>
            </a:extLst>
          </p:cNvPr>
          <p:cNvSpPr/>
          <p:nvPr userDrawn="1"/>
        </p:nvSpPr>
        <p:spPr>
          <a:xfrm>
            <a:off x="39567"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FDEB0FD0-0B31-7D4E-8DA1-597CDF5A8ECF}"/>
              </a:ext>
            </a:extLst>
          </p:cNvPr>
          <p:cNvSpPr/>
          <p:nvPr userDrawn="1"/>
        </p:nvSpPr>
        <p:spPr>
          <a:xfrm rot="10800000">
            <a:off x="32230" y="77286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BA76D9FE-7090-D644-810A-0F3620791D97}"/>
              </a:ext>
            </a:extLst>
          </p:cNvPr>
          <p:cNvSpPr/>
          <p:nvPr userDrawn="1"/>
        </p:nvSpPr>
        <p:spPr>
          <a:xfrm rot="10800000">
            <a:off x="461795" y="15460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666A6F35-D4EC-7B4D-A769-F0A5018BA4E6}"/>
              </a:ext>
            </a:extLst>
          </p:cNvPr>
          <p:cNvSpPr/>
          <p:nvPr userDrawn="1"/>
        </p:nvSpPr>
        <p:spPr>
          <a:xfrm>
            <a:off x="461795" y="85533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AC3A0C45-11FC-0F41-97D7-0B100CB44056}"/>
              </a:ext>
            </a:extLst>
          </p:cNvPr>
          <p:cNvSpPr/>
          <p:nvPr userDrawn="1"/>
        </p:nvSpPr>
        <p:spPr>
          <a:xfrm>
            <a:off x="892125" y="16347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4CB253A0-97B3-1445-9883-FA90069E93BA}"/>
              </a:ext>
            </a:extLst>
          </p:cNvPr>
          <p:cNvSpPr/>
          <p:nvPr userDrawn="1"/>
        </p:nvSpPr>
        <p:spPr>
          <a:xfrm>
            <a:off x="1744612"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020EB706-9F69-8943-9EA3-9CDDAE0050D6}"/>
              </a:ext>
            </a:extLst>
          </p:cNvPr>
          <p:cNvSpPr/>
          <p:nvPr userDrawn="1"/>
        </p:nvSpPr>
        <p:spPr>
          <a:xfrm>
            <a:off x="2589631"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A61314B2-081E-674A-B579-667A53576F0C}"/>
              </a:ext>
            </a:extLst>
          </p:cNvPr>
          <p:cNvSpPr/>
          <p:nvPr userDrawn="1"/>
        </p:nvSpPr>
        <p:spPr>
          <a:xfrm>
            <a:off x="3443321"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AE69B867-6A22-8C49-9808-07F45795CD7E}"/>
              </a:ext>
            </a:extLst>
          </p:cNvPr>
          <p:cNvSpPr/>
          <p:nvPr userDrawn="1"/>
        </p:nvSpPr>
        <p:spPr>
          <a:xfrm>
            <a:off x="2169473"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12357EA8-CFBE-424F-9D88-AEEE36045B1A}"/>
              </a:ext>
            </a:extLst>
          </p:cNvPr>
          <p:cNvSpPr/>
          <p:nvPr userDrawn="1"/>
        </p:nvSpPr>
        <p:spPr>
          <a:xfrm>
            <a:off x="3019195"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8B5EA128-2DFA-1142-B16C-192D54D81951}"/>
              </a:ext>
            </a:extLst>
          </p:cNvPr>
          <p:cNvSpPr/>
          <p:nvPr userDrawn="1"/>
        </p:nvSpPr>
        <p:spPr>
          <a:xfrm rot="10800000">
            <a:off x="2169473"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C85DC863-B9DD-AF46-A4ED-27BC6D89D231}"/>
              </a:ext>
            </a:extLst>
          </p:cNvPr>
          <p:cNvSpPr/>
          <p:nvPr userDrawn="1"/>
        </p:nvSpPr>
        <p:spPr>
          <a:xfrm rot="10800000">
            <a:off x="3019195"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338F5A96-1F3B-384C-8D07-5B4561A1A62F}"/>
              </a:ext>
            </a:extLst>
          </p:cNvPr>
          <p:cNvSpPr/>
          <p:nvPr userDrawn="1"/>
        </p:nvSpPr>
        <p:spPr>
          <a:xfrm rot="10800000">
            <a:off x="2589631" y="7818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CEEF5F65-EA14-2A46-9DA3-B52F736C60C4}"/>
              </a:ext>
            </a:extLst>
          </p:cNvPr>
          <p:cNvSpPr/>
          <p:nvPr userDrawn="1"/>
        </p:nvSpPr>
        <p:spPr>
          <a:xfrm rot="10800000">
            <a:off x="3435983" y="77286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AD921A0D-6C12-C745-B3DC-657C2B60F4CF}"/>
              </a:ext>
            </a:extLst>
          </p:cNvPr>
          <p:cNvSpPr/>
          <p:nvPr userDrawn="1"/>
        </p:nvSpPr>
        <p:spPr>
          <a:xfrm rot="10800000">
            <a:off x="3865549" y="15460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CEDA73E1-D8FF-AB47-AE2D-C8F7AED33135}"/>
              </a:ext>
            </a:extLst>
          </p:cNvPr>
          <p:cNvSpPr/>
          <p:nvPr userDrawn="1"/>
        </p:nvSpPr>
        <p:spPr>
          <a:xfrm>
            <a:off x="3865549" y="85533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D751C7F1-658F-0545-9865-6C0BC75BAA2F}"/>
              </a:ext>
            </a:extLst>
          </p:cNvPr>
          <p:cNvSpPr/>
          <p:nvPr userDrawn="1"/>
        </p:nvSpPr>
        <p:spPr>
          <a:xfrm rot="10800000">
            <a:off x="1741840" y="77461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2F454844-EEA4-D14B-B4CD-46C843515DD1}"/>
              </a:ext>
            </a:extLst>
          </p:cNvPr>
          <p:cNvSpPr/>
          <p:nvPr userDrawn="1"/>
        </p:nvSpPr>
        <p:spPr>
          <a:xfrm rot="10800000">
            <a:off x="1321682" y="154779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69F24FA2-87A6-4E49-BA47-225F3CAC19B0}"/>
              </a:ext>
            </a:extLst>
          </p:cNvPr>
          <p:cNvSpPr/>
          <p:nvPr userDrawn="1"/>
        </p:nvSpPr>
        <p:spPr>
          <a:xfrm>
            <a:off x="1321682" y="85708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A1B3F8F5-33F7-5549-B0FD-77A4DA28B8BC}"/>
              </a:ext>
            </a:extLst>
          </p:cNvPr>
          <p:cNvSpPr/>
          <p:nvPr userDrawn="1"/>
        </p:nvSpPr>
        <p:spPr>
          <a:xfrm>
            <a:off x="4295878" y="16347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9880BF21-D569-5B44-9750-A8B3E369E86E}"/>
              </a:ext>
            </a:extLst>
          </p:cNvPr>
          <p:cNvSpPr/>
          <p:nvPr userDrawn="1"/>
        </p:nvSpPr>
        <p:spPr>
          <a:xfrm rot="10800000">
            <a:off x="4303951" y="779088"/>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A4FEB814-93A4-8841-BCE1-F00CC46A8410}"/>
              </a:ext>
            </a:extLst>
          </p:cNvPr>
          <p:cNvSpPr/>
          <p:nvPr userDrawn="1"/>
        </p:nvSpPr>
        <p:spPr>
          <a:xfrm>
            <a:off x="39567"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5A6D2404-1C60-FE4D-9DE0-9EA2EA86D69A}"/>
              </a:ext>
            </a:extLst>
          </p:cNvPr>
          <p:cNvSpPr/>
          <p:nvPr userDrawn="1"/>
        </p:nvSpPr>
        <p:spPr>
          <a:xfrm rot="10800000">
            <a:off x="32230" y="232197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DBFB1E81-AFBB-074C-B71A-6A2F3F6191BD}"/>
              </a:ext>
            </a:extLst>
          </p:cNvPr>
          <p:cNvSpPr/>
          <p:nvPr userDrawn="1"/>
        </p:nvSpPr>
        <p:spPr>
          <a:xfrm rot="10800000">
            <a:off x="461795" y="30951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B8BD648F-F5AE-3847-A916-D67AD068C3D3}"/>
              </a:ext>
            </a:extLst>
          </p:cNvPr>
          <p:cNvSpPr/>
          <p:nvPr userDrawn="1"/>
        </p:nvSpPr>
        <p:spPr>
          <a:xfrm>
            <a:off x="461795" y="240444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B3C7FBFA-7145-4940-ADC6-20995382FFD8}"/>
              </a:ext>
            </a:extLst>
          </p:cNvPr>
          <p:cNvSpPr/>
          <p:nvPr userDrawn="1"/>
        </p:nvSpPr>
        <p:spPr>
          <a:xfrm>
            <a:off x="892125" y="318385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7C602DCE-D0EB-9E45-8869-0C89861442D2}"/>
              </a:ext>
            </a:extLst>
          </p:cNvPr>
          <p:cNvSpPr/>
          <p:nvPr userDrawn="1"/>
        </p:nvSpPr>
        <p:spPr>
          <a:xfrm rot="10800000">
            <a:off x="900197" y="23282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D08D03D2-F3EA-C446-A217-B175A188451F}"/>
              </a:ext>
            </a:extLst>
          </p:cNvPr>
          <p:cNvSpPr/>
          <p:nvPr userDrawn="1"/>
        </p:nvSpPr>
        <p:spPr>
          <a:xfrm>
            <a:off x="1744612"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4E46C745-858B-1349-848C-B079C0A09B6F}"/>
              </a:ext>
            </a:extLst>
          </p:cNvPr>
          <p:cNvSpPr/>
          <p:nvPr userDrawn="1"/>
        </p:nvSpPr>
        <p:spPr>
          <a:xfrm>
            <a:off x="2589631"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B8D88CB3-0CA9-1E41-9F08-00BE0166CEAD}"/>
              </a:ext>
            </a:extLst>
          </p:cNvPr>
          <p:cNvSpPr/>
          <p:nvPr userDrawn="1"/>
        </p:nvSpPr>
        <p:spPr>
          <a:xfrm>
            <a:off x="3443321"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3020EEDD-B700-A643-8C97-E18E5DE9B37A}"/>
              </a:ext>
            </a:extLst>
          </p:cNvPr>
          <p:cNvSpPr/>
          <p:nvPr userDrawn="1"/>
        </p:nvSpPr>
        <p:spPr>
          <a:xfrm>
            <a:off x="2169473"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86025B1E-99D4-EB43-8FF8-79C72B92C921}"/>
              </a:ext>
            </a:extLst>
          </p:cNvPr>
          <p:cNvSpPr/>
          <p:nvPr userDrawn="1"/>
        </p:nvSpPr>
        <p:spPr>
          <a:xfrm>
            <a:off x="3019195"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3B9DF35C-1C81-DB4C-A865-033829360B76}"/>
              </a:ext>
            </a:extLst>
          </p:cNvPr>
          <p:cNvSpPr/>
          <p:nvPr userDrawn="1"/>
        </p:nvSpPr>
        <p:spPr>
          <a:xfrm rot="10800000">
            <a:off x="2169473"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FDD073C3-8FCA-604C-AD42-166A12DD7611}"/>
              </a:ext>
            </a:extLst>
          </p:cNvPr>
          <p:cNvSpPr/>
          <p:nvPr userDrawn="1"/>
        </p:nvSpPr>
        <p:spPr>
          <a:xfrm rot="10800000">
            <a:off x="3019195"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C9857ADE-B647-B744-BA0B-4C41CF42C093}"/>
              </a:ext>
            </a:extLst>
          </p:cNvPr>
          <p:cNvSpPr/>
          <p:nvPr userDrawn="1"/>
        </p:nvSpPr>
        <p:spPr>
          <a:xfrm rot="10800000">
            <a:off x="2589631" y="23309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B5E95630-5F7C-D64F-B89D-68DF84E143CC}"/>
              </a:ext>
            </a:extLst>
          </p:cNvPr>
          <p:cNvSpPr/>
          <p:nvPr userDrawn="1"/>
        </p:nvSpPr>
        <p:spPr>
          <a:xfrm rot="10800000">
            <a:off x="3435983" y="232197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D6981C1A-3CD5-EC4F-B122-AF49B50A409E}"/>
              </a:ext>
            </a:extLst>
          </p:cNvPr>
          <p:cNvSpPr/>
          <p:nvPr userDrawn="1"/>
        </p:nvSpPr>
        <p:spPr>
          <a:xfrm rot="10800000">
            <a:off x="3865549" y="30951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BD0669FE-B9CA-8C46-9082-79E45C3E0FE6}"/>
              </a:ext>
            </a:extLst>
          </p:cNvPr>
          <p:cNvSpPr/>
          <p:nvPr userDrawn="1"/>
        </p:nvSpPr>
        <p:spPr>
          <a:xfrm>
            <a:off x="3865549" y="240444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6B806ACA-7A4A-3C41-83AB-CF7A1A67169D}"/>
              </a:ext>
            </a:extLst>
          </p:cNvPr>
          <p:cNvSpPr/>
          <p:nvPr userDrawn="1"/>
        </p:nvSpPr>
        <p:spPr>
          <a:xfrm rot="10800000">
            <a:off x="1741840" y="232372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C299A7AD-27DD-7B4C-94A7-CA32F2612B4B}"/>
              </a:ext>
            </a:extLst>
          </p:cNvPr>
          <p:cNvSpPr/>
          <p:nvPr userDrawn="1"/>
        </p:nvSpPr>
        <p:spPr>
          <a:xfrm rot="10800000">
            <a:off x="1321682" y="30969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995B0546-07E7-7340-8846-FCC96F2BB670}"/>
              </a:ext>
            </a:extLst>
          </p:cNvPr>
          <p:cNvSpPr/>
          <p:nvPr userDrawn="1"/>
        </p:nvSpPr>
        <p:spPr>
          <a:xfrm>
            <a:off x="1321682" y="240619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8E2615EC-85CE-1249-900F-1C78ABC9CC1A}"/>
              </a:ext>
            </a:extLst>
          </p:cNvPr>
          <p:cNvSpPr/>
          <p:nvPr userDrawn="1"/>
        </p:nvSpPr>
        <p:spPr>
          <a:xfrm>
            <a:off x="4295878" y="318385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3DDB6180-6595-AF4D-B73C-A06BF3C6C43E}"/>
              </a:ext>
            </a:extLst>
          </p:cNvPr>
          <p:cNvSpPr/>
          <p:nvPr userDrawn="1"/>
        </p:nvSpPr>
        <p:spPr>
          <a:xfrm rot="10800000">
            <a:off x="4303951" y="23282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5FF731C5-16BC-3E4F-94CA-F28838C4650D}"/>
              </a:ext>
            </a:extLst>
          </p:cNvPr>
          <p:cNvSpPr/>
          <p:nvPr userDrawn="1"/>
        </p:nvSpPr>
        <p:spPr>
          <a:xfrm>
            <a:off x="5165527"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304D87D6-8D4F-9049-9412-684BE35136A7}"/>
              </a:ext>
            </a:extLst>
          </p:cNvPr>
          <p:cNvSpPr/>
          <p:nvPr userDrawn="1"/>
        </p:nvSpPr>
        <p:spPr>
          <a:xfrm>
            <a:off x="6010547"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15A17E44-A2F4-0D41-B7AE-BF5124B3B005}"/>
              </a:ext>
            </a:extLst>
          </p:cNvPr>
          <p:cNvSpPr/>
          <p:nvPr userDrawn="1"/>
        </p:nvSpPr>
        <p:spPr>
          <a:xfrm>
            <a:off x="6864236"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86E884D8-886A-1C41-938D-4F9BB72A5776}"/>
              </a:ext>
            </a:extLst>
          </p:cNvPr>
          <p:cNvSpPr/>
          <p:nvPr userDrawn="1"/>
        </p:nvSpPr>
        <p:spPr>
          <a:xfrm>
            <a:off x="5590388"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1471ECBB-E124-884C-A8E9-107F58AB115C}"/>
              </a:ext>
            </a:extLst>
          </p:cNvPr>
          <p:cNvSpPr/>
          <p:nvPr userDrawn="1"/>
        </p:nvSpPr>
        <p:spPr>
          <a:xfrm>
            <a:off x="6440110"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78F3AE09-87EB-864B-9667-113CD4A8E017}"/>
              </a:ext>
            </a:extLst>
          </p:cNvPr>
          <p:cNvSpPr/>
          <p:nvPr userDrawn="1"/>
        </p:nvSpPr>
        <p:spPr>
          <a:xfrm rot="10800000">
            <a:off x="5590388"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C1E780BB-52DA-0B49-AB3F-D6911D22D8AD}"/>
              </a:ext>
            </a:extLst>
          </p:cNvPr>
          <p:cNvSpPr/>
          <p:nvPr userDrawn="1"/>
        </p:nvSpPr>
        <p:spPr>
          <a:xfrm rot="10800000">
            <a:off x="6440110"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24B86CE6-92B5-7944-BF26-B489A2EA7D79}"/>
              </a:ext>
            </a:extLst>
          </p:cNvPr>
          <p:cNvSpPr/>
          <p:nvPr userDrawn="1"/>
        </p:nvSpPr>
        <p:spPr>
          <a:xfrm rot="10800000">
            <a:off x="6010547" y="7818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C3B02C34-891A-8F47-8C07-9D0AB3E10593}"/>
              </a:ext>
            </a:extLst>
          </p:cNvPr>
          <p:cNvSpPr/>
          <p:nvPr userDrawn="1"/>
        </p:nvSpPr>
        <p:spPr>
          <a:xfrm rot="10800000">
            <a:off x="6856899" y="77286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198EC5DE-0536-EA42-9456-6EEAFAFA4DAF}"/>
              </a:ext>
            </a:extLst>
          </p:cNvPr>
          <p:cNvSpPr/>
          <p:nvPr userDrawn="1"/>
        </p:nvSpPr>
        <p:spPr>
          <a:xfrm rot="10800000">
            <a:off x="7286464" y="15460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C9D00E71-02E1-B842-8F31-CEFE43177B72}"/>
              </a:ext>
            </a:extLst>
          </p:cNvPr>
          <p:cNvSpPr/>
          <p:nvPr userDrawn="1"/>
        </p:nvSpPr>
        <p:spPr>
          <a:xfrm>
            <a:off x="7286464" y="85533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8EE158DE-082A-7741-A5D8-A5C93516C85F}"/>
              </a:ext>
            </a:extLst>
          </p:cNvPr>
          <p:cNvSpPr/>
          <p:nvPr userDrawn="1"/>
        </p:nvSpPr>
        <p:spPr>
          <a:xfrm rot="10800000">
            <a:off x="5162755" y="77461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02757FCE-E004-B64E-A791-FF4926A40907}"/>
              </a:ext>
            </a:extLst>
          </p:cNvPr>
          <p:cNvSpPr/>
          <p:nvPr userDrawn="1"/>
        </p:nvSpPr>
        <p:spPr>
          <a:xfrm rot="10800000">
            <a:off x="4727849" y="154779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6E39030B-BA93-5944-806D-85A2B8D0FD6B}"/>
              </a:ext>
            </a:extLst>
          </p:cNvPr>
          <p:cNvSpPr/>
          <p:nvPr userDrawn="1"/>
        </p:nvSpPr>
        <p:spPr>
          <a:xfrm>
            <a:off x="4727849" y="85708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52489BE6-C007-A740-906B-0FA0030DDFD7}"/>
              </a:ext>
            </a:extLst>
          </p:cNvPr>
          <p:cNvSpPr/>
          <p:nvPr userDrawn="1"/>
        </p:nvSpPr>
        <p:spPr>
          <a:xfrm>
            <a:off x="7716794" y="16347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AE5AB7D2-2670-3E48-B7DB-6B93E0E822C8}"/>
              </a:ext>
            </a:extLst>
          </p:cNvPr>
          <p:cNvSpPr/>
          <p:nvPr userDrawn="1"/>
        </p:nvSpPr>
        <p:spPr>
          <a:xfrm rot="10800000">
            <a:off x="7724866" y="779088"/>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4AC92ED2-AD06-0047-BE04-82960374093C}"/>
              </a:ext>
            </a:extLst>
          </p:cNvPr>
          <p:cNvSpPr/>
          <p:nvPr userDrawn="1"/>
        </p:nvSpPr>
        <p:spPr>
          <a:xfrm>
            <a:off x="8569281"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1C04995D-26F8-9A4C-B12B-FD6D3A40BC90}"/>
              </a:ext>
            </a:extLst>
          </p:cNvPr>
          <p:cNvSpPr/>
          <p:nvPr userDrawn="1"/>
        </p:nvSpPr>
        <p:spPr>
          <a:xfrm>
            <a:off x="9414300"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295CBEDF-77D7-FE44-8F32-F93EF0047A69}"/>
              </a:ext>
            </a:extLst>
          </p:cNvPr>
          <p:cNvSpPr/>
          <p:nvPr userDrawn="1"/>
        </p:nvSpPr>
        <p:spPr>
          <a:xfrm>
            <a:off x="10267990" y="16375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0BFAE730-B93F-F148-83F2-DCDAC0AB8DBB}"/>
              </a:ext>
            </a:extLst>
          </p:cNvPr>
          <p:cNvSpPr/>
          <p:nvPr userDrawn="1"/>
        </p:nvSpPr>
        <p:spPr>
          <a:xfrm>
            <a:off x="8994142"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9A21F344-4D97-F244-A6D1-B7ED2FDD0C11}"/>
              </a:ext>
            </a:extLst>
          </p:cNvPr>
          <p:cNvSpPr/>
          <p:nvPr userDrawn="1"/>
        </p:nvSpPr>
        <p:spPr>
          <a:xfrm>
            <a:off x="9843864" y="86432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99298451-0AA2-394C-ACB3-400BC8FD8886}"/>
              </a:ext>
            </a:extLst>
          </p:cNvPr>
          <p:cNvSpPr/>
          <p:nvPr userDrawn="1"/>
        </p:nvSpPr>
        <p:spPr>
          <a:xfrm rot="10800000">
            <a:off x="8994142"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F5E67728-1ED5-6A4E-8F21-6BCEE9BBB1B5}"/>
              </a:ext>
            </a:extLst>
          </p:cNvPr>
          <p:cNvSpPr/>
          <p:nvPr userDrawn="1"/>
        </p:nvSpPr>
        <p:spPr>
          <a:xfrm rot="10800000">
            <a:off x="9843864" y="15550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90ACD55D-DAB9-F045-95C5-5A9FB9EABC4E}"/>
              </a:ext>
            </a:extLst>
          </p:cNvPr>
          <p:cNvSpPr/>
          <p:nvPr userDrawn="1"/>
        </p:nvSpPr>
        <p:spPr>
          <a:xfrm rot="10800000">
            <a:off x="9414300" y="7818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1EBEABC4-16ED-D342-8FD5-7338256A230B}"/>
              </a:ext>
            </a:extLst>
          </p:cNvPr>
          <p:cNvSpPr/>
          <p:nvPr userDrawn="1"/>
        </p:nvSpPr>
        <p:spPr>
          <a:xfrm rot="10800000">
            <a:off x="10260652" y="77286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C724FDD4-34BE-9246-9CA1-3357D34FA443}"/>
              </a:ext>
            </a:extLst>
          </p:cNvPr>
          <p:cNvSpPr/>
          <p:nvPr userDrawn="1"/>
        </p:nvSpPr>
        <p:spPr>
          <a:xfrm rot="10800000">
            <a:off x="10690218" y="15460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1B042482-5FE2-D847-A8D5-C961EBF58C9D}"/>
              </a:ext>
            </a:extLst>
          </p:cNvPr>
          <p:cNvSpPr/>
          <p:nvPr userDrawn="1"/>
        </p:nvSpPr>
        <p:spPr>
          <a:xfrm>
            <a:off x="10690218" y="85533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729C09BF-302A-0647-A1E4-42CFBC378B00}"/>
              </a:ext>
            </a:extLst>
          </p:cNvPr>
          <p:cNvSpPr/>
          <p:nvPr userDrawn="1"/>
        </p:nvSpPr>
        <p:spPr>
          <a:xfrm rot="10800000">
            <a:off x="8566509" y="77461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69C4C4B2-42AA-7647-8FBF-2C53B7166858}"/>
              </a:ext>
            </a:extLst>
          </p:cNvPr>
          <p:cNvSpPr/>
          <p:nvPr userDrawn="1"/>
        </p:nvSpPr>
        <p:spPr>
          <a:xfrm rot="10800000">
            <a:off x="8146351" y="154779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2A1EAD87-C8A2-8145-AF95-ACF6A425551B}"/>
              </a:ext>
            </a:extLst>
          </p:cNvPr>
          <p:cNvSpPr/>
          <p:nvPr userDrawn="1"/>
        </p:nvSpPr>
        <p:spPr>
          <a:xfrm>
            <a:off x="8146351" y="85708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FA066075-4AE1-5E43-8E38-7A5D35B2EDE1}"/>
              </a:ext>
            </a:extLst>
          </p:cNvPr>
          <p:cNvSpPr/>
          <p:nvPr userDrawn="1"/>
        </p:nvSpPr>
        <p:spPr>
          <a:xfrm>
            <a:off x="11120547" y="163474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B4B4B185-42DB-F742-9D55-0D4F9FB6BCC6}"/>
              </a:ext>
            </a:extLst>
          </p:cNvPr>
          <p:cNvSpPr/>
          <p:nvPr userDrawn="1"/>
        </p:nvSpPr>
        <p:spPr>
          <a:xfrm rot="10800000">
            <a:off x="11128620" y="779088"/>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FB61A26D-B20E-F14F-A2D6-B4EF27C0E6AF}"/>
              </a:ext>
            </a:extLst>
          </p:cNvPr>
          <p:cNvSpPr/>
          <p:nvPr userDrawn="1"/>
        </p:nvSpPr>
        <p:spPr>
          <a:xfrm rot="10800000">
            <a:off x="11550104" y="154779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3AAF2791-D6BA-E24F-BC64-071E4FEFB210}"/>
              </a:ext>
            </a:extLst>
          </p:cNvPr>
          <p:cNvSpPr/>
          <p:nvPr userDrawn="1"/>
        </p:nvSpPr>
        <p:spPr>
          <a:xfrm>
            <a:off x="11550104" y="85708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2028076C-4720-F34A-9801-FE0BAB14AB20}"/>
              </a:ext>
            </a:extLst>
          </p:cNvPr>
          <p:cNvSpPr/>
          <p:nvPr userDrawn="1"/>
        </p:nvSpPr>
        <p:spPr>
          <a:xfrm>
            <a:off x="5165527"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DBA3F6CC-C72B-DE45-ABE8-95F7F79DA25B}"/>
              </a:ext>
            </a:extLst>
          </p:cNvPr>
          <p:cNvSpPr/>
          <p:nvPr userDrawn="1"/>
        </p:nvSpPr>
        <p:spPr>
          <a:xfrm>
            <a:off x="6010547"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CF4899BE-B19A-2649-8DD9-5CD8E7067872}"/>
              </a:ext>
            </a:extLst>
          </p:cNvPr>
          <p:cNvSpPr/>
          <p:nvPr userDrawn="1"/>
        </p:nvSpPr>
        <p:spPr>
          <a:xfrm>
            <a:off x="6864236"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47DA3667-AFA9-8347-953B-622D01802CAE}"/>
              </a:ext>
            </a:extLst>
          </p:cNvPr>
          <p:cNvSpPr/>
          <p:nvPr userDrawn="1"/>
        </p:nvSpPr>
        <p:spPr>
          <a:xfrm>
            <a:off x="5590388"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B5C2DEF5-8AB1-9148-8264-E4F1C945B9A5}"/>
              </a:ext>
            </a:extLst>
          </p:cNvPr>
          <p:cNvSpPr/>
          <p:nvPr userDrawn="1"/>
        </p:nvSpPr>
        <p:spPr>
          <a:xfrm>
            <a:off x="6440110"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6B635538-93FA-FD40-ABA3-E8FE90D346AD}"/>
              </a:ext>
            </a:extLst>
          </p:cNvPr>
          <p:cNvSpPr/>
          <p:nvPr userDrawn="1"/>
        </p:nvSpPr>
        <p:spPr>
          <a:xfrm rot="10800000">
            <a:off x="5590388"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BC12DC8E-B5CE-4041-9F95-3CA8199CFB9F}"/>
              </a:ext>
            </a:extLst>
          </p:cNvPr>
          <p:cNvSpPr/>
          <p:nvPr userDrawn="1"/>
        </p:nvSpPr>
        <p:spPr>
          <a:xfrm rot="10800000">
            <a:off x="6440110"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11B249CA-B480-1C4A-A68F-55C1ECF24EBA}"/>
              </a:ext>
            </a:extLst>
          </p:cNvPr>
          <p:cNvSpPr/>
          <p:nvPr userDrawn="1"/>
        </p:nvSpPr>
        <p:spPr>
          <a:xfrm rot="10800000">
            <a:off x="6010547" y="23309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3213B9EC-A9A3-8745-8D07-4CE6A53E9E15}"/>
              </a:ext>
            </a:extLst>
          </p:cNvPr>
          <p:cNvSpPr/>
          <p:nvPr userDrawn="1"/>
        </p:nvSpPr>
        <p:spPr>
          <a:xfrm rot="10800000">
            <a:off x="6856899" y="232197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D91C4AC7-E0B5-664A-8772-BEFFF185836E}"/>
              </a:ext>
            </a:extLst>
          </p:cNvPr>
          <p:cNvSpPr/>
          <p:nvPr userDrawn="1"/>
        </p:nvSpPr>
        <p:spPr>
          <a:xfrm rot="10800000">
            <a:off x="7286464" y="30951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063E22AD-B449-A54D-8F55-6A6E22058526}"/>
              </a:ext>
            </a:extLst>
          </p:cNvPr>
          <p:cNvSpPr/>
          <p:nvPr userDrawn="1"/>
        </p:nvSpPr>
        <p:spPr>
          <a:xfrm>
            <a:off x="7286464" y="240444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4E81D89E-9548-AD42-A979-AB795409D7B7}"/>
              </a:ext>
            </a:extLst>
          </p:cNvPr>
          <p:cNvSpPr/>
          <p:nvPr userDrawn="1"/>
        </p:nvSpPr>
        <p:spPr>
          <a:xfrm rot="10800000">
            <a:off x="5162755" y="232372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32CFC4B2-F8BF-3746-AA20-60D1985DC6C6}"/>
              </a:ext>
            </a:extLst>
          </p:cNvPr>
          <p:cNvSpPr/>
          <p:nvPr userDrawn="1"/>
        </p:nvSpPr>
        <p:spPr>
          <a:xfrm rot="10800000">
            <a:off x="4727849" y="30969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3229EAFE-31FC-4B4B-82D5-6955C628B549}"/>
              </a:ext>
            </a:extLst>
          </p:cNvPr>
          <p:cNvSpPr/>
          <p:nvPr userDrawn="1"/>
        </p:nvSpPr>
        <p:spPr>
          <a:xfrm>
            <a:off x="4727849" y="240619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BDCFE166-9957-9141-9F41-AC0A674FDC2E}"/>
              </a:ext>
            </a:extLst>
          </p:cNvPr>
          <p:cNvSpPr/>
          <p:nvPr userDrawn="1"/>
        </p:nvSpPr>
        <p:spPr>
          <a:xfrm>
            <a:off x="7716794" y="318385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B40033E7-BE91-AB47-9B4E-EB1FC7E05E81}"/>
              </a:ext>
            </a:extLst>
          </p:cNvPr>
          <p:cNvSpPr/>
          <p:nvPr userDrawn="1"/>
        </p:nvSpPr>
        <p:spPr>
          <a:xfrm rot="10800000">
            <a:off x="7724866" y="23282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63354CE7-1F6F-4D41-881A-0D50265A4958}"/>
              </a:ext>
            </a:extLst>
          </p:cNvPr>
          <p:cNvSpPr/>
          <p:nvPr userDrawn="1"/>
        </p:nvSpPr>
        <p:spPr>
          <a:xfrm>
            <a:off x="8569281"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EAFE50F4-B41B-2A4D-9370-18362C14FBA4}"/>
              </a:ext>
            </a:extLst>
          </p:cNvPr>
          <p:cNvSpPr/>
          <p:nvPr userDrawn="1"/>
        </p:nvSpPr>
        <p:spPr>
          <a:xfrm>
            <a:off x="9414300"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E2D2D52F-98AE-5D4A-91F7-5ECDD7B95236}"/>
              </a:ext>
            </a:extLst>
          </p:cNvPr>
          <p:cNvSpPr/>
          <p:nvPr userDrawn="1"/>
        </p:nvSpPr>
        <p:spPr>
          <a:xfrm>
            <a:off x="10267990" y="318661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D8597D25-8ACF-6D4D-B91A-95CCB5BF44F2}"/>
              </a:ext>
            </a:extLst>
          </p:cNvPr>
          <p:cNvSpPr/>
          <p:nvPr userDrawn="1"/>
        </p:nvSpPr>
        <p:spPr>
          <a:xfrm>
            <a:off x="8994142"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C66A636-0F50-1543-A7F0-A8958493F7F0}"/>
              </a:ext>
            </a:extLst>
          </p:cNvPr>
          <p:cNvSpPr/>
          <p:nvPr userDrawn="1"/>
        </p:nvSpPr>
        <p:spPr>
          <a:xfrm>
            <a:off x="9843864" y="241343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496F5C79-692A-344B-B7A0-09D7661B6E21}"/>
              </a:ext>
            </a:extLst>
          </p:cNvPr>
          <p:cNvSpPr/>
          <p:nvPr userDrawn="1"/>
        </p:nvSpPr>
        <p:spPr>
          <a:xfrm rot="10800000">
            <a:off x="8994142"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C5330219-C7B7-8248-A9B7-232353F028F5}"/>
              </a:ext>
            </a:extLst>
          </p:cNvPr>
          <p:cNvSpPr/>
          <p:nvPr userDrawn="1"/>
        </p:nvSpPr>
        <p:spPr>
          <a:xfrm rot="10800000">
            <a:off x="9843864" y="310414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9F8363BD-A4EA-EF42-9D14-5C922CA4DFD1}"/>
              </a:ext>
            </a:extLst>
          </p:cNvPr>
          <p:cNvSpPr/>
          <p:nvPr userDrawn="1"/>
        </p:nvSpPr>
        <p:spPr>
          <a:xfrm rot="10800000">
            <a:off x="9414300" y="23309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053594BB-618C-6B45-8B25-0B8E6F7B4317}"/>
              </a:ext>
            </a:extLst>
          </p:cNvPr>
          <p:cNvSpPr/>
          <p:nvPr userDrawn="1"/>
        </p:nvSpPr>
        <p:spPr>
          <a:xfrm rot="10800000">
            <a:off x="10260652" y="232197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333A937E-9D7E-814F-8D01-52B7516166E2}"/>
              </a:ext>
            </a:extLst>
          </p:cNvPr>
          <p:cNvSpPr/>
          <p:nvPr userDrawn="1"/>
        </p:nvSpPr>
        <p:spPr>
          <a:xfrm rot="10800000">
            <a:off x="10690218" y="309515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C337B4F6-A870-2A4F-AA46-DBE8D4CCE882}"/>
              </a:ext>
            </a:extLst>
          </p:cNvPr>
          <p:cNvSpPr/>
          <p:nvPr userDrawn="1"/>
        </p:nvSpPr>
        <p:spPr>
          <a:xfrm>
            <a:off x="10690218" y="240444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B1EE8CFB-1581-1F40-8BFF-038A3E94FD4F}"/>
              </a:ext>
            </a:extLst>
          </p:cNvPr>
          <p:cNvSpPr/>
          <p:nvPr userDrawn="1"/>
        </p:nvSpPr>
        <p:spPr>
          <a:xfrm rot="10800000">
            <a:off x="8566509" y="232372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EA6676A4-D758-414D-8CDB-EDD28F1E9F65}"/>
              </a:ext>
            </a:extLst>
          </p:cNvPr>
          <p:cNvSpPr/>
          <p:nvPr userDrawn="1"/>
        </p:nvSpPr>
        <p:spPr>
          <a:xfrm rot="10800000">
            <a:off x="8146351" y="30969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1C9B45A0-D563-6E45-ADDE-3E9BE7860E46}"/>
              </a:ext>
            </a:extLst>
          </p:cNvPr>
          <p:cNvSpPr/>
          <p:nvPr userDrawn="1"/>
        </p:nvSpPr>
        <p:spPr>
          <a:xfrm>
            <a:off x="8146351" y="240619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B4BDF16D-C795-8A43-AD99-0E5623E1266F}"/>
              </a:ext>
            </a:extLst>
          </p:cNvPr>
          <p:cNvSpPr/>
          <p:nvPr userDrawn="1"/>
        </p:nvSpPr>
        <p:spPr>
          <a:xfrm>
            <a:off x="11120547" y="318385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9C50B438-40D4-3440-9860-99555B97036B}"/>
              </a:ext>
            </a:extLst>
          </p:cNvPr>
          <p:cNvSpPr/>
          <p:nvPr userDrawn="1"/>
        </p:nvSpPr>
        <p:spPr>
          <a:xfrm rot="10800000">
            <a:off x="11128620" y="232820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378FA9AF-09CD-484D-9395-2080D2D39AF0}"/>
              </a:ext>
            </a:extLst>
          </p:cNvPr>
          <p:cNvSpPr/>
          <p:nvPr userDrawn="1"/>
        </p:nvSpPr>
        <p:spPr>
          <a:xfrm rot="10800000">
            <a:off x="11550104" y="30969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DA9A1242-E7C3-B444-ABE7-CFBDCB277824}"/>
              </a:ext>
            </a:extLst>
          </p:cNvPr>
          <p:cNvSpPr/>
          <p:nvPr userDrawn="1"/>
        </p:nvSpPr>
        <p:spPr>
          <a:xfrm>
            <a:off x="11550104" y="240619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AE97B333-6808-C647-9F0B-85B9E7C0F0B2}"/>
              </a:ext>
            </a:extLst>
          </p:cNvPr>
          <p:cNvSpPr/>
          <p:nvPr userDrawn="1"/>
        </p:nvSpPr>
        <p:spPr>
          <a:xfrm>
            <a:off x="39567"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F181B91E-47DB-4541-87FF-416C7733C33D}"/>
              </a:ext>
            </a:extLst>
          </p:cNvPr>
          <p:cNvSpPr/>
          <p:nvPr userDrawn="1"/>
        </p:nvSpPr>
        <p:spPr>
          <a:xfrm rot="10800000">
            <a:off x="32230" y="387902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3BE0410D-450A-F844-9848-92F80B620F37}"/>
              </a:ext>
            </a:extLst>
          </p:cNvPr>
          <p:cNvSpPr/>
          <p:nvPr userDrawn="1"/>
        </p:nvSpPr>
        <p:spPr>
          <a:xfrm rot="10800000">
            <a:off x="461795" y="46521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95CE5319-DDB0-5141-800E-8AEAA444FBC6}"/>
              </a:ext>
            </a:extLst>
          </p:cNvPr>
          <p:cNvSpPr/>
          <p:nvPr userDrawn="1"/>
        </p:nvSpPr>
        <p:spPr>
          <a:xfrm>
            <a:off x="461795" y="396149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A226483A-282C-E443-818A-0E6495DD7B4D}"/>
              </a:ext>
            </a:extLst>
          </p:cNvPr>
          <p:cNvSpPr/>
          <p:nvPr userDrawn="1"/>
        </p:nvSpPr>
        <p:spPr>
          <a:xfrm>
            <a:off x="892125" y="47408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48B7DBAF-710E-A747-ACF7-8457C8583504}"/>
              </a:ext>
            </a:extLst>
          </p:cNvPr>
          <p:cNvSpPr/>
          <p:nvPr userDrawn="1"/>
        </p:nvSpPr>
        <p:spPr>
          <a:xfrm rot="10800000">
            <a:off x="900197" y="388524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F171891F-FF9B-9247-A50E-306627B96522}"/>
              </a:ext>
            </a:extLst>
          </p:cNvPr>
          <p:cNvSpPr/>
          <p:nvPr userDrawn="1"/>
        </p:nvSpPr>
        <p:spPr>
          <a:xfrm>
            <a:off x="1744612"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5CECE75B-F4E6-7B43-804B-76611722CC1B}"/>
              </a:ext>
            </a:extLst>
          </p:cNvPr>
          <p:cNvSpPr/>
          <p:nvPr userDrawn="1"/>
        </p:nvSpPr>
        <p:spPr>
          <a:xfrm>
            <a:off x="2589631"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6536182E-0CB7-3A42-9FC5-3E178969049D}"/>
              </a:ext>
            </a:extLst>
          </p:cNvPr>
          <p:cNvSpPr/>
          <p:nvPr userDrawn="1"/>
        </p:nvSpPr>
        <p:spPr>
          <a:xfrm>
            <a:off x="3443321"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C64929BD-B569-0B46-B013-F35244B8C7B3}"/>
              </a:ext>
            </a:extLst>
          </p:cNvPr>
          <p:cNvSpPr/>
          <p:nvPr userDrawn="1"/>
        </p:nvSpPr>
        <p:spPr>
          <a:xfrm>
            <a:off x="2169473"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91D419F8-3C1A-DB4F-A3AD-D25501E3F065}"/>
              </a:ext>
            </a:extLst>
          </p:cNvPr>
          <p:cNvSpPr/>
          <p:nvPr userDrawn="1"/>
        </p:nvSpPr>
        <p:spPr>
          <a:xfrm>
            <a:off x="3019195"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9B556196-88AA-1047-8C47-EDE08C3F994F}"/>
              </a:ext>
            </a:extLst>
          </p:cNvPr>
          <p:cNvSpPr/>
          <p:nvPr userDrawn="1"/>
        </p:nvSpPr>
        <p:spPr>
          <a:xfrm rot="10800000">
            <a:off x="2169473"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90EC0B72-DD60-0F4C-9124-64AC1E2E0F5A}"/>
              </a:ext>
            </a:extLst>
          </p:cNvPr>
          <p:cNvSpPr/>
          <p:nvPr userDrawn="1"/>
        </p:nvSpPr>
        <p:spPr>
          <a:xfrm rot="10800000">
            <a:off x="3019195"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BF6B993A-33D3-BC46-8BED-0761F66F0CF1}"/>
              </a:ext>
            </a:extLst>
          </p:cNvPr>
          <p:cNvSpPr/>
          <p:nvPr userDrawn="1"/>
        </p:nvSpPr>
        <p:spPr>
          <a:xfrm rot="10800000">
            <a:off x="2589631" y="388801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D525A871-860C-B04E-A6BD-3A7D1BD4B71F}"/>
              </a:ext>
            </a:extLst>
          </p:cNvPr>
          <p:cNvSpPr/>
          <p:nvPr userDrawn="1"/>
        </p:nvSpPr>
        <p:spPr>
          <a:xfrm rot="10800000">
            <a:off x="3435983" y="387902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28FCA720-5193-A64B-8B51-0FA255161929}"/>
              </a:ext>
            </a:extLst>
          </p:cNvPr>
          <p:cNvSpPr/>
          <p:nvPr userDrawn="1"/>
        </p:nvSpPr>
        <p:spPr>
          <a:xfrm rot="10800000">
            <a:off x="3865549" y="46521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58F4987F-EF7D-5145-8784-263139AE2432}"/>
              </a:ext>
            </a:extLst>
          </p:cNvPr>
          <p:cNvSpPr/>
          <p:nvPr userDrawn="1"/>
        </p:nvSpPr>
        <p:spPr>
          <a:xfrm>
            <a:off x="3865549" y="396149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21F60A71-A7D6-9548-937E-AF36E8FC2269}"/>
              </a:ext>
            </a:extLst>
          </p:cNvPr>
          <p:cNvSpPr/>
          <p:nvPr userDrawn="1"/>
        </p:nvSpPr>
        <p:spPr>
          <a:xfrm rot="10800000">
            <a:off x="1741840" y="388077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121E692B-A1B7-0740-B8A4-B9FE9E36657C}"/>
              </a:ext>
            </a:extLst>
          </p:cNvPr>
          <p:cNvSpPr/>
          <p:nvPr userDrawn="1"/>
        </p:nvSpPr>
        <p:spPr>
          <a:xfrm rot="10800000">
            <a:off x="1321682" y="46539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574915D9-0A5A-754D-9940-94C712CE21F7}"/>
              </a:ext>
            </a:extLst>
          </p:cNvPr>
          <p:cNvSpPr/>
          <p:nvPr userDrawn="1"/>
        </p:nvSpPr>
        <p:spPr>
          <a:xfrm>
            <a:off x="1321682" y="396324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38463CF4-4F2E-7A4E-AF1F-8EA0E89C5034}"/>
              </a:ext>
            </a:extLst>
          </p:cNvPr>
          <p:cNvSpPr/>
          <p:nvPr userDrawn="1"/>
        </p:nvSpPr>
        <p:spPr>
          <a:xfrm>
            <a:off x="4295878" y="47408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0EB4CCAE-977A-EA4B-8C5C-83F3F86B535E}"/>
              </a:ext>
            </a:extLst>
          </p:cNvPr>
          <p:cNvSpPr/>
          <p:nvPr userDrawn="1"/>
        </p:nvSpPr>
        <p:spPr>
          <a:xfrm rot="10800000">
            <a:off x="4303951" y="388524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2FE020EB-B302-FD4E-BEFA-C9D30EFCA77F}"/>
              </a:ext>
            </a:extLst>
          </p:cNvPr>
          <p:cNvSpPr/>
          <p:nvPr userDrawn="1"/>
        </p:nvSpPr>
        <p:spPr>
          <a:xfrm>
            <a:off x="39567"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81392325-0624-AD48-A568-8939245F66C4}"/>
              </a:ext>
            </a:extLst>
          </p:cNvPr>
          <p:cNvSpPr/>
          <p:nvPr userDrawn="1"/>
        </p:nvSpPr>
        <p:spPr>
          <a:xfrm rot="10800000">
            <a:off x="32230" y="54281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03AC7842-310E-C54A-8AE9-71A250B9953C}"/>
              </a:ext>
            </a:extLst>
          </p:cNvPr>
          <p:cNvSpPr/>
          <p:nvPr userDrawn="1"/>
        </p:nvSpPr>
        <p:spPr>
          <a:xfrm rot="10800000">
            <a:off x="461795" y="62013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6A1AEBE8-8CAB-DA45-8C6B-53A74B78495C}"/>
              </a:ext>
            </a:extLst>
          </p:cNvPr>
          <p:cNvSpPr/>
          <p:nvPr userDrawn="1"/>
        </p:nvSpPr>
        <p:spPr>
          <a:xfrm>
            <a:off x="461795" y="55106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EA1996A2-3A60-BA43-8A2F-914E0598EF03}"/>
              </a:ext>
            </a:extLst>
          </p:cNvPr>
          <p:cNvSpPr/>
          <p:nvPr userDrawn="1"/>
        </p:nvSpPr>
        <p:spPr>
          <a:xfrm>
            <a:off x="892125" y="62900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86CAC6CC-9F0F-4047-867E-60C78ED9BB05}"/>
              </a:ext>
            </a:extLst>
          </p:cNvPr>
          <p:cNvSpPr/>
          <p:nvPr userDrawn="1"/>
        </p:nvSpPr>
        <p:spPr>
          <a:xfrm rot="10800000">
            <a:off x="900197" y="543435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7F0A8F69-4C56-CC47-8C9E-1B6B48FE424A}"/>
              </a:ext>
            </a:extLst>
          </p:cNvPr>
          <p:cNvSpPr/>
          <p:nvPr userDrawn="1"/>
        </p:nvSpPr>
        <p:spPr>
          <a:xfrm>
            <a:off x="1744612"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4CCB34E0-48B8-4C47-8DA8-296FDCE2E2EE}"/>
              </a:ext>
            </a:extLst>
          </p:cNvPr>
          <p:cNvSpPr/>
          <p:nvPr userDrawn="1"/>
        </p:nvSpPr>
        <p:spPr>
          <a:xfrm>
            <a:off x="2589631"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C153F151-D461-1D4C-8ADF-B8DC3A6B07DE}"/>
              </a:ext>
            </a:extLst>
          </p:cNvPr>
          <p:cNvSpPr/>
          <p:nvPr userDrawn="1"/>
        </p:nvSpPr>
        <p:spPr>
          <a:xfrm>
            <a:off x="3443321"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122903F1-4B12-F846-95E5-0DADDD98C3D6}"/>
              </a:ext>
            </a:extLst>
          </p:cNvPr>
          <p:cNvSpPr/>
          <p:nvPr userDrawn="1"/>
        </p:nvSpPr>
        <p:spPr>
          <a:xfrm>
            <a:off x="2169473"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96895F9C-5EB9-B946-AF4C-8A52AB4BE686}"/>
              </a:ext>
            </a:extLst>
          </p:cNvPr>
          <p:cNvSpPr/>
          <p:nvPr userDrawn="1"/>
        </p:nvSpPr>
        <p:spPr>
          <a:xfrm>
            <a:off x="3019195"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51B70AB7-3A13-D14B-87DF-723CA199A5D2}"/>
              </a:ext>
            </a:extLst>
          </p:cNvPr>
          <p:cNvSpPr/>
          <p:nvPr userDrawn="1"/>
        </p:nvSpPr>
        <p:spPr>
          <a:xfrm rot="10800000">
            <a:off x="2169473"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1917B4FF-DF87-DA48-9265-DD0C52DF78EF}"/>
              </a:ext>
            </a:extLst>
          </p:cNvPr>
          <p:cNvSpPr/>
          <p:nvPr userDrawn="1"/>
        </p:nvSpPr>
        <p:spPr>
          <a:xfrm rot="10800000">
            <a:off x="3019195"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B68DD609-A893-5E49-9BDC-569E9E8CB665}"/>
              </a:ext>
            </a:extLst>
          </p:cNvPr>
          <p:cNvSpPr/>
          <p:nvPr userDrawn="1"/>
        </p:nvSpPr>
        <p:spPr>
          <a:xfrm rot="10800000">
            <a:off x="2589631" y="543712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37798A65-A77E-4743-80D7-D27EF98E96FB}"/>
              </a:ext>
            </a:extLst>
          </p:cNvPr>
          <p:cNvSpPr/>
          <p:nvPr userDrawn="1"/>
        </p:nvSpPr>
        <p:spPr>
          <a:xfrm rot="10800000">
            <a:off x="3435983" y="54281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EE46838E-FC50-4947-A49C-3487C1C2189A}"/>
              </a:ext>
            </a:extLst>
          </p:cNvPr>
          <p:cNvSpPr/>
          <p:nvPr userDrawn="1"/>
        </p:nvSpPr>
        <p:spPr>
          <a:xfrm rot="10800000">
            <a:off x="3865549" y="62013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5389942C-4657-514D-A8AC-2A134DDF99E2}"/>
              </a:ext>
            </a:extLst>
          </p:cNvPr>
          <p:cNvSpPr/>
          <p:nvPr userDrawn="1"/>
        </p:nvSpPr>
        <p:spPr>
          <a:xfrm>
            <a:off x="3865549" y="55106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A305C5F0-58D3-904C-8595-E6D4D6C44737}"/>
              </a:ext>
            </a:extLst>
          </p:cNvPr>
          <p:cNvSpPr/>
          <p:nvPr userDrawn="1"/>
        </p:nvSpPr>
        <p:spPr>
          <a:xfrm rot="10800000">
            <a:off x="1741840" y="54298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40E669C0-3451-1D4D-B916-6E45379218D2}"/>
              </a:ext>
            </a:extLst>
          </p:cNvPr>
          <p:cNvSpPr/>
          <p:nvPr userDrawn="1"/>
        </p:nvSpPr>
        <p:spPr>
          <a:xfrm rot="10800000">
            <a:off x="1321682" y="620306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19EC6D7C-4E83-294F-9184-F9E176CB21EC}"/>
              </a:ext>
            </a:extLst>
          </p:cNvPr>
          <p:cNvSpPr/>
          <p:nvPr userDrawn="1"/>
        </p:nvSpPr>
        <p:spPr>
          <a:xfrm>
            <a:off x="1321682" y="551235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3FDBE174-7BA7-744B-B8CB-A199FBA38844}"/>
              </a:ext>
            </a:extLst>
          </p:cNvPr>
          <p:cNvSpPr/>
          <p:nvPr userDrawn="1"/>
        </p:nvSpPr>
        <p:spPr>
          <a:xfrm>
            <a:off x="4295878" y="62900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1F723699-3041-234D-8E3A-74F08134C873}"/>
              </a:ext>
            </a:extLst>
          </p:cNvPr>
          <p:cNvSpPr/>
          <p:nvPr userDrawn="1"/>
        </p:nvSpPr>
        <p:spPr>
          <a:xfrm rot="10800000">
            <a:off x="4303951" y="543435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CC4873A4-6F8D-384E-AB86-FD27BEAC5F9B}"/>
              </a:ext>
            </a:extLst>
          </p:cNvPr>
          <p:cNvSpPr/>
          <p:nvPr userDrawn="1"/>
        </p:nvSpPr>
        <p:spPr>
          <a:xfrm>
            <a:off x="5165527"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BBF8DDFE-8FDE-3E49-AAF5-6D4595920035}"/>
              </a:ext>
            </a:extLst>
          </p:cNvPr>
          <p:cNvSpPr/>
          <p:nvPr userDrawn="1"/>
        </p:nvSpPr>
        <p:spPr>
          <a:xfrm>
            <a:off x="6010547"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DE900FAC-CFD3-184D-90AD-3899541FFA91}"/>
              </a:ext>
            </a:extLst>
          </p:cNvPr>
          <p:cNvSpPr/>
          <p:nvPr userDrawn="1"/>
        </p:nvSpPr>
        <p:spPr>
          <a:xfrm>
            <a:off x="6864236"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D64CAC98-B207-3842-9DE3-366EBF5DA61B}"/>
              </a:ext>
            </a:extLst>
          </p:cNvPr>
          <p:cNvSpPr/>
          <p:nvPr userDrawn="1"/>
        </p:nvSpPr>
        <p:spPr>
          <a:xfrm>
            <a:off x="5590388"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1F3ED46B-7C22-CA44-8BCC-AD43F4CF58CE}"/>
              </a:ext>
            </a:extLst>
          </p:cNvPr>
          <p:cNvSpPr/>
          <p:nvPr userDrawn="1"/>
        </p:nvSpPr>
        <p:spPr>
          <a:xfrm>
            <a:off x="6440110"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F011E00A-1433-DE49-9D63-14688EC00D00}"/>
              </a:ext>
            </a:extLst>
          </p:cNvPr>
          <p:cNvSpPr/>
          <p:nvPr userDrawn="1"/>
        </p:nvSpPr>
        <p:spPr>
          <a:xfrm rot="10800000">
            <a:off x="5590388"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4223101C-5AAA-0340-92AB-07251AA5171E}"/>
              </a:ext>
            </a:extLst>
          </p:cNvPr>
          <p:cNvSpPr/>
          <p:nvPr userDrawn="1"/>
        </p:nvSpPr>
        <p:spPr>
          <a:xfrm rot="10800000">
            <a:off x="6440110"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34E9F402-E0F3-4B4D-BA82-9367C79FB03A}"/>
              </a:ext>
            </a:extLst>
          </p:cNvPr>
          <p:cNvSpPr/>
          <p:nvPr userDrawn="1"/>
        </p:nvSpPr>
        <p:spPr>
          <a:xfrm rot="10800000">
            <a:off x="6010547" y="388801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E5AFCBD5-4696-EA48-8CD1-7EF32B5AF492}"/>
              </a:ext>
            </a:extLst>
          </p:cNvPr>
          <p:cNvSpPr/>
          <p:nvPr userDrawn="1"/>
        </p:nvSpPr>
        <p:spPr>
          <a:xfrm rot="10800000">
            <a:off x="6856899" y="387902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9A29EE4D-1395-E345-AFAC-3A01A93BBCF6}"/>
              </a:ext>
            </a:extLst>
          </p:cNvPr>
          <p:cNvSpPr/>
          <p:nvPr userDrawn="1"/>
        </p:nvSpPr>
        <p:spPr>
          <a:xfrm rot="10800000">
            <a:off x="7286464" y="46521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4700AEC6-3F28-C541-8203-B5B2EA3FE653}"/>
              </a:ext>
            </a:extLst>
          </p:cNvPr>
          <p:cNvSpPr/>
          <p:nvPr userDrawn="1"/>
        </p:nvSpPr>
        <p:spPr>
          <a:xfrm>
            <a:off x="7286464" y="396149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EBAFE681-5732-1241-9071-ADC4C923E0A8}"/>
              </a:ext>
            </a:extLst>
          </p:cNvPr>
          <p:cNvSpPr/>
          <p:nvPr userDrawn="1"/>
        </p:nvSpPr>
        <p:spPr>
          <a:xfrm rot="10800000">
            <a:off x="5162755" y="388077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50572D92-7EF5-E144-8A61-C4409F11DE0D}"/>
              </a:ext>
            </a:extLst>
          </p:cNvPr>
          <p:cNvSpPr/>
          <p:nvPr userDrawn="1"/>
        </p:nvSpPr>
        <p:spPr>
          <a:xfrm rot="10800000">
            <a:off x="4727849" y="46539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8B041A6C-9E35-AE45-8E0F-E87074D4BD74}"/>
              </a:ext>
            </a:extLst>
          </p:cNvPr>
          <p:cNvSpPr/>
          <p:nvPr userDrawn="1"/>
        </p:nvSpPr>
        <p:spPr>
          <a:xfrm>
            <a:off x="4727849" y="396324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C9706C84-E54E-674A-88BF-7333D7D9A676}"/>
              </a:ext>
            </a:extLst>
          </p:cNvPr>
          <p:cNvSpPr/>
          <p:nvPr userDrawn="1"/>
        </p:nvSpPr>
        <p:spPr>
          <a:xfrm>
            <a:off x="7716794" y="47408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FBC05618-3F20-9044-AB18-12B4ADEA3526}"/>
              </a:ext>
            </a:extLst>
          </p:cNvPr>
          <p:cNvSpPr/>
          <p:nvPr userDrawn="1"/>
        </p:nvSpPr>
        <p:spPr>
          <a:xfrm rot="10800000">
            <a:off x="7724866" y="388524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3371BA4A-C876-4746-B337-F7DEAEE3F865}"/>
              </a:ext>
            </a:extLst>
          </p:cNvPr>
          <p:cNvSpPr/>
          <p:nvPr userDrawn="1"/>
        </p:nvSpPr>
        <p:spPr>
          <a:xfrm>
            <a:off x="8569281"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D42CC096-4642-2142-9A2E-05B4E211ABF7}"/>
              </a:ext>
            </a:extLst>
          </p:cNvPr>
          <p:cNvSpPr/>
          <p:nvPr userDrawn="1"/>
        </p:nvSpPr>
        <p:spPr>
          <a:xfrm>
            <a:off x="9414300"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634A05B5-F101-B845-BDD1-C696CE8275EC}"/>
              </a:ext>
            </a:extLst>
          </p:cNvPr>
          <p:cNvSpPr/>
          <p:nvPr userDrawn="1"/>
        </p:nvSpPr>
        <p:spPr>
          <a:xfrm>
            <a:off x="10267990" y="474366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7163FEC0-408A-C44D-A174-B96ADDFFAA59}"/>
              </a:ext>
            </a:extLst>
          </p:cNvPr>
          <p:cNvSpPr/>
          <p:nvPr userDrawn="1"/>
        </p:nvSpPr>
        <p:spPr>
          <a:xfrm>
            <a:off x="8994142"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CAD4876D-59CA-044F-ABF8-5EF3126205C5}"/>
              </a:ext>
            </a:extLst>
          </p:cNvPr>
          <p:cNvSpPr/>
          <p:nvPr userDrawn="1"/>
        </p:nvSpPr>
        <p:spPr>
          <a:xfrm>
            <a:off x="9843864" y="39704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BE6DB1A5-8699-3845-86E4-F6FE192D020A}"/>
              </a:ext>
            </a:extLst>
          </p:cNvPr>
          <p:cNvSpPr/>
          <p:nvPr userDrawn="1"/>
        </p:nvSpPr>
        <p:spPr>
          <a:xfrm rot="10800000">
            <a:off x="8994142"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9DCB0961-9AD8-584F-A48D-EEC4473E40B9}"/>
              </a:ext>
            </a:extLst>
          </p:cNvPr>
          <p:cNvSpPr/>
          <p:nvPr userDrawn="1"/>
        </p:nvSpPr>
        <p:spPr>
          <a:xfrm rot="10800000">
            <a:off x="9843864" y="466119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FFA1DD48-C198-EF48-831C-5EBD916CECB5}"/>
              </a:ext>
            </a:extLst>
          </p:cNvPr>
          <p:cNvSpPr/>
          <p:nvPr userDrawn="1"/>
        </p:nvSpPr>
        <p:spPr>
          <a:xfrm rot="10800000">
            <a:off x="9414300" y="388801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3313CFA1-84D2-A54E-A557-1178809AFF0E}"/>
              </a:ext>
            </a:extLst>
          </p:cNvPr>
          <p:cNvSpPr/>
          <p:nvPr userDrawn="1"/>
        </p:nvSpPr>
        <p:spPr>
          <a:xfrm rot="10800000">
            <a:off x="10260652" y="3879020"/>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F93F42C4-D838-5943-9CB8-2753916B5D98}"/>
              </a:ext>
            </a:extLst>
          </p:cNvPr>
          <p:cNvSpPr/>
          <p:nvPr userDrawn="1"/>
        </p:nvSpPr>
        <p:spPr>
          <a:xfrm rot="10800000">
            <a:off x="10690218" y="46521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FDE23D22-7A2F-DA4B-8E75-5CBA5E4AD313}"/>
              </a:ext>
            </a:extLst>
          </p:cNvPr>
          <p:cNvSpPr/>
          <p:nvPr userDrawn="1"/>
        </p:nvSpPr>
        <p:spPr>
          <a:xfrm>
            <a:off x="10690218" y="396149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ED2B3505-BAAF-394F-865E-75C5B3BFA8C1}"/>
              </a:ext>
            </a:extLst>
          </p:cNvPr>
          <p:cNvSpPr/>
          <p:nvPr userDrawn="1"/>
        </p:nvSpPr>
        <p:spPr>
          <a:xfrm rot="10800000">
            <a:off x="8566509" y="388077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DD56A74F-3271-6240-B9D8-1605BBD3FFE5}"/>
              </a:ext>
            </a:extLst>
          </p:cNvPr>
          <p:cNvSpPr/>
          <p:nvPr userDrawn="1"/>
        </p:nvSpPr>
        <p:spPr>
          <a:xfrm rot="10800000">
            <a:off x="8146351" y="46539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94C91B86-978C-DE4C-B86E-955130C4C9F8}"/>
              </a:ext>
            </a:extLst>
          </p:cNvPr>
          <p:cNvSpPr/>
          <p:nvPr userDrawn="1"/>
        </p:nvSpPr>
        <p:spPr>
          <a:xfrm>
            <a:off x="8146351" y="396324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FD890595-668A-F34C-932D-98CDA32CB990}"/>
              </a:ext>
            </a:extLst>
          </p:cNvPr>
          <p:cNvSpPr/>
          <p:nvPr userDrawn="1"/>
        </p:nvSpPr>
        <p:spPr>
          <a:xfrm>
            <a:off x="11120547" y="474089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20D4DC7C-52CC-1149-8CE0-7F1D80EA0B2C}"/>
              </a:ext>
            </a:extLst>
          </p:cNvPr>
          <p:cNvSpPr/>
          <p:nvPr userDrawn="1"/>
        </p:nvSpPr>
        <p:spPr>
          <a:xfrm rot="10800000">
            <a:off x="11128620" y="3885247"/>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01354D74-77BB-B54D-ADFA-3F0702522A19}"/>
              </a:ext>
            </a:extLst>
          </p:cNvPr>
          <p:cNvSpPr/>
          <p:nvPr userDrawn="1"/>
        </p:nvSpPr>
        <p:spPr>
          <a:xfrm rot="10800000">
            <a:off x="11550104" y="465395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24A2ACA0-EBCF-374A-ADAF-6036137E5BE7}"/>
              </a:ext>
            </a:extLst>
          </p:cNvPr>
          <p:cNvSpPr/>
          <p:nvPr userDrawn="1"/>
        </p:nvSpPr>
        <p:spPr>
          <a:xfrm>
            <a:off x="11550104" y="396324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D216B282-5365-AF42-A42F-3ECB66D2527B}"/>
              </a:ext>
            </a:extLst>
          </p:cNvPr>
          <p:cNvSpPr/>
          <p:nvPr userDrawn="1"/>
        </p:nvSpPr>
        <p:spPr>
          <a:xfrm>
            <a:off x="5165527"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0524FD74-0391-4040-9403-1CF5DF5E632C}"/>
              </a:ext>
            </a:extLst>
          </p:cNvPr>
          <p:cNvSpPr/>
          <p:nvPr userDrawn="1"/>
        </p:nvSpPr>
        <p:spPr>
          <a:xfrm>
            <a:off x="6010547"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F9007B36-C896-CD4C-B7E9-D66E31F0F164}"/>
              </a:ext>
            </a:extLst>
          </p:cNvPr>
          <p:cNvSpPr/>
          <p:nvPr userDrawn="1"/>
        </p:nvSpPr>
        <p:spPr>
          <a:xfrm>
            <a:off x="6864236"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FB454061-6EC1-6747-9119-5811178AB691}"/>
              </a:ext>
            </a:extLst>
          </p:cNvPr>
          <p:cNvSpPr/>
          <p:nvPr userDrawn="1"/>
        </p:nvSpPr>
        <p:spPr>
          <a:xfrm>
            <a:off x="5590388"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41457E03-3DF8-2945-A29F-58F99AF038AF}"/>
              </a:ext>
            </a:extLst>
          </p:cNvPr>
          <p:cNvSpPr/>
          <p:nvPr userDrawn="1"/>
        </p:nvSpPr>
        <p:spPr>
          <a:xfrm>
            <a:off x="6440110"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B9143AE7-8E38-C340-9BF4-D30DFF34F7C1}"/>
              </a:ext>
            </a:extLst>
          </p:cNvPr>
          <p:cNvSpPr/>
          <p:nvPr userDrawn="1"/>
        </p:nvSpPr>
        <p:spPr>
          <a:xfrm rot="10800000">
            <a:off x="5590388"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4A548D3B-4FC9-5C40-81BE-1AE8B01ACA50}"/>
              </a:ext>
            </a:extLst>
          </p:cNvPr>
          <p:cNvSpPr/>
          <p:nvPr userDrawn="1"/>
        </p:nvSpPr>
        <p:spPr>
          <a:xfrm rot="10800000">
            <a:off x="6440110"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471DFA83-973F-8648-9B0E-1AB3731AFC11}"/>
              </a:ext>
            </a:extLst>
          </p:cNvPr>
          <p:cNvSpPr/>
          <p:nvPr userDrawn="1"/>
        </p:nvSpPr>
        <p:spPr>
          <a:xfrm rot="10800000">
            <a:off x="6010547" y="543712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5CA4BCF6-AFDB-4542-929F-8CBC13E86C15}"/>
              </a:ext>
            </a:extLst>
          </p:cNvPr>
          <p:cNvSpPr/>
          <p:nvPr userDrawn="1"/>
        </p:nvSpPr>
        <p:spPr>
          <a:xfrm rot="10800000">
            <a:off x="6856899" y="54281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E826E4F3-5473-B748-A4BB-828188A7305C}"/>
              </a:ext>
            </a:extLst>
          </p:cNvPr>
          <p:cNvSpPr/>
          <p:nvPr userDrawn="1"/>
        </p:nvSpPr>
        <p:spPr>
          <a:xfrm rot="10800000">
            <a:off x="7286464" y="62013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885BC771-0619-A54B-8EF1-52C1C1363301}"/>
              </a:ext>
            </a:extLst>
          </p:cNvPr>
          <p:cNvSpPr/>
          <p:nvPr userDrawn="1"/>
        </p:nvSpPr>
        <p:spPr>
          <a:xfrm>
            <a:off x="7286464" y="55106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2F39590F-4409-6349-AB90-37F7BB12DC1D}"/>
              </a:ext>
            </a:extLst>
          </p:cNvPr>
          <p:cNvSpPr/>
          <p:nvPr userDrawn="1"/>
        </p:nvSpPr>
        <p:spPr>
          <a:xfrm rot="10800000">
            <a:off x="5162755" y="54298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EA9986F8-D5E8-4247-877C-F7284EBB99E2}"/>
              </a:ext>
            </a:extLst>
          </p:cNvPr>
          <p:cNvSpPr/>
          <p:nvPr userDrawn="1"/>
        </p:nvSpPr>
        <p:spPr>
          <a:xfrm rot="10800000">
            <a:off x="4742597" y="620306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0E194EC9-8452-694F-8D64-E916CF6CCF0F}"/>
              </a:ext>
            </a:extLst>
          </p:cNvPr>
          <p:cNvSpPr/>
          <p:nvPr userDrawn="1"/>
        </p:nvSpPr>
        <p:spPr>
          <a:xfrm>
            <a:off x="4742597" y="551235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CA5B62A2-093A-9340-9709-C7609EFD589F}"/>
              </a:ext>
            </a:extLst>
          </p:cNvPr>
          <p:cNvSpPr/>
          <p:nvPr userDrawn="1"/>
        </p:nvSpPr>
        <p:spPr>
          <a:xfrm>
            <a:off x="7716794" y="62900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BE704E68-3B12-CC4C-979E-3FB6C22DBC03}"/>
              </a:ext>
            </a:extLst>
          </p:cNvPr>
          <p:cNvSpPr/>
          <p:nvPr userDrawn="1"/>
        </p:nvSpPr>
        <p:spPr>
          <a:xfrm rot="10800000">
            <a:off x="7724866" y="543435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A378B50D-8C97-2E4A-B2E0-36F3409C7C9C}"/>
              </a:ext>
            </a:extLst>
          </p:cNvPr>
          <p:cNvSpPr/>
          <p:nvPr userDrawn="1"/>
        </p:nvSpPr>
        <p:spPr>
          <a:xfrm>
            <a:off x="8569281"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3A8D8700-0E30-A045-939F-40B63807A4BE}"/>
              </a:ext>
            </a:extLst>
          </p:cNvPr>
          <p:cNvSpPr/>
          <p:nvPr userDrawn="1"/>
        </p:nvSpPr>
        <p:spPr>
          <a:xfrm>
            <a:off x="9414300"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6647FECE-09E1-1948-BB56-9A4C6F7F040B}"/>
              </a:ext>
            </a:extLst>
          </p:cNvPr>
          <p:cNvSpPr/>
          <p:nvPr userDrawn="1"/>
        </p:nvSpPr>
        <p:spPr>
          <a:xfrm>
            <a:off x="10267990" y="629277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1D5821AB-454F-514B-9D49-7CA01F9BED5D}"/>
              </a:ext>
            </a:extLst>
          </p:cNvPr>
          <p:cNvSpPr/>
          <p:nvPr userDrawn="1"/>
        </p:nvSpPr>
        <p:spPr>
          <a:xfrm>
            <a:off x="8994142"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DFAFEC9C-E3B0-7942-B178-03149498C007}"/>
              </a:ext>
            </a:extLst>
          </p:cNvPr>
          <p:cNvSpPr/>
          <p:nvPr userDrawn="1"/>
        </p:nvSpPr>
        <p:spPr>
          <a:xfrm>
            <a:off x="9843864" y="5519595"/>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6BDB894C-1945-7648-9DA2-C1D147654D24}"/>
              </a:ext>
            </a:extLst>
          </p:cNvPr>
          <p:cNvSpPr/>
          <p:nvPr userDrawn="1"/>
        </p:nvSpPr>
        <p:spPr>
          <a:xfrm rot="10800000">
            <a:off x="8994142"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F3D73352-BE31-C748-91B8-665E0A02044C}"/>
              </a:ext>
            </a:extLst>
          </p:cNvPr>
          <p:cNvSpPr/>
          <p:nvPr userDrawn="1"/>
        </p:nvSpPr>
        <p:spPr>
          <a:xfrm rot="10800000">
            <a:off x="9843864" y="621030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D70A717A-1DC8-034D-BD4C-E10ED48362EB}"/>
              </a:ext>
            </a:extLst>
          </p:cNvPr>
          <p:cNvSpPr/>
          <p:nvPr userDrawn="1"/>
        </p:nvSpPr>
        <p:spPr>
          <a:xfrm rot="10800000">
            <a:off x="9414300" y="543712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66A25E46-9CEE-0646-80F9-87FA8CC86EEF}"/>
              </a:ext>
            </a:extLst>
          </p:cNvPr>
          <p:cNvSpPr/>
          <p:nvPr userDrawn="1"/>
        </p:nvSpPr>
        <p:spPr>
          <a:xfrm rot="10800000">
            <a:off x="10260652" y="542813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851543B3-5CD0-C049-A21F-9D0F060F4882}"/>
              </a:ext>
            </a:extLst>
          </p:cNvPr>
          <p:cNvSpPr/>
          <p:nvPr userDrawn="1"/>
        </p:nvSpPr>
        <p:spPr>
          <a:xfrm rot="10800000">
            <a:off x="10690218" y="62013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9E5942DD-EE58-4842-8FB1-639A2182A041}"/>
              </a:ext>
            </a:extLst>
          </p:cNvPr>
          <p:cNvSpPr/>
          <p:nvPr userDrawn="1"/>
        </p:nvSpPr>
        <p:spPr>
          <a:xfrm>
            <a:off x="10690218" y="551060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9840EEEE-EE3B-CF46-8E9F-D96599C431BB}"/>
              </a:ext>
            </a:extLst>
          </p:cNvPr>
          <p:cNvSpPr/>
          <p:nvPr userDrawn="1"/>
        </p:nvSpPr>
        <p:spPr>
          <a:xfrm rot="10800000">
            <a:off x="8566509" y="542988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723C44A6-9933-E348-A92F-34FE9FA385EF}"/>
              </a:ext>
            </a:extLst>
          </p:cNvPr>
          <p:cNvSpPr/>
          <p:nvPr userDrawn="1"/>
        </p:nvSpPr>
        <p:spPr>
          <a:xfrm rot="10800000">
            <a:off x="8146351" y="620306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492F4EAC-9DD4-4D46-B69B-1B12E00214D3}"/>
              </a:ext>
            </a:extLst>
          </p:cNvPr>
          <p:cNvSpPr/>
          <p:nvPr userDrawn="1"/>
        </p:nvSpPr>
        <p:spPr>
          <a:xfrm>
            <a:off x="8146351" y="551235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894D4382-5620-8344-B39E-1D716C308CA8}"/>
              </a:ext>
            </a:extLst>
          </p:cNvPr>
          <p:cNvSpPr/>
          <p:nvPr userDrawn="1"/>
        </p:nvSpPr>
        <p:spPr>
          <a:xfrm>
            <a:off x="11120547" y="6290011"/>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B3101D80-3D65-CB4A-A894-C16A283E507B}"/>
              </a:ext>
            </a:extLst>
          </p:cNvPr>
          <p:cNvSpPr/>
          <p:nvPr userDrawn="1"/>
        </p:nvSpPr>
        <p:spPr>
          <a:xfrm rot="10800000">
            <a:off x="11128620" y="5434359"/>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228F1CBA-E664-7042-928F-09ECB61147CD}"/>
              </a:ext>
            </a:extLst>
          </p:cNvPr>
          <p:cNvSpPr/>
          <p:nvPr userDrawn="1"/>
        </p:nvSpPr>
        <p:spPr>
          <a:xfrm rot="10800000">
            <a:off x="11550104" y="6203062"/>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D880D58C-1B3B-7942-89F8-6AEE80EB057E}"/>
              </a:ext>
            </a:extLst>
          </p:cNvPr>
          <p:cNvSpPr/>
          <p:nvPr userDrawn="1"/>
        </p:nvSpPr>
        <p:spPr>
          <a:xfrm>
            <a:off x="11550104" y="5512356"/>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ED75424D-16B7-7742-9277-18B15FA14166}"/>
              </a:ext>
            </a:extLst>
          </p:cNvPr>
          <p:cNvSpPr/>
          <p:nvPr userDrawn="1"/>
        </p:nvSpPr>
        <p:spPr>
          <a:xfrm rot="10800000">
            <a:off x="901182" y="774613"/>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0D16AF69-3A98-3840-AED8-2178BFB032BC}"/>
              </a:ext>
            </a:extLst>
          </p:cNvPr>
          <p:cNvSpPr/>
          <p:nvPr userDrawn="1"/>
        </p:nvSpPr>
        <p:spPr>
          <a:xfrm>
            <a:off x="2602663" y="91464"/>
            <a:ext cx="605058" cy="540841"/>
          </a:xfrm>
          <a:prstGeom prst="triangle">
            <a:avLst/>
          </a:prstGeom>
          <a:noFill/>
          <a:ln w="79375">
            <a:solidFill>
              <a:schemeClr val="bg1">
                <a:lumMod val="1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259">
            <a:extLst>
              <a:ext uri="{FF2B5EF4-FFF2-40B4-BE49-F238E27FC236}">
                <a16:creationId xmlns:a16="http://schemas.microsoft.com/office/drawing/2014/main" id="{7D2F0CD4-F09D-9C4F-8434-0A11B67EB424}"/>
              </a:ext>
            </a:extLst>
          </p:cNvPr>
          <p:cNvGrpSpPr/>
          <p:nvPr userDrawn="1"/>
        </p:nvGrpSpPr>
        <p:grpSpPr>
          <a:xfrm>
            <a:off x="7392836" y="5388735"/>
            <a:ext cx="4365896" cy="1101845"/>
            <a:chOff x="7392836" y="5388735"/>
            <a:chExt cx="4365896" cy="1101845"/>
          </a:xfrm>
        </p:grpSpPr>
        <p:pic>
          <p:nvPicPr>
            <p:cNvPr id="261" name="Picture 260">
              <a:extLst>
                <a:ext uri="{FF2B5EF4-FFF2-40B4-BE49-F238E27FC236}">
                  <a16:creationId xmlns:a16="http://schemas.microsoft.com/office/drawing/2014/main" id="{172A60F4-5BF5-0041-800D-CB5F9A6D79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1164" y="5514091"/>
              <a:ext cx="723895" cy="634456"/>
            </a:xfrm>
            <a:prstGeom prst="rect">
              <a:avLst/>
            </a:prstGeom>
          </p:spPr>
        </p:pic>
        <p:sp>
          <p:nvSpPr>
            <p:cNvPr id="262" name="TextBox 261">
              <a:extLst>
                <a:ext uri="{FF2B5EF4-FFF2-40B4-BE49-F238E27FC236}">
                  <a16:creationId xmlns:a16="http://schemas.microsoft.com/office/drawing/2014/main" id="{CF22BEF3-5076-B74E-BA2F-7C2AACE1A5BD}"/>
                </a:ext>
              </a:extLst>
            </p:cNvPr>
            <p:cNvSpPr txBox="1"/>
            <p:nvPr/>
          </p:nvSpPr>
          <p:spPr>
            <a:xfrm>
              <a:off x="7392836" y="6235654"/>
              <a:ext cx="2002471" cy="246221"/>
            </a:xfrm>
            <a:prstGeom prst="rect">
              <a:avLst/>
            </a:prstGeom>
            <a:noFill/>
          </p:spPr>
          <p:txBody>
            <a:bodyPr wrap="none" rtlCol="0">
              <a:spAutoFit/>
            </a:bodyPr>
            <a:lstStyle/>
            <a:p>
              <a:r>
                <a:rPr lang="en-US" sz="1000" b="1" spc="600" dirty="0">
                  <a:solidFill>
                    <a:schemeClr val="tx2"/>
                  </a:solidFill>
                  <a:latin typeface="Assistant" pitchFamily="2" charset="-79"/>
                  <a:cs typeface="Assistant" pitchFamily="2" charset="-79"/>
                </a:rPr>
                <a:t>ARRIVALIST </a:t>
              </a:r>
              <a:r>
                <a:rPr lang="en-US" sz="1000" b="1" spc="600" dirty="0">
                  <a:solidFill>
                    <a:schemeClr val="accent1"/>
                  </a:solidFill>
                  <a:latin typeface="Assistant" pitchFamily="2" charset="-79"/>
                  <a:cs typeface="Assistant" pitchFamily="2" charset="-79"/>
                </a:rPr>
                <a:t>A4</a:t>
              </a:r>
            </a:p>
          </p:txBody>
        </p:sp>
        <p:grpSp>
          <p:nvGrpSpPr>
            <p:cNvPr id="263" name="Group 262">
              <a:extLst>
                <a:ext uri="{FF2B5EF4-FFF2-40B4-BE49-F238E27FC236}">
                  <a16:creationId xmlns:a16="http://schemas.microsoft.com/office/drawing/2014/main" id="{F57F270E-33CE-CC46-805A-D85DF4DD91E3}"/>
                </a:ext>
              </a:extLst>
            </p:cNvPr>
            <p:cNvGrpSpPr/>
            <p:nvPr/>
          </p:nvGrpSpPr>
          <p:grpSpPr>
            <a:xfrm>
              <a:off x="10134534" y="5606264"/>
              <a:ext cx="1624198" cy="683134"/>
              <a:chOff x="828637" y="755556"/>
              <a:chExt cx="3110096" cy="1308100"/>
            </a:xfrm>
          </p:grpSpPr>
          <p:grpSp>
            <p:nvGrpSpPr>
              <p:cNvPr id="265" name="Group 264">
                <a:extLst>
                  <a:ext uri="{FF2B5EF4-FFF2-40B4-BE49-F238E27FC236}">
                    <a16:creationId xmlns:a16="http://schemas.microsoft.com/office/drawing/2014/main" id="{EC3908D6-BBC8-0E41-AF95-AB9C1A7D20C4}"/>
                  </a:ext>
                </a:extLst>
              </p:cNvPr>
              <p:cNvGrpSpPr/>
              <p:nvPr/>
            </p:nvGrpSpPr>
            <p:grpSpPr>
              <a:xfrm>
                <a:off x="828637" y="831756"/>
                <a:ext cx="3040246" cy="1231900"/>
                <a:chOff x="1371146" y="831756"/>
                <a:chExt cx="3040246" cy="1231900"/>
              </a:xfrm>
            </p:grpSpPr>
            <p:pic>
              <p:nvPicPr>
                <p:cNvPr id="267" name="Picture 266">
                  <a:extLst>
                    <a:ext uri="{FF2B5EF4-FFF2-40B4-BE49-F238E27FC236}">
                      <a16:creationId xmlns:a16="http://schemas.microsoft.com/office/drawing/2014/main" id="{31DEABDA-B5F3-6140-AF79-14D1FD671B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992" y="831756"/>
                  <a:ext cx="1041400" cy="1231900"/>
                </a:xfrm>
                <a:prstGeom prst="rect">
                  <a:avLst/>
                </a:prstGeom>
              </p:spPr>
            </p:pic>
            <p:pic>
              <p:nvPicPr>
                <p:cNvPr id="268" name="Picture 267">
                  <a:extLst>
                    <a:ext uri="{FF2B5EF4-FFF2-40B4-BE49-F238E27FC236}">
                      <a16:creationId xmlns:a16="http://schemas.microsoft.com/office/drawing/2014/main" id="{9AF5A839-0B03-9A45-AEAC-4C5849E200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146" y="1295306"/>
                  <a:ext cx="1727200" cy="304800"/>
                </a:xfrm>
                <a:prstGeom prst="rect">
                  <a:avLst/>
                </a:prstGeom>
              </p:spPr>
            </p:pic>
          </p:grpSp>
          <p:pic>
            <p:nvPicPr>
              <p:cNvPr id="266" name="Picture 265">
                <a:extLst>
                  <a:ext uri="{FF2B5EF4-FFF2-40B4-BE49-F238E27FC236}">
                    <a16:creationId xmlns:a16="http://schemas.microsoft.com/office/drawing/2014/main" id="{657CF698-C6EC-3148-9F55-0DF9F52755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9033" y="755556"/>
                <a:ext cx="139700" cy="152400"/>
              </a:xfrm>
              <a:prstGeom prst="rect">
                <a:avLst/>
              </a:prstGeom>
            </p:spPr>
          </p:pic>
        </p:grpSp>
        <p:cxnSp>
          <p:nvCxnSpPr>
            <p:cNvPr id="264" name="Straight Connector 263">
              <a:extLst>
                <a:ext uri="{FF2B5EF4-FFF2-40B4-BE49-F238E27FC236}">
                  <a16:creationId xmlns:a16="http://schemas.microsoft.com/office/drawing/2014/main" id="{89647771-68F9-5644-A7CD-90A990F31CF2}"/>
                </a:ext>
              </a:extLst>
            </p:cNvPr>
            <p:cNvCxnSpPr>
              <a:cxnSpLocks/>
            </p:cNvCxnSpPr>
            <p:nvPr/>
          </p:nvCxnSpPr>
          <p:spPr>
            <a:xfrm flipV="1">
              <a:off x="9653285" y="5388735"/>
              <a:ext cx="1" cy="110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69" name="Text Placeholder 7">
            <a:extLst>
              <a:ext uri="{FF2B5EF4-FFF2-40B4-BE49-F238E27FC236}">
                <a16:creationId xmlns:a16="http://schemas.microsoft.com/office/drawing/2014/main" id="{E86D7034-0AD1-1E42-8E5D-F80856E68CB6}"/>
              </a:ext>
            </a:extLst>
          </p:cNvPr>
          <p:cNvSpPr>
            <a:spLocks noGrp="1"/>
          </p:cNvSpPr>
          <p:nvPr>
            <p:ph type="body" sz="quarter" idx="10" hasCustomPrompt="1"/>
          </p:nvPr>
        </p:nvSpPr>
        <p:spPr>
          <a:xfrm>
            <a:off x="1027113" y="3134158"/>
            <a:ext cx="7546871"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sz="3200" b="1" dirty="0">
                <a:solidFill>
                  <a:schemeClr val="bg1"/>
                </a:solidFill>
                <a:latin typeface="Assistant" pitchFamily="2" charset="-79"/>
                <a:cs typeface="Assistant" pitchFamily="2" charset="-79"/>
              </a:rPr>
              <a:t>Introducing Arrivalist </a:t>
            </a:r>
            <a:r>
              <a:rPr lang="en-US" sz="3200" b="1" dirty="0">
                <a:solidFill>
                  <a:schemeClr val="accent1"/>
                </a:solidFill>
                <a:latin typeface="Assistant" pitchFamily="2" charset="-79"/>
                <a:cs typeface="Assistant" pitchFamily="2" charset="-79"/>
              </a:rPr>
              <a:t>A4</a:t>
            </a:r>
          </a:p>
        </p:txBody>
      </p:sp>
      <p:sp>
        <p:nvSpPr>
          <p:cNvPr id="270" name="Text Placeholder 183">
            <a:extLst>
              <a:ext uri="{FF2B5EF4-FFF2-40B4-BE49-F238E27FC236}">
                <a16:creationId xmlns:a16="http://schemas.microsoft.com/office/drawing/2014/main" id="{258FF2DA-F0D9-4A44-9477-7775A791845D}"/>
              </a:ext>
            </a:extLst>
          </p:cNvPr>
          <p:cNvSpPr>
            <a:spLocks noGrp="1"/>
          </p:cNvSpPr>
          <p:nvPr>
            <p:ph type="body" sz="quarter" idx="11" hasCustomPrompt="1"/>
          </p:nvPr>
        </p:nvSpPr>
        <p:spPr>
          <a:xfrm>
            <a:off x="1025456" y="3614624"/>
            <a:ext cx="7548527" cy="526825"/>
          </a:xfrm>
        </p:spPr>
        <p:txBody>
          <a:bodyPr>
            <a:noAutofit/>
          </a:bodyPr>
          <a:lstStyle>
            <a:lvl1pPr marL="0" indent="0">
              <a:buNone/>
              <a:defRPr sz="2400"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r>
              <a:rPr lang="en-US" sz="2800" dirty="0">
                <a:solidFill>
                  <a:schemeClr val="bg1"/>
                </a:solidFill>
                <a:latin typeface="Assistant" pitchFamily="2" charset="-79"/>
                <a:cs typeface="Assistant" pitchFamily="2" charset="-79"/>
              </a:rPr>
              <a:t>Redefining metrics for the way we move</a:t>
            </a:r>
          </a:p>
        </p:txBody>
      </p:sp>
    </p:spTree>
    <p:extLst>
      <p:ext uri="{BB962C8B-B14F-4D97-AF65-F5344CB8AC3E}">
        <p14:creationId xmlns:p14="http://schemas.microsoft.com/office/powerpoint/2010/main" val="3875925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4 - Light">
    <p:bg>
      <p:bgPr>
        <a:solidFill>
          <a:schemeClr val="bg1"/>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5E2C4B8C-BD91-B647-913E-31C20BFA80B3}"/>
              </a:ext>
            </a:extLst>
          </p:cNvPr>
          <p:cNvSpPr/>
          <p:nvPr userDrawn="1"/>
        </p:nvSpPr>
        <p:spPr>
          <a:xfrm>
            <a:off x="7308546"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E179E82A-DA79-CE4A-853B-86EA8F6C6401}"/>
              </a:ext>
            </a:extLst>
          </p:cNvPr>
          <p:cNvSpPr/>
          <p:nvPr userDrawn="1"/>
        </p:nvSpPr>
        <p:spPr>
          <a:xfrm rot="10800000">
            <a:off x="7503330"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0FB32EA-4D22-D844-9FA9-27BC42C0FD5E}"/>
              </a:ext>
            </a:extLst>
          </p:cNvPr>
          <p:cNvSpPr/>
          <p:nvPr userDrawn="1"/>
        </p:nvSpPr>
        <p:spPr>
          <a:xfrm rot="10800000">
            <a:off x="7892898"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9C3CA251-16C2-5641-8BA5-8C0B5608BB5F}"/>
              </a:ext>
            </a:extLst>
          </p:cNvPr>
          <p:cNvSpPr/>
          <p:nvPr userDrawn="1"/>
        </p:nvSpPr>
        <p:spPr>
          <a:xfrm rot="10800000">
            <a:off x="8280922" y="15663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D33416E8-EE7C-4E44-9E3E-0A0101839E3C}"/>
              </a:ext>
            </a:extLst>
          </p:cNvPr>
          <p:cNvSpPr/>
          <p:nvPr userDrawn="1"/>
        </p:nvSpPr>
        <p:spPr>
          <a:xfrm>
            <a:off x="8478213" y="16070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04B24E38-F945-344E-8B0E-C77E82AACED7}"/>
              </a:ext>
            </a:extLst>
          </p:cNvPr>
          <p:cNvSpPr/>
          <p:nvPr userDrawn="1"/>
        </p:nvSpPr>
        <p:spPr>
          <a:xfrm rot="10800000">
            <a:off x="8481914" y="12147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0099EC08-9DD0-174D-BFF8-43C8AC3021FE}"/>
              </a:ext>
            </a:extLst>
          </p:cNvPr>
          <p:cNvSpPr/>
          <p:nvPr userDrawn="1"/>
        </p:nvSpPr>
        <p:spPr>
          <a:xfrm>
            <a:off x="6135455"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0F3F02B9-7ABC-AA41-87CF-3A764CA1A561}"/>
              </a:ext>
            </a:extLst>
          </p:cNvPr>
          <p:cNvSpPr/>
          <p:nvPr userDrawn="1"/>
        </p:nvSpPr>
        <p:spPr>
          <a:xfrm>
            <a:off x="6526842"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5AD4597E-CFDF-6442-8834-6D7B8A3D81BA}"/>
              </a:ext>
            </a:extLst>
          </p:cNvPr>
          <p:cNvSpPr/>
          <p:nvPr userDrawn="1"/>
        </p:nvSpPr>
        <p:spPr>
          <a:xfrm>
            <a:off x="6332395"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020FFFF1-250D-144E-A912-9607663C2393}"/>
              </a:ext>
            </a:extLst>
          </p:cNvPr>
          <p:cNvSpPr/>
          <p:nvPr userDrawn="1"/>
        </p:nvSpPr>
        <p:spPr>
          <a:xfrm rot="10800000">
            <a:off x="5942827" y="228069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9FED0C42-1739-724E-B764-518635FFB431}"/>
              </a:ext>
            </a:extLst>
          </p:cNvPr>
          <p:cNvSpPr/>
          <p:nvPr userDrawn="1"/>
        </p:nvSpPr>
        <p:spPr>
          <a:xfrm>
            <a:off x="6720419" y="195990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2ED29EB-6822-8041-A8B7-078E2800A0AE}"/>
              </a:ext>
            </a:extLst>
          </p:cNvPr>
          <p:cNvSpPr/>
          <p:nvPr userDrawn="1"/>
        </p:nvSpPr>
        <p:spPr>
          <a:xfrm>
            <a:off x="6917710" y="23172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3A3E1EC2-26CF-0F40-9A58-345DF35A8736}"/>
              </a:ext>
            </a:extLst>
          </p:cNvPr>
          <p:cNvSpPr/>
          <p:nvPr userDrawn="1"/>
        </p:nvSpPr>
        <p:spPr>
          <a:xfrm rot="10800000">
            <a:off x="6921411" y="19249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4F18CBBE-E212-724E-9E0D-2A6324AEFEDC}"/>
              </a:ext>
            </a:extLst>
          </p:cNvPr>
          <p:cNvSpPr/>
          <p:nvPr userDrawn="1"/>
        </p:nvSpPr>
        <p:spPr>
          <a:xfrm>
            <a:off x="7308546"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96EE1066-1548-A74E-922B-F18E2906BDC7}"/>
              </a:ext>
            </a:extLst>
          </p:cNvPr>
          <p:cNvSpPr/>
          <p:nvPr userDrawn="1"/>
        </p:nvSpPr>
        <p:spPr>
          <a:xfrm>
            <a:off x="7695958"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4CCC271B-D1AD-8242-AAF0-7546E88F3F7C}"/>
              </a:ext>
            </a:extLst>
          </p:cNvPr>
          <p:cNvSpPr/>
          <p:nvPr userDrawn="1"/>
        </p:nvSpPr>
        <p:spPr>
          <a:xfrm>
            <a:off x="8087345"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EAB4C20C-AE97-054A-A900-D94432D65D61}"/>
              </a:ext>
            </a:extLst>
          </p:cNvPr>
          <p:cNvSpPr/>
          <p:nvPr userDrawn="1"/>
        </p:nvSpPr>
        <p:spPr>
          <a:xfrm>
            <a:off x="7503330"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4AD45E3C-FEC3-B94A-94E7-BE46C0C38263}"/>
              </a:ext>
            </a:extLst>
          </p:cNvPr>
          <p:cNvSpPr/>
          <p:nvPr userDrawn="1"/>
        </p:nvSpPr>
        <p:spPr>
          <a:xfrm>
            <a:off x="7892898"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05C6C396-FDA4-C647-ADA5-532AD7673CBE}"/>
              </a:ext>
            </a:extLst>
          </p:cNvPr>
          <p:cNvSpPr/>
          <p:nvPr userDrawn="1"/>
        </p:nvSpPr>
        <p:spPr>
          <a:xfrm rot="10800000">
            <a:off x="7503330" y="228069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2DFB9967-17D7-9E42-93C8-454C03E82699}"/>
              </a:ext>
            </a:extLst>
          </p:cNvPr>
          <p:cNvSpPr/>
          <p:nvPr userDrawn="1"/>
        </p:nvSpPr>
        <p:spPr>
          <a:xfrm rot="10800000">
            <a:off x="8083981" y="19220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290C733B-4AD4-0147-8CEC-369C5ADF9AB7}"/>
              </a:ext>
            </a:extLst>
          </p:cNvPr>
          <p:cNvSpPr/>
          <p:nvPr userDrawn="1"/>
        </p:nvSpPr>
        <p:spPr>
          <a:xfrm rot="10800000">
            <a:off x="8280922" y="22765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1D7B6679-7EE6-DE42-856A-ED5594718A9D}"/>
              </a:ext>
            </a:extLst>
          </p:cNvPr>
          <p:cNvSpPr/>
          <p:nvPr userDrawn="1"/>
        </p:nvSpPr>
        <p:spPr>
          <a:xfrm>
            <a:off x="8280922" y="195990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66164FE8-993F-BB4F-A12C-FEBD39F135A7}"/>
              </a:ext>
            </a:extLst>
          </p:cNvPr>
          <p:cNvSpPr/>
          <p:nvPr userDrawn="1"/>
        </p:nvSpPr>
        <p:spPr>
          <a:xfrm rot="10800000">
            <a:off x="7307275" y="192290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55643985-947C-9047-AE7B-18EC13DF0A28}"/>
              </a:ext>
            </a:extLst>
          </p:cNvPr>
          <p:cNvSpPr/>
          <p:nvPr userDrawn="1"/>
        </p:nvSpPr>
        <p:spPr>
          <a:xfrm>
            <a:off x="8478213" y="23172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04E211FD-2823-E84F-9C90-0D1EC68AA78E}"/>
              </a:ext>
            </a:extLst>
          </p:cNvPr>
          <p:cNvSpPr/>
          <p:nvPr userDrawn="1"/>
        </p:nvSpPr>
        <p:spPr>
          <a:xfrm rot="10800000">
            <a:off x="8481914" y="19249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8B7DDAE9-F36E-F64C-9878-798CC97B9911}"/>
              </a:ext>
            </a:extLst>
          </p:cNvPr>
          <p:cNvSpPr/>
          <p:nvPr userDrawn="1"/>
        </p:nvSpPr>
        <p:spPr>
          <a:xfrm>
            <a:off x="8876917"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F328FD4E-6C82-5E4E-ACDE-A4AA5D149414}"/>
              </a:ext>
            </a:extLst>
          </p:cNvPr>
          <p:cNvSpPr/>
          <p:nvPr userDrawn="1"/>
        </p:nvSpPr>
        <p:spPr>
          <a:xfrm>
            <a:off x="9264329"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F9057DA3-F2E3-5048-9EA4-499EE816CFA3}"/>
              </a:ext>
            </a:extLst>
          </p:cNvPr>
          <p:cNvSpPr/>
          <p:nvPr userDrawn="1"/>
        </p:nvSpPr>
        <p:spPr>
          <a:xfrm>
            <a:off x="9655716"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CDF81AE3-1857-6D44-A365-8C6B33B3FC29}"/>
              </a:ext>
            </a:extLst>
          </p:cNvPr>
          <p:cNvSpPr/>
          <p:nvPr userDrawn="1"/>
        </p:nvSpPr>
        <p:spPr>
          <a:xfrm>
            <a:off x="9071701" y="12538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97F08ACA-01D8-DA41-8AA6-C3B4BE48B5E8}"/>
              </a:ext>
            </a:extLst>
          </p:cNvPr>
          <p:cNvSpPr/>
          <p:nvPr userDrawn="1"/>
        </p:nvSpPr>
        <p:spPr>
          <a:xfrm rot="10800000">
            <a:off x="9071701"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0889CE0B-04E9-0D47-BBA5-E30AC3A75CF6}"/>
              </a:ext>
            </a:extLst>
          </p:cNvPr>
          <p:cNvSpPr/>
          <p:nvPr userDrawn="1"/>
        </p:nvSpPr>
        <p:spPr>
          <a:xfrm rot="10800000">
            <a:off x="9461269"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0F70099E-96BB-F24F-8F2A-75FAB67E76E5}"/>
              </a:ext>
            </a:extLst>
          </p:cNvPr>
          <p:cNvSpPr/>
          <p:nvPr userDrawn="1"/>
        </p:nvSpPr>
        <p:spPr>
          <a:xfrm>
            <a:off x="9849293" y="12496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38474F99-1865-0843-BFD3-5BBC45E6B437}"/>
              </a:ext>
            </a:extLst>
          </p:cNvPr>
          <p:cNvSpPr/>
          <p:nvPr userDrawn="1"/>
        </p:nvSpPr>
        <p:spPr>
          <a:xfrm>
            <a:off x="8683018" y="12504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C8BEF48A-F8A5-424F-9D2A-5F143FEA3808}"/>
              </a:ext>
            </a:extLst>
          </p:cNvPr>
          <p:cNvSpPr/>
          <p:nvPr userDrawn="1"/>
        </p:nvSpPr>
        <p:spPr>
          <a:xfrm>
            <a:off x="10046584" y="16070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CC08A089-9908-B042-A1E0-914547029049}"/>
              </a:ext>
            </a:extLst>
          </p:cNvPr>
          <p:cNvSpPr/>
          <p:nvPr userDrawn="1"/>
        </p:nvSpPr>
        <p:spPr>
          <a:xfrm rot="10800000">
            <a:off x="10050285" y="12147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B2EF0022-F2D3-984C-9BAF-1ECE62AC374C}"/>
              </a:ext>
            </a:extLst>
          </p:cNvPr>
          <p:cNvSpPr/>
          <p:nvPr userDrawn="1"/>
        </p:nvSpPr>
        <p:spPr>
          <a:xfrm>
            <a:off x="10437420"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AA646F5B-22B6-E746-8DDE-73C35AE99EC0}"/>
              </a:ext>
            </a:extLst>
          </p:cNvPr>
          <p:cNvSpPr/>
          <p:nvPr userDrawn="1"/>
        </p:nvSpPr>
        <p:spPr>
          <a:xfrm>
            <a:off x="10824832"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C77591D1-19C6-5442-9C44-18C3AB278CAB}"/>
              </a:ext>
            </a:extLst>
          </p:cNvPr>
          <p:cNvSpPr/>
          <p:nvPr userDrawn="1"/>
        </p:nvSpPr>
        <p:spPr>
          <a:xfrm>
            <a:off x="11216219" y="16082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DED46777-8CFE-BF41-B689-1BD944D46611}"/>
              </a:ext>
            </a:extLst>
          </p:cNvPr>
          <p:cNvSpPr/>
          <p:nvPr userDrawn="1"/>
        </p:nvSpPr>
        <p:spPr>
          <a:xfrm>
            <a:off x="10632204" y="12538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58D65292-AB07-394F-95B4-58F2DEE9941F}"/>
              </a:ext>
            </a:extLst>
          </p:cNvPr>
          <p:cNvSpPr/>
          <p:nvPr userDrawn="1"/>
        </p:nvSpPr>
        <p:spPr>
          <a:xfrm rot="10800000">
            <a:off x="10632204"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5C8894DB-1DF7-6E4B-B62A-7B6756D2CB88}"/>
              </a:ext>
            </a:extLst>
          </p:cNvPr>
          <p:cNvSpPr/>
          <p:nvPr userDrawn="1"/>
        </p:nvSpPr>
        <p:spPr>
          <a:xfrm rot="10800000">
            <a:off x="11021772" y="15704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A62C8B78-A523-1B4A-94AE-47B9AF8243EC}"/>
              </a:ext>
            </a:extLst>
          </p:cNvPr>
          <p:cNvSpPr/>
          <p:nvPr userDrawn="1"/>
        </p:nvSpPr>
        <p:spPr>
          <a:xfrm rot="10800000">
            <a:off x="10824832" y="12160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8276248E-3F09-1F4E-B718-E275A5178EE9}"/>
              </a:ext>
            </a:extLst>
          </p:cNvPr>
          <p:cNvSpPr/>
          <p:nvPr userDrawn="1"/>
        </p:nvSpPr>
        <p:spPr>
          <a:xfrm rot="10800000">
            <a:off x="11212855" y="12118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45BDC080-4243-5A45-A4B5-7EBFFCDD6E1B}"/>
              </a:ext>
            </a:extLst>
          </p:cNvPr>
          <p:cNvSpPr/>
          <p:nvPr userDrawn="1"/>
        </p:nvSpPr>
        <p:spPr>
          <a:xfrm rot="10800000">
            <a:off x="11409796" y="15663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845BD2F1-2E2B-8E41-B7F6-9248B3E31CBF}"/>
              </a:ext>
            </a:extLst>
          </p:cNvPr>
          <p:cNvSpPr/>
          <p:nvPr userDrawn="1"/>
        </p:nvSpPr>
        <p:spPr>
          <a:xfrm rot="10800000">
            <a:off x="10243521" y="15671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045A6C16-F336-7247-A833-30345BF5E1DC}"/>
              </a:ext>
            </a:extLst>
          </p:cNvPr>
          <p:cNvSpPr/>
          <p:nvPr userDrawn="1"/>
        </p:nvSpPr>
        <p:spPr>
          <a:xfrm>
            <a:off x="10243521" y="12504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1E38E97E-A71B-FF4C-A267-26B934129CD4}"/>
              </a:ext>
            </a:extLst>
          </p:cNvPr>
          <p:cNvSpPr/>
          <p:nvPr userDrawn="1"/>
        </p:nvSpPr>
        <p:spPr>
          <a:xfrm>
            <a:off x="11607087" y="16070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C0318363-51FA-8F42-BE2A-806C8B225E7D}"/>
              </a:ext>
            </a:extLst>
          </p:cNvPr>
          <p:cNvSpPr/>
          <p:nvPr userDrawn="1"/>
        </p:nvSpPr>
        <p:spPr>
          <a:xfrm rot="10800000">
            <a:off x="11804024" y="15671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DCFDA109-7FDD-2841-A90A-C6AA2ECF47D7}"/>
              </a:ext>
            </a:extLst>
          </p:cNvPr>
          <p:cNvSpPr/>
          <p:nvPr userDrawn="1"/>
        </p:nvSpPr>
        <p:spPr>
          <a:xfrm>
            <a:off x="8876917"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37429D0B-4912-3B4A-95BF-B7FCEDC5EA00}"/>
              </a:ext>
            </a:extLst>
          </p:cNvPr>
          <p:cNvSpPr/>
          <p:nvPr userDrawn="1"/>
        </p:nvSpPr>
        <p:spPr>
          <a:xfrm>
            <a:off x="9264329"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7796D647-C0F4-A642-9F78-01DCDC4C6AE6}"/>
              </a:ext>
            </a:extLst>
          </p:cNvPr>
          <p:cNvSpPr/>
          <p:nvPr userDrawn="1"/>
        </p:nvSpPr>
        <p:spPr>
          <a:xfrm>
            <a:off x="9655716"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EE7F796A-4B7E-DC4F-9B3F-9232EA41A496}"/>
              </a:ext>
            </a:extLst>
          </p:cNvPr>
          <p:cNvSpPr/>
          <p:nvPr userDrawn="1"/>
        </p:nvSpPr>
        <p:spPr>
          <a:xfrm>
            <a:off x="9071701"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6824B778-1860-6B46-92C5-7982DDD95E02}"/>
              </a:ext>
            </a:extLst>
          </p:cNvPr>
          <p:cNvSpPr/>
          <p:nvPr userDrawn="1"/>
        </p:nvSpPr>
        <p:spPr>
          <a:xfrm>
            <a:off x="9461269"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3597AA5D-0FB9-4C43-8A11-7FA8ECFF6967}"/>
              </a:ext>
            </a:extLst>
          </p:cNvPr>
          <p:cNvSpPr/>
          <p:nvPr userDrawn="1"/>
        </p:nvSpPr>
        <p:spPr>
          <a:xfrm rot="10800000">
            <a:off x="9071701" y="228069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0EC224BF-A951-DC41-BFDB-A3BE09BADFCE}"/>
              </a:ext>
            </a:extLst>
          </p:cNvPr>
          <p:cNvSpPr/>
          <p:nvPr userDrawn="1"/>
        </p:nvSpPr>
        <p:spPr>
          <a:xfrm rot="10800000">
            <a:off x="9264329" y="192622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BF7F2A19-5606-7D44-8057-AA4F47AE8235}"/>
              </a:ext>
            </a:extLst>
          </p:cNvPr>
          <p:cNvSpPr/>
          <p:nvPr userDrawn="1"/>
        </p:nvSpPr>
        <p:spPr>
          <a:xfrm rot="10800000">
            <a:off x="9849293" y="22765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85D7EB11-ECB4-5941-B4C0-76FE256F7C9D}"/>
              </a:ext>
            </a:extLst>
          </p:cNvPr>
          <p:cNvSpPr/>
          <p:nvPr userDrawn="1"/>
        </p:nvSpPr>
        <p:spPr>
          <a:xfrm>
            <a:off x="9849293" y="195990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64309F5E-7496-D84E-BCEB-A976F73E68F4}"/>
              </a:ext>
            </a:extLst>
          </p:cNvPr>
          <p:cNvSpPr/>
          <p:nvPr userDrawn="1"/>
        </p:nvSpPr>
        <p:spPr>
          <a:xfrm rot="10800000">
            <a:off x="8875646" y="192290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26221729-6279-A047-B9F5-FAC8871ECAFD}"/>
              </a:ext>
            </a:extLst>
          </p:cNvPr>
          <p:cNvSpPr/>
          <p:nvPr userDrawn="1"/>
        </p:nvSpPr>
        <p:spPr>
          <a:xfrm rot="10800000">
            <a:off x="8683018" y="227737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8D44F863-4F97-3D4C-8E10-97E33C54013D}"/>
              </a:ext>
            </a:extLst>
          </p:cNvPr>
          <p:cNvSpPr/>
          <p:nvPr userDrawn="1"/>
        </p:nvSpPr>
        <p:spPr>
          <a:xfrm>
            <a:off x="10046584" y="23172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D6CE75C0-6062-E64D-BB36-CDF0E91D6CE8}"/>
              </a:ext>
            </a:extLst>
          </p:cNvPr>
          <p:cNvSpPr/>
          <p:nvPr userDrawn="1"/>
        </p:nvSpPr>
        <p:spPr>
          <a:xfrm rot="10800000">
            <a:off x="10050285" y="19249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2CAF2CEF-1A51-1E4F-8F15-4F0C6BFA039E}"/>
              </a:ext>
            </a:extLst>
          </p:cNvPr>
          <p:cNvSpPr/>
          <p:nvPr userDrawn="1"/>
        </p:nvSpPr>
        <p:spPr>
          <a:xfrm>
            <a:off x="10437420"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C6328F94-8EE0-0B48-A228-63E037463187}"/>
              </a:ext>
            </a:extLst>
          </p:cNvPr>
          <p:cNvSpPr/>
          <p:nvPr userDrawn="1"/>
        </p:nvSpPr>
        <p:spPr>
          <a:xfrm>
            <a:off x="10824832"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BA9C3535-2C7E-EB40-9B13-349E78EADF37}"/>
              </a:ext>
            </a:extLst>
          </p:cNvPr>
          <p:cNvSpPr/>
          <p:nvPr userDrawn="1"/>
        </p:nvSpPr>
        <p:spPr>
          <a:xfrm>
            <a:off x="11216219" y="231850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601C703B-69BB-424F-A5A0-3C7B47D0A52A}"/>
              </a:ext>
            </a:extLst>
          </p:cNvPr>
          <p:cNvSpPr/>
          <p:nvPr userDrawn="1"/>
        </p:nvSpPr>
        <p:spPr>
          <a:xfrm>
            <a:off x="10632204"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845B60B0-2042-6C4A-A8CF-E7CD94144504}"/>
              </a:ext>
            </a:extLst>
          </p:cNvPr>
          <p:cNvSpPr/>
          <p:nvPr userDrawn="1"/>
        </p:nvSpPr>
        <p:spPr>
          <a:xfrm>
            <a:off x="11021772" y="196403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DA080E36-3663-FB4D-B303-425527B85C26}"/>
              </a:ext>
            </a:extLst>
          </p:cNvPr>
          <p:cNvSpPr/>
          <p:nvPr userDrawn="1"/>
        </p:nvSpPr>
        <p:spPr>
          <a:xfrm rot="10800000">
            <a:off x="10632204" y="228069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AAE5B082-1EFF-2441-A0AE-7AB58524D9BD}"/>
              </a:ext>
            </a:extLst>
          </p:cNvPr>
          <p:cNvSpPr/>
          <p:nvPr userDrawn="1"/>
        </p:nvSpPr>
        <p:spPr>
          <a:xfrm rot="10800000">
            <a:off x="11021772" y="228069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2A715E54-8F9C-024E-8E42-2F0813C7772F}"/>
              </a:ext>
            </a:extLst>
          </p:cNvPr>
          <p:cNvSpPr/>
          <p:nvPr userDrawn="1"/>
        </p:nvSpPr>
        <p:spPr>
          <a:xfrm rot="10800000">
            <a:off x="11212855" y="19220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716857C2-18C6-E74F-BE7F-6F30948F183F}"/>
              </a:ext>
            </a:extLst>
          </p:cNvPr>
          <p:cNvSpPr/>
          <p:nvPr userDrawn="1"/>
        </p:nvSpPr>
        <p:spPr>
          <a:xfrm rot="10800000">
            <a:off x="11409796" y="22765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98AC39EE-62E7-894F-9C30-A3E308D72581}"/>
              </a:ext>
            </a:extLst>
          </p:cNvPr>
          <p:cNvSpPr/>
          <p:nvPr userDrawn="1"/>
        </p:nvSpPr>
        <p:spPr>
          <a:xfrm>
            <a:off x="11409796" y="195990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5FC3A560-6DF8-2F47-9094-600F448980FF}"/>
              </a:ext>
            </a:extLst>
          </p:cNvPr>
          <p:cNvSpPr/>
          <p:nvPr userDrawn="1"/>
        </p:nvSpPr>
        <p:spPr>
          <a:xfrm rot="10800000">
            <a:off x="10436149" y="192290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68984A5F-66B5-424A-9E1A-B0B8F224F7B5}"/>
              </a:ext>
            </a:extLst>
          </p:cNvPr>
          <p:cNvSpPr/>
          <p:nvPr userDrawn="1"/>
        </p:nvSpPr>
        <p:spPr>
          <a:xfrm rot="10800000">
            <a:off x="10243521" y="227737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87B8481F-AF2B-BD4C-9681-D67AEBE7E849}"/>
              </a:ext>
            </a:extLst>
          </p:cNvPr>
          <p:cNvSpPr/>
          <p:nvPr userDrawn="1"/>
        </p:nvSpPr>
        <p:spPr>
          <a:xfrm>
            <a:off x="10243521" y="19607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9858378A-820A-C949-9CA1-DA5D8D90D02C}"/>
              </a:ext>
            </a:extLst>
          </p:cNvPr>
          <p:cNvSpPr/>
          <p:nvPr userDrawn="1"/>
        </p:nvSpPr>
        <p:spPr>
          <a:xfrm>
            <a:off x="11607087" y="23172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D81F8CF6-F6BC-834F-A31D-A25395A40048}"/>
              </a:ext>
            </a:extLst>
          </p:cNvPr>
          <p:cNvSpPr/>
          <p:nvPr userDrawn="1"/>
        </p:nvSpPr>
        <p:spPr>
          <a:xfrm rot="10800000">
            <a:off x="11610788" y="19249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ADDA6CAD-1820-7447-B4D7-029B54184709}"/>
              </a:ext>
            </a:extLst>
          </p:cNvPr>
          <p:cNvSpPr/>
          <p:nvPr userDrawn="1"/>
        </p:nvSpPr>
        <p:spPr>
          <a:xfrm rot="10800000">
            <a:off x="11804024" y="227737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1D2DE3B8-D722-3644-B4C1-5550074C6C3B}"/>
              </a:ext>
            </a:extLst>
          </p:cNvPr>
          <p:cNvSpPr/>
          <p:nvPr userDrawn="1"/>
        </p:nvSpPr>
        <p:spPr>
          <a:xfrm>
            <a:off x="11804024" y="19607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037AC698-6E68-7840-BD7D-0A0B4848B806}"/>
              </a:ext>
            </a:extLst>
          </p:cNvPr>
          <p:cNvSpPr/>
          <p:nvPr userDrawn="1"/>
        </p:nvSpPr>
        <p:spPr>
          <a:xfrm>
            <a:off x="6135455"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9AB3568C-D090-2546-97D0-8F857D69201D}"/>
              </a:ext>
            </a:extLst>
          </p:cNvPr>
          <p:cNvSpPr/>
          <p:nvPr userDrawn="1"/>
        </p:nvSpPr>
        <p:spPr>
          <a:xfrm>
            <a:off x="6526842"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073317DA-66A8-E043-8ED9-F5EC2348FCCF}"/>
              </a:ext>
            </a:extLst>
          </p:cNvPr>
          <p:cNvSpPr/>
          <p:nvPr userDrawn="1"/>
        </p:nvSpPr>
        <p:spPr>
          <a:xfrm>
            <a:off x="5942827"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5D8CFCF3-8D82-6747-B2ED-BF67F38A87FC}"/>
              </a:ext>
            </a:extLst>
          </p:cNvPr>
          <p:cNvSpPr/>
          <p:nvPr userDrawn="1"/>
        </p:nvSpPr>
        <p:spPr>
          <a:xfrm>
            <a:off x="6332395"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0F815610-441A-7C41-B730-E7644FBFDAA5}"/>
              </a:ext>
            </a:extLst>
          </p:cNvPr>
          <p:cNvSpPr/>
          <p:nvPr userDrawn="1"/>
        </p:nvSpPr>
        <p:spPr>
          <a:xfrm rot="10800000">
            <a:off x="6135455" y="26400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02C2EE55-6BE1-354A-9678-3692461FCAF2}"/>
              </a:ext>
            </a:extLst>
          </p:cNvPr>
          <p:cNvSpPr/>
          <p:nvPr userDrawn="1"/>
        </p:nvSpPr>
        <p:spPr>
          <a:xfrm rot="10800000">
            <a:off x="6720419" y="29904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5452E453-466B-E646-8BF0-6DE899379C5A}"/>
              </a:ext>
            </a:extLst>
          </p:cNvPr>
          <p:cNvSpPr/>
          <p:nvPr userDrawn="1"/>
        </p:nvSpPr>
        <p:spPr>
          <a:xfrm>
            <a:off x="6720419" y="26737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5C4A3D54-30CE-844B-86F7-68978E63804E}"/>
              </a:ext>
            </a:extLst>
          </p:cNvPr>
          <p:cNvSpPr/>
          <p:nvPr userDrawn="1"/>
        </p:nvSpPr>
        <p:spPr>
          <a:xfrm>
            <a:off x="6917710" y="3031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06B03038-AC97-874F-9E2A-BF180227EBBD}"/>
              </a:ext>
            </a:extLst>
          </p:cNvPr>
          <p:cNvSpPr/>
          <p:nvPr userDrawn="1"/>
        </p:nvSpPr>
        <p:spPr>
          <a:xfrm rot="10800000">
            <a:off x="6921411" y="26388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130D1C28-0AA7-E549-9C1D-744FAB569DD4}"/>
              </a:ext>
            </a:extLst>
          </p:cNvPr>
          <p:cNvSpPr/>
          <p:nvPr userDrawn="1"/>
        </p:nvSpPr>
        <p:spPr>
          <a:xfrm>
            <a:off x="7308546"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799C991C-2943-0D4A-87B5-F31DE62C73E7}"/>
              </a:ext>
            </a:extLst>
          </p:cNvPr>
          <p:cNvSpPr/>
          <p:nvPr userDrawn="1"/>
        </p:nvSpPr>
        <p:spPr>
          <a:xfrm>
            <a:off x="7695958"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A2353477-515A-4C46-9C65-66A95A867C6C}"/>
              </a:ext>
            </a:extLst>
          </p:cNvPr>
          <p:cNvSpPr/>
          <p:nvPr userDrawn="1"/>
        </p:nvSpPr>
        <p:spPr>
          <a:xfrm>
            <a:off x="8087345"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D68D1218-A2F0-F843-9429-162530558F56}"/>
              </a:ext>
            </a:extLst>
          </p:cNvPr>
          <p:cNvSpPr/>
          <p:nvPr userDrawn="1"/>
        </p:nvSpPr>
        <p:spPr>
          <a:xfrm>
            <a:off x="7503330"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340DBA94-D312-1343-B6FE-A8E767A8CA99}"/>
              </a:ext>
            </a:extLst>
          </p:cNvPr>
          <p:cNvSpPr/>
          <p:nvPr userDrawn="1"/>
        </p:nvSpPr>
        <p:spPr>
          <a:xfrm>
            <a:off x="7892898"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E32E0491-3C8A-FD48-ABCC-AEA750BCDE73}"/>
              </a:ext>
            </a:extLst>
          </p:cNvPr>
          <p:cNvSpPr/>
          <p:nvPr userDrawn="1"/>
        </p:nvSpPr>
        <p:spPr>
          <a:xfrm rot="10800000">
            <a:off x="7503330" y="29945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4245C08E-2EC1-DF45-AE82-266AE7508B93}"/>
              </a:ext>
            </a:extLst>
          </p:cNvPr>
          <p:cNvSpPr/>
          <p:nvPr userDrawn="1"/>
        </p:nvSpPr>
        <p:spPr>
          <a:xfrm rot="10800000">
            <a:off x="7695958" y="26400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B89CBA5C-83A0-704F-9B1E-B3C88F80FEBF}"/>
              </a:ext>
            </a:extLst>
          </p:cNvPr>
          <p:cNvSpPr/>
          <p:nvPr userDrawn="1"/>
        </p:nvSpPr>
        <p:spPr>
          <a:xfrm rot="10800000">
            <a:off x="8083981" y="26359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708FA693-E853-4842-83D9-67D0133926D4}"/>
              </a:ext>
            </a:extLst>
          </p:cNvPr>
          <p:cNvSpPr/>
          <p:nvPr userDrawn="1"/>
        </p:nvSpPr>
        <p:spPr>
          <a:xfrm rot="10800000">
            <a:off x="8280922" y="29904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9D8D9F59-491E-8E45-9217-DDBB83AB3677}"/>
              </a:ext>
            </a:extLst>
          </p:cNvPr>
          <p:cNvSpPr/>
          <p:nvPr userDrawn="1"/>
        </p:nvSpPr>
        <p:spPr>
          <a:xfrm rot="10800000">
            <a:off x="7114647" y="29912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58B508ED-9F0A-6D45-B87B-FAB228811BF9}"/>
              </a:ext>
            </a:extLst>
          </p:cNvPr>
          <p:cNvSpPr/>
          <p:nvPr userDrawn="1"/>
        </p:nvSpPr>
        <p:spPr>
          <a:xfrm>
            <a:off x="7114647" y="26745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6EF15CF8-83D1-F148-890E-C5E9F5FFE061}"/>
              </a:ext>
            </a:extLst>
          </p:cNvPr>
          <p:cNvSpPr/>
          <p:nvPr userDrawn="1"/>
        </p:nvSpPr>
        <p:spPr>
          <a:xfrm>
            <a:off x="8478213" y="3031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6FD9748E-176E-FE4E-A534-629198540E21}"/>
              </a:ext>
            </a:extLst>
          </p:cNvPr>
          <p:cNvSpPr/>
          <p:nvPr userDrawn="1"/>
        </p:nvSpPr>
        <p:spPr>
          <a:xfrm rot="10800000">
            <a:off x="8481914" y="26388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C404A36E-A2EA-CC4F-93E7-3F190973DA88}"/>
              </a:ext>
            </a:extLst>
          </p:cNvPr>
          <p:cNvSpPr/>
          <p:nvPr userDrawn="1"/>
        </p:nvSpPr>
        <p:spPr>
          <a:xfrm>
            <a:off x="3796704"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6EF66847-78C6-0E44-AF98-824D012C8ABE}"/>
              </a:ext>
            </a:extLst>
          </p:cNvPr>
          <p:cNvSpPr/>
          <p:nvPr userDrawn="1"/>
        </p:nvSpPr>
        <p:spPr>
          <a:xfrm rot="10800000">
            <a:off x="3800405" y="334901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BD4E176C-A86C-1C4A-A4AE-763883840B65}"/>
              </a:ext>
            </a:extLst>
          </p:cNvPr>
          <p:cNvSpPr/>
          <p:nvPr userDrawn="1"/>
        </p:nvSpPr>
        <p:spPr>
          <a:xfrm>
            <a:off x="5357207"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B01844AB-F6AD-4046-9A4D-D1A9F2831EB5}"/>
              </a:ext>
            </a:extLst>
          </p:cNvPr>
          <p:cNvSpPr/>
          <p:nvPr userDrawn="1"/>
        </p:nvSpPr>
        <p:spPr>
          <a:xfrm>
            <a:off x="6135455"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04616E1F-363B-1241-A8CC-8745BC80E462}"/>
              </a:ext>
            </a:extLst>
          </p:cNvPr>
          <p:cNvSpPr/>
          <p:nvPr userDrawn="1"/>
        </p:nvSpPr>
        <p:spPr>
          <a:xfrm>
            <a:off x="6526842"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B2B10FF4-41AB-B442-AA33-0698FB84602D}"/>
              </a:ext>
            </a:extLst>
          </p:cNvPr>
          <p:cNvSpPr/>
          <p:nvPr userDrawn="1"/>
        </p:nvSpPr>
        <p:spPr>
          <a:xfrm>
            <a:off x="5942827"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51411782-642C-3746-A115-8B3765174F0A}"/>
              </a:ext>
            </a:extLst>
          </p:cNvPr>
          <p:cNvSpPr/>
          <p:nvPr userDrawn="1"/>
        </p:nvSpPr>
        <p:spPr>
          <a:xfrm rot="10800000">
            <a:off x="5942827"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54DD0C0D-DFBC-A647-A9AD-FC63113E1D26}"/>
              </a:ext>
            </a:extLst>
          </p:cNvPr>
          <p:cNvSpPr/>
          <p:nvPr userDrawn="1"/>
        </p:nvSpPr>
        <p:spPr>
          <a:xfrm rot="10800000">
            <a:off x="6332395"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6D83C4A4-4097-E744-A4D1-4C381C277BC6}"/>
              </a:ext>
            </a:extLst>
          </p:cNvPr>
          <p:cNvSpPr/>
          <p:nvPr userDrawn="1"/>
        </p:nvSpPr>
        <p:spPr>
          <a:xfrm rot="10800000">
            <a:off x="6135455" y="335028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2ED6FFCE-D225-FD4F-9A41-5B1B39E6A91A}"/>
              </a:ext>
            </a:extLst>
          </p:cNvPr>
          <p:cNvSpPr/>
          <p:nvPr userDrawn="1"/>
        </p:nvSpPr>
        <p:spPr>
          <a:xfrm rot="10800000">
            <a:off x="6523478" y="33461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B3617BC2-C6A5-7F4C-AE5A-DCCD8BED2477}"/>
              </a:ext>
            </a:extLst>
          </p:cNvPr>
          <p:cNvSpPr/>
          <p:nvPr userDrawn="1"/>
        </p:nvSpPr>
        <p:spPr>
          <a:xfrm rot="10800000">
            <a:off x="6720419" y="37006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9CCEA5BE-F229-484A-BDCB-2D42707B57B0}"/>
              </a:ext>
            </a:extLst>
          </p:cNvPr>
          <p:cNvSpPr/>
          <p:nvPr userDrawn="1"/>
        </p:nvSpPr>
        <p:spPr>
          <a:xfrm>
            <a:off x="6720419" y="338397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EA677349-DFAE-5843-9D37-21B469169937}"/>
              </a:ext>
            </a:extLst>
          </p:cNvPr>
          <p:cNvSpPr/>
          <p:nvPr userDrawn="1"/>
        </p:nvSpPr>
        <p:spPr>
          <a:xfrm rot="10800000">
            <a:off x="5746772" y="334696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28767D7E-39C8-3C40-911F-C1D1186C26EB}"/>
              </a:ext>
            </a:extLst>
          </p:cNvPr>
          <p:cNvSpPr/>
          <p:nvPr userDrawn="1"/>
        </p:nvSpPr>
        <p:spPr>
          <a:xfrm rot="10800000">
            <a:off x="5554144" y="37014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F4CA3594-8FF6-704A-BC1C-22F1BE2A06D5}"/>
              </a:ext>
            </a:extLst>
          </p:cNvPr>
          <p:cNvSpPr/>
          <p:nvPr userDrawn="1"/>
        </p:nvSpPr>
        <p:spPr>
          <a:xfrm>
            <a:off x="6917710"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7A6187FB-57FA-364B-B2CC-326FA3D39F07}"/>
              </a:ext>
            </a:extLst>
          </p:cNvPr>
          <p:cNvSpPr/>
          <p:nvPr userDrawn="1"/>
        </p:nvSpPr>
        <p:spPr>
          <a:xfrm>
            <a:off x="7308546"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27B3AD22-A9DA-0F4C-958F-1D0493598A21}"/>
              </a:ext>
            </a:extLst>
          </p:cNvPr>
          <p:cNvSpPr/>
          <p:nvPr userDrawn="1"/>
        </p:nvSpPr>
        <p:spPr>
          <a:xfrm>
            <a:off x="8087345"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C5225EE3-6F91-C54C-B923-1084F724D1EF}"/>
              </a:ext>
            </a:extLst>
          </p:cNvPr>
          <p:cNvSpPr/>
          <p:nvPr userDrawn="1"/>
        </p:nvSpPr>
        <p:spPr>
          <a:xfrm>
            <a:off x="7503330"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28EB4DFD-1F30-8945-95B6-F8A102CC95E8}"/>
              </a:ext>
            </a:extLst>
          </p:cNvPr>
          <p:cNvSpPr/>
          <p:nvPr userDrawn="1"/>
        </p:nvSpPr>
        <p:spPr>
          <a:xfrm>
            <a:off x="7892898"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730A5E51-7417-2849-B147-E9540B251812}"/>
              </a:ext>
            </a:extLst>
          </p:cNvPr>
          <p:cNvSpPr/>
          <p:nvPr userDrawn="1"/>
        </p:nvSpPr>
        <p:spPr>
          <a:xfrm rot="10800000">
            <a:off x="7503330"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5E0D412B-1C0F-9445-A91C-5E80A8B7D00B}"/>
              </a:ext>
            </a:extLst>
          </p:cNvPr>
          <p:cNvSpPr/>
          <p:nvPr userDrawn="1"/>
        </p:nvSpPr>
        <p:spPr>
          <a:xfrm rot="10800000">
            <a:off x="7892898"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1489DFE9-5D84-0742-B2B6-D1BE0C3C2459}"/>
              </a:ext>
            </a:extLst>
          </p:cNvPr>
          <p:cNvSpPr/>
          <p:nvPr userDrawn="1"/>
        </p:nvSpPr>
        <p:spPr>
          <a:xfrm rot="10800000">
            <a:off x="7695958" y="335028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5A958C0F-09BE-EF43-A8C9-F6A26A9DF0EB}"/>
              </a:ext>
            </a:extLst>
          </p:cNvPr>
          <p:cNvSpPr/>
          <p:nvPr userDrawn="1"/>
        </p:nvSpPr>
        <p:spPr>
          <a:xfrm rot="10800000">
            <a:off x="8083981" y="33461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64339AED-E7E2-9447-A1B3-9AB05909180B}"/>
              </a:ext>
            </a:extLst>
          </p:cNvPr>
          <p:cNvSpPr/>
          <p:nvPr userDrawn="1"/>
        </p:nvSpPr>
        <p:spPr>
          <a:xfrm rot="10800000">
            <a:off x="8280922" y="37006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46952BE-F243-A345-93A8-03C23B7ACC40}"/>
              </a:ext>
            </a:extLst>
          </p:cNvPr>
          <p:cNvSpPr/>
          <p:nvPr userDrawn="1"/>
        </p:nvSpPr>
        <p:spPr>
          <a:xfrm>
            <a:off x="8280922" y="338397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4E447658-879A-AF4A-81EF-F756B585F0E9}"/>
              </a:ext>
            </a:extLst>
          </p:cNvPr>
          <p:cNvSpPr/>
          <p:nvPr userDrawn="1"/>
        </p:nvSpPr>
        <p:spPr>
          <a:xfrm rot="10800000">
            <a:off x="7307275" y="334696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BAF2F6C9-0BED-4848-87DC-837C42975583}"/>
              </a:ext>
            </a:extLst>
          </p:cNvPr>
          <p:cNvSpPr/>
          <p:nvPr userDrawn="1"/>
        </p:nvSpPr>
        <p:spPr>
          <a:xfrm rot="10800000">
            <a:off x="7114647" y="37014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42A4AB36-9484-084C-8761-865C3A4A9409}"/>
              </a:ext>
            </a:extLst>
          </p:cNvPr>
          <p:cNvSpPr/>
          <p:nvPr userDrawn="1"/>
        </p:nvSpPr>
        <p:spPr>
          <a:xfrm>
            <a:off x="8478213"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656047BC-DCE8-6D4E-AEA2-6FAC6A0388B1}"/>
              </a:ext>
            </a:extLst>
          </p:cNvPr>
          <p:cNvSpPr/>
          <p:nvPr userDrawn="1"/>
        </p:nvSpPr>
        <p:spPr>
          <a:xfrm>
            <a:off x="8876917"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9EEF8754-85E3-F048-89AD-DCF4F36B9549}"/>
              </a:ext>
            </a:extLst>
          </p:cNvPr>
          <p:cNvSpPr/>
          <p:nvPr userDrawn="1"/>
        </p:nvSpPr>
        <p:spPr>
          <a:xfrm>
            <a:off x="9264329"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870DD1B8-52CA-F746-8DFD-5162EAF78C61}"/>
              </a:ext>
            </a:extLst>
          </p:cNvPr>
          <p:cNvSpPr/>
          <p:nvPr userDrawn="1"/>
        </p:nvSpPr>
        <p:spPr>
          <a:xfrm>
            <a:off x="9655716"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BBB2B93A-A592-0842-A0E9-88CEE76B346B}"/>
              </a:ext>
            </a:extLst>
          </p:cNvPr>
          <p:cNvSpPr/>
          <p:nvPr userDrawn="1"/>
        </p:nvSpPr>
        <p:spPr>
          <a:xfrm>
            <a:off x="9071701"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DB41A6BC-2279-444F-9208-0EFDDE7D6B6D}"/>
              </a:ext>
            </a:extLst>
          </p:cNvPr>
          <p:cNvSpPr/>
          <p:nvPr userDrawn="1"/>
        </p:nvSpPr>
        <p:spPr>
          <a:xfrm>
            <a:off x="9461269"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878A78A0-A8DB-004B-8795-1ECDD85F4777}"/>
              </a:ext>
            </a:extLst>
          </p:cNvPr>
          <p:cNvSpPr/>
          <p:nvPr userDrawn="1"/>
        </p:nvSpPr>
        <p:spPr>
          <a:xfrm rot="10800000">
            <a:off x="9071701" y="29945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4D058627-79A1-0148-B251-ADE4E4712621}"/>
              </a:ext>
            </a:extLst>
          </p:cNvPr>
          <p:cNvSpPr/>
          <p:nvPr userDrawn="1"/>
        </p:nvSpPr>
        <p:spPr>
          <a:xfrm rot="10800000">
            <a:off x="9461269" y="29945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8736611B-406D-F947-AE63-512CFDB7DC8D}"/>
              </a:ext>
            </a:extLst>
          </p:cNvPr>
          <p:cNvSpPr/>
          <p:nvPr userDrawn="1"/>
        </p:nvSpPr>
        <p:spPr>
          <a:xfrm rot="10800000">
            <a:off x="9264329" y="26400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107E1FCB-82D7-1849-A037-AE6A8984F107}"/>
              </a:ext>
            </a:extLst>
          </p:cNvPr>
          <p:cNvSpPr/>
          <p:nvPr userDrawn="1"/>
        </p:nvSpPr>
        <p:spPr>
          <a:xfrm rot="10800000">
            <a:off x="9652352" y="26359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C7AF2909-AE65-494B-BDB8-850AD7A76A53}"/>
              </a:ext>
            </a:extLst>
          </p:cNvPr>
          <p:cNvSpPr/>
          <p:nvPr userDrawn="1"/>
        </p:nvSpPr>
        <p:spPr>
          <a:xfrm rot="10800000">
            <a:off x="9849293" y="29904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43E8986F-5744-D94C-B316-11E26880B082}"/>
              </a:ext>
            </a:extLst>
          </p:cNvPr>
          <p:cNvSpPr/>
          <p:nvPr userDrawn="1"/>
        </p:nvSpPr>
        <p:spPr>
          <a:xfrm>
            <a:off x="9849293" y="26737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18F636BA-CF63-394E-8291-63CE159A7B4C}"/>
              </a:ext>
            </a:extLst>
          </p:cNvPr>
          <p:cNvSpPr/>
          <p:nvPr userDrawn="1"/>
        </p:nvSpPr>
        <p:spPr>
          <a:xfrm rot="10800000">
            <a:off x="8683018" y="29912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5FF7E6BC-6BA4-8645-8796-F3D50E367FF8}"/>
              </a:ext>
            </a:extLst>
          </p:cNvPr>
          <p:cNvSpPr/>
          <p:nvPr userDrawn="1"/>
        </p:nvSpPr>
        <p:spPr>
          <a:xfrm>
            <a:off x="8683018" y="26745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773F77D5-2420-5E45-897B-3F6BAE317B02}"/>
              </a:ext>
            </a:extLst>
          </p:cNvPr>
          <p:cNvSpPr/>
          <p:nvPr userDrawn="1"/>
        </p:nvSpPr>
        <p:spPr>
          <a:xfrm>
            <a:off x="10046584" y="3031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06E2F995-99EE-CD48-9491-628B10B26B27}"/>
              </a:ext>
            </a:extLst>
          </p:cNvPr>
          <p:cNvSpPr/>
          <p:nvPr userDrawn="1"/>
        </p:nvSpPr>
        <p:spPr>
          <a:xfrm rot="10800000">
            <a:off x="10050285" y="26388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A9F9350E-071A-E94F-8564-055179126697}"/>
              </a:ext>
            </a:extLst>
          </p:cNvPr>
          <p:cNvSpPr/>
          <p:nvPr userDrawn="1"/>
        </p:nvSpPr>
        <p:spPr>
          <a:xfrm>
            <a:off x="10437420"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250AF0D5-E57D-5845-860B-D83335B181D3}"/>
              </a:ext>
            </a:extLst>
          </p:cNvPr>
          <p:cNvSpPr/>
          <p:nvPr userDrawn="1"/>
        </p:nvSpPr>
        <p:spPr>
          <a:xfrm>
            <a:off x="10824832"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E854A857-484E-0444-9022-6895C3165762}"/>
              </a:ext>
            </a:extLst>
          </p:cNvPr>
          <p:cNvSpPr/>
          <p:nvPr userDrawn="1"/>
        </p:nvSpPr>
        <p:spPr>
          <a:xfrm>
            <a:off x="11216219" y="30323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028BA1C5-A985-BA4C-862F-3C27FC453566}"/>
              </a:ext>
            </a:extLst>
          </p:cNvPr>
          <p:cNvSpPr/>
          <p:nvPr userDrawn="1"/>
        </p:nvSpPr>
        <p:spPr>
          <a:xfrm>
            <a:off x="10632204"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D3FEF049-C22F-B34F-8318-356CF6058D24}"/>
              </a:ext>
            </a:extLst>
          </p:cNvPr>
          <p:cNvSpPr/>
          <p:nvPr userDrawn="1"/>
        </p:nvSpPr>
        <p:spPr>
          <a:xfrm>
            <a:off x="11021772" y="26778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81071D56-2DD0-0543-B476-73F336515CDD}"/>
              </a:ext>
            </a:extLst>
          </p:cNvPr>
          <p:cNvSpPr/>
          <p:nvPr userDrawn="1"/>
        </p:nvSpPr>
        <p:spPr>
          <a:xfrm rot="10800000">
            <a:off x="10632204" y="29945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3F0D121E-2B37-8243-9BF1-03CBEEA80BDA}"/>
              </a:ext>
            </a:extLst>
          </p:cNvPr>
          <p:cNvSpPr/>
          <p:nvPr userDrawn="1"/>
        </p:nvSpPr>
        <p:spPr>
          <a:xfrm rot="10800000">
            <a:off x="11021772" y="29945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6D301D5C-B3FB-604C-9A45-8CBAF58840C6}"/>
              </a:ext>
            </a:extLst>
          </p:cNvPr>
          <p:cNvSpPr/>
          <p:nvPr userDrawn="1"/>
        </p:nvSpPr>
        <p:spPr>
          <a:xfrm rot="10800000">
            <a:off x="10824832" y="26400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DC301AAE-8C97-674A-B187-86802CAB5FC3}"/>
              </a:ext>
            </a:extLst>
          </p:cNvPr>
          <p:cNvSpPr/>
          <p:nvPr userDrawn="1"/>
        </p:nvSpPr>
        <p:spPr>
          <a:xfrm rot="10800000">
            <a:off x="11212855" y="26359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383CA514-62AB-C846-8653-14FDC3DF593B}"/>
              </a:ext>
            </a:extLst>
          </p:cNvPr>
          <p:cNvSpPr/>
          <p:nvPr userDrawn="1"/>
        </p:nvSpPr>
        <p:spPr>
          <a:xfrm rot="10800000">
            <a:off x="11409796" y="29904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E66EFCF9-143D-AA45-9F2C-1F1D09A49A4A}"/>
              </a:ext>
            </a:extLst>
          </p:cNvPr>
          <p:cNvSpPr/>
          <p:nvPr userDrawn="1"/>
        </p:nvSpPr>
        <p:spPr>
          <a:xfrm>
            <a:off x="11409796" y="26737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C055863A-AA19-CA47-8D67-B680790D0025}"/>
              </a:ext>
            </a:extLst>
          </p:cNvPr>
          <p:cNvSpPr/>
          <p:nvPr userDrawn="1"/>
        </p:nvSpPr>
        <p:spPr>
          <a:xfrm rot="10800000">
            <a:off x="10436149" y="26367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9481482D-C28A-0842-A97E-8879D849E043}"/>
              </a:ext>
            </a:extLst>
          </p:cNvPr>
          <p:cNvSpPr/>
          <p:nvPr userDrawn="1"/>
        </p:nvSpPr>
        <p:spPr>
          <a:xfrm rot="10800000">
            <a:off x="10243521" y="29912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6B17F1C9-257B-514F-807A-BE230D8E3C49}"/>
              </a:ext>
            </a:extLst>
          </p:cNvPr>
          <p:cNvSpPr/>
          <p:nvPr userDrawn="1"/>
        </p:nvSpPr>
        <p:spPr>
          <a:xfrm>
            <a:off x="10243521" y="26745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B5D5159E-43E4-014E-8C68-AECB472FC269}"/>
              </a:ext>
            </a:extLst>
          </p:cNvPr>
          <p:cNvSpPr/>
          <p:nvPr userDrawn="1"/>
        </p:nvSpPr>
        <p:spPr>
          <a:xfrm>
            <a:off x="11607087" y="3031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DD37586D-53C3-CE4B-9F82-3766AAB4D25D}"/>
              </a:ext>
            </a:extLst>
          </p:cNvPr>
          <p:cNvSpPr/>
          <p:nvPr userDrawn="1"/>
        </p:nvSpPr>
        <p:spPr>
          <a:xfrm rot="10800000">
            <a:off x="11610788" y="26388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A818C8C7-4373-554C-822B-FAB39235C174}"/>
              </a:ext>
            </a:extLst>
          </p:cNvPr>
          <p:cNvSpPr/>
          <p:nvPr userDrawn="1"/>
        </p:nvSpPr>
        <p:spPr>
          <a:xfrm rot="10800000">
            <a:off x="11804024" y="29912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C4FC5B2E-B732-7A4E-90F8-561A43625904}"/>
              </a:ext>
            </a:extLst>
          </p:cNvPr>
          <p:cNvSpPr/>
          <p:nvPr userDrawn="1"/>
        </p:nvSpPr>
        <p:spPr>
          <a:xfrm>
            <a:off x="11804024" y="26745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73BEA5F0-F441-304D-9CE2-F5AB025DD78C}"/>
              </a:ext>
            </a:extLst>
          </p:cNvPr>
          <p:cNvSpPr/>
          <p:nvPr userDrawn="1"/>
        </p:nvSpPr>
        <p:spPr>
          <a:xfrm>
            <a:off x="8876917"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DDF20E0-A2E2-C54A-A43E-6A362891CDEE}"/>
              </a:ext>
            </a:extLst>
          </p:cNvPr>
          <p:cNvSpPr/>
          <p:nvPr userDrawn="1"/>
        </p:nvSpPr>
        <p:spPr>
          <a:xfrm>
            <a:off x="9264329"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015A6DF7-DBE2-0245-9090-F0D96D6DC8AB}"/>
              </a:ext>
            </a:extLst>
          </p:cNvPr>
          <p:cNvSpPr/>
          <p:nvPr userDrawn="1"/>
        </p:nvSpPr>
        <p:spPr>
          <a:xfrm>
            <a:off x="9655716"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8E7FF816-5D9E-284F-B05B-A407B7803A69}"/>
              </a:ext>
            </a:extLst>
          </p:cNvPr>
          <p:cNvSpPr/>
          <p:nvPr userDrawn="1"/>
        </p:nvSpPr>
        <p:spPr>
          <a:xfrm>
            <a:off x="9071701"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12CF25EC-68F4-EB47-89A1-FC7B6E34BBA6}"/>
              </a:ext>
            </a:extLst>
          </p:cNvPr>
          <p:cNvSpPr/>
          <p:nvPr userDrawn="1"/>
        </p:nvSpPr>
        <p:spPr>
          <a:xfrm>
            <a:off x="9461269"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C7B91B5C-F441-B048-93BE-A983D53E8B76}"/>
              </a:ext>
            </a:extLst>
          </p:cNvPr>
          <p:cNvSpPr/>
          <p:nvPr userDrawn="1"/>
        </p:nvSpPr>
        <p:spPr>
          <a:xfrm rot="10800000">
            <a:off x="9071701"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720A0BBD-426E-884E-AA8D-DE672964EB80}"/>
              </a:ext>
            </a:extLst>
          </p:cNvPr>
          <p:cNvSpPr/>
          <p:nvPr userDrawn="1"/>
        </p:nvSpPr>
        <p:spPr>
          <a:xfrm rot="10800000">
            <a:off x="9461269"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F005CEC-7965-4042-A215-0A2B4ACA005E}"/>
              </a:ext>
            </a:extLst>
          </p:cNvPr>
          <p:cNvSpPr/>
          <p:nvPr userDrawn="1"/>
        </p:nvSpPr>
        <p:spPr>
          <a:xfrm rot="10800000">
            <a:off x="9264329" y="335028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3B9A70F0-B328-1645-8662-90A8C0F27BA8}"/>
              </a:ext>
            </a:extLst>
          </p:cNvPr>
          <p:cNvSpPr/>
          <p:nvPr userDrawn="1"/>
        </p:nvSpPr>
        <p:spPr>
          <a:xfrm rot="10800000">
            <a:off x="9652352" y="33461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0B1A22D0-933F-8B44-869C-2B28400493E2}"/>
              </a:ext>
            </a:extLst>
          </p:cNvPr>
          <p:cNvSpPr/>
          <p:nvPr userDrawn="1"/>
        </p:nvSpPr>
        <p:spPr>
          <a:xfrm rot="10800000">
            <a:off x="9849293" y="37006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F71E7992-F8D8-E04E-BB81-5A76431C8966}"/>
              </a:ext>
            </a:extLst>
          </p:cNvPr>
          <p:cNvSpPr/>
          <p:nvPr userDrawn="1"/>
        </p:nvSpPr>
        <p:spPr>
          <a:xfrm>
            <a:off x="9849293" y="338397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7C5AAAB6-09B6-B941-9DD2-7BD5EC5AF335}"/>
              </a:ext>
            </a:extLst>
          </p:cNvPr>
          <p:cNvSpPr/>
          <p:nvPr userDrawn="1"/>
        </p:nvSpPr>
        <p:spPr>
          <a:xfrm rot="10800000">
            <a:off x="8875646" y="334696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7D0C0795-33BC-474C-8851-86FA4B70A850}"/>
              </a:ext>
            </a:extLst>
          </p:cNvPr>
          <p:cNvSpPr/>
          <p:nvPr userDrawn="1"/>
        </p:nvSpPr>
        <p:spPr>
          <a:xfrm rot="10800000">
            <a:off x="8683018" y="37014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C17AAC01-5290-6C4E-A780-BAAE061ECE2D}"/>
              </a:ext>
            </a:extLst>
          </p:cNvPr>
          <p:cNvSpPr/>
          <p:nvPr userDrawn="1"/>
        </p:nvSpPr>
        <p:spPr>
          <a:xfrm>
            <a:off x="8683018" y="33847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47041604-CF5F-9D42-B6C8-1D54E9BD1106}"/>
              </a:ext>
            </a:extLst>
          </p:cNvPr>
          <p:cNvSpPr/>
          <p:nvPr userDrawn="1"/>
        </p:nvSpPr>
        <p:spPr>
          <a:xfrm>
            <a:off x="10046584"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B22DDB90-735B-2C46-8D96-B258551588B0}"/>
              </a:ext>
            </a:extLst>
          </p:cNvPr>
          <p:cNvSpPr/>
          <p:nvPr userDrawn="1"/>
        </p:nvSpPr>
        <p:spPr>
          <a:xfrm rot="10800000">
            <a:off x="10050285" y="334901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2F630826-12F8-A64E-8531-607D0D3B910E}"/>
              </a:ext>
            </a:extLst>
          </p:cNvPr>
          <p:cNvSpPr/>
          <p:nvPr userDrawn="1"/>
        </p:nvSpPr>
        <p:spPr>
          <a:xfrm>
            <a:off x="10437420"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94A0898F-78FC-7246-823A-EF0EA4CD8DDE}"/>
              </a:ext>
            </a:extLst>
          </p:cNvPr>
          <p:cNvSpPr/>
          <p:nvPr userDrawn="1"/>
        </p:nvSpPr>
        <p:spPr>
          <a:xfrm>
            <a:off x="10824832"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5C054B82-E2E1-4444-8321-803389020D28}"/>
              </a:ext>
            </a:extLst>
          </p:cNvPr>
          <p:cNvSpPr/>
          <p:nvPr userDrawn="1"/>
        </p:nvSpPr>
        <p:spPr>
          <a:xfrm>
            <a:off x="11216219" y="37425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2E22C384-9370-8F47-8BE3-7956574A0D1F}"/>
              </a:ext>
            </a:extLst>
          </p:cNvPr>
          <p:cNvSpPr/>
          <p:nvPr userDrawn="1"/>
        </p:nvSpPr>
        <p:spPr>
          <a:xfrm>
            <a:off x="10632204"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F87460AD-EC18-0A45-BF0C-259779A11E7C}"/>
              </a:ext>
            </a:extLst>
          </p:cNvPr>
          <p:cNvSpPr/>
          <p:nvPr userDrawn="1"/>
        </p:nvSpPr>
        <p:spPr>
          <a:xfrm>
            <a:off x="11021772" y="338809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B0E99DC2-F067-6347-963D-FC1B731E8A5F}"/>
              </a:ext>
            </a:extLst>
          </p:cNvPr>
          <p:cNvSpPr/>
          <p:nvPr userDrawn="1"/>
        </p:nvSpPr>
        <p:spPr>
          <a:xfrm rot="10800000">
            <a:off x="10632204"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0CE13AE5-B087-BF41-906F-5A55B96FB8BF}"/>
              </a:ext>
            </a:extLst>
          </p:cNvPr>
          <p:cNvSpPr/>
          <p:nvPr userDrawn="1"/>
        </p:nvSpPr>
        <p:spPr>
          <a:xfrm rot="10800000">
            <a:off x="11021772" y="370476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D5B72661-3E7C-964A-8EFF-F023ADEBB91A}"/>
              </a:ext>
            </a:extLst>
          </p:cNvPr>
          <p:cNvSpPr/>
          <p:nvPr userDrawn="1"/>
        </p:nvSpPr>
        <p:spPr>
          <a:xfrm rot="10800000">
            <a:off x="10824832" y="335028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29478163-58B0-EF40-A6B1-B16AE1397524}"/>
              </a:ext>
            </a:extLst>
          </p:cNvPr>
          <p:cNvSpPr/>
          <p:nvPr userDrawn="1"/>
        </p:nvSpPr>
        <p:spPr>
          <a:xfrm rot="10800000">
            <a:off x="11212855" y="33461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49B88580-E8A8-894B-BA68-0666089294DE}"/>
              </a:ext>
            </a:extLst>
          </p:cNvPr>
          <p:cNvSpPr/>
          <p:nvPr userDrawn="1"/>
        </p:nvSpPr>
        <p:spPr>
          <a:xfrm rot="10800000">
            <a:off x="11409796" y="370064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8EE1B060-98BF-5344-95DC-387DF6FFA890}"/>
              </a:ext>
            </a:extLst>
          </p:cNvPr>
          <p:cNvSpPr/>
          <p:nvPr userDrawn="1"/>
        </p:nvSpPr>
        <p:spPr>
          <a:xfrm>
            <a:off x="11409796" y="338397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683CCA11-1E7D-EC48-95E6-12631785B834}"/>
              </a:ext>
            </a:extLst>
          </p:cNvPr>
          <p:cNvSpPr/>
          <p:nvPr userDrawn="1"/>
        </p:nvSpPr>
        <p:spPr>
          <a:xfrm rot="10800000">
            <a:off x="10436149" y="334696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B23905ED-F8E0-874E-9C14-29115FB31995}"/>
              </a:ext>
            </a:extLst>
          </p:cNvPr>
          <p:cNvSpPr/>
          <p:nvPr userDrawn="1"/>
        </p:nvSpPr>
        <p:spPr>
          <a:xfrm rot="10800000">
            <a:off x="10243521" y="37014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A610F50E-BF47-2B40-8E97-0476725DFE3F}"/>
              </a:ext>
            </a:extLst>
          </p:cNvPr>
          <p:cNvSpPr/>
          <p:nvPr userDrawn="1"/>
        </p:nvSpPr>
        <p:spPr>
          <a:xfrm>
            <a:off x="10243521" y="33847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40F07BB0-F949-7E45-ACD2-14913783A491}"/>
              </a:ext>
            </a:extLst>
          </p:cNvPr>
          <p:cNvSpPr/>
          <p:nvPr userDrawn="1"/>
        </p:nvSpPr>
        <p:spPr>
          <a:xfrm>
            <a:off x="11607087" y="3741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05BB98A5-D6F7-F846-B00B-FE1C7D960CF5}"/>
              </a:ext>
            </a:extLst>
          </p:cNvPr>
          <p:cNvSpPr/>
          <p:nvPr userDrawn="1"/>
        </p:nvSpPr>
        <p:spPr>
          <a:xfrm rot="10800000">
            <a:off x="11610788" y="334901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1F32A04C-B7F4-5449-AD44-64F783B189F8}"/>
              </a:ext>
            </a:extLst>
          </p:cNvPr>
          <p:cNvSpPr/>
          <p:nvPr userDrawn="1"/>
        </p:nvSpPr>
        <p:spPr>
          <a:xfrm rot="10800000">
            <a:off x="11804024" y="37014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B7281BE3-9B0C-6544-B6E9-E1EC6160BA75}"/>
              </a:ext>
            </a:extLst>
          </p:cNvPr>
          <p:cNvSpPr/>
          <p:nvPr userDrawn="1"/>
        </p:nvSpPr>
        <p:spPr>
          <a:xfrm>
            <a:off x="11804024" y="33847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4517FA97-06E0-F245-B31A-61F3543FE559}"/>
              </a:ext>
            </a:extLst>
          </p:cNvPr>
          <p:cNvSpPr/>
          <p:nvPr userDrawn="1"/>
        </p:nvSpPr>
        <p:spPr>
          <a:xfrm>
            <a:off x="3405836"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BABE9974-ADB6-9C44-87BF-715F405C7468}"/>
              </a:ext>
            </a:extLst>
          </p:cNvPr>
          <p:cNvSpPr/>
          <p:nvPr userDrawn="1"/>
        </p:nvSpPr>
        <p:spPr>
          <a:xfrm rot="10800000">
            <a:off x="3402472" y="405497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EBA331C8-2CF7-404A-B62B-6121121B97CC}"/>
              </a:ext>
            </a:extLst>
          </p:cNvPr>
          <p:cNvSpPr/>
          <p:nvPr userDrawn="1"/>
        </p:nvSpPr>
        <p:spPr>
          <a:xfrm rot="10800000">
            <a:off x="3599413"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F636BB0C-2009-EE4A-ABB9-815E155CA2B0}"/>
              </a:ext>
            </a:extLst>
          </p:cNvPr>
          <p:cNvSpPr/>
          <p:nvPr userDrawn="1"/>
        </p:nvSpPr>
        <p:spPr>
          <a:xfrm>
            <a:off x="3599413"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49C7A52F-2F26-354D-8715-448A8A3A5A7F}"/>
              </a:ext>
            </a:extLst>
          </p:cNvPr>
          <p:cNvSpPr/>
          <p:nvPr userDrawn="1"/>
        </p:nvSpPr>
        <p:spPr>
          <a:xfrm>
            <a:off x="4574952"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4F3DB0FD-9392-5A4F-927C-C3F5D8F08F72}"/>
              </a:ext>
            </a:extLst>
          </p:cNvPr>
          <p:cNvSpPr/>
          <p:nvPr userDrawn="1"/>
        </p:nvSpPr>
        <p:spPr>
          <a:xfrm>
            <a:off x="4966339"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627D4CD3-A6A1-5648-A34A-AEC8E07AE5C4}"/>
              </a:ext>
            </a:extLst>
          </p:cNvPr>
          <p:cNvSpPr/>
          <p:nvPr userDrawn="1"/>
        </p:nvSpPr>
        <p:spPr>
          <a:xfrm>
            <a:off x="4382324"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CED3E583-6CE2-184E-9D1A-A39920417ED0}"/>
              </a:ext>
            </a:extLst>
          </p:cNvPr>
          <p:cNvSpPr/>
          <p:nvPr userDrawn="1"/>
        </p:nvSpPr>
        <p:spPr>
          <a:xfrm>
            <a:off x="4771892"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C6903850-DDA5-9341-875C-B31759E13125}"/>
              </a:ext>
            </a:extLst>
          </p:cNvPr>
          <p:cNvSpPr/>
          <p:nvPr userDrawn="1"/>
        </p:nvSpPr>
        <p:spPr>
          <a:xfrm rot="10800000">
            <a:off x="4382324"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C61AEBED-5EB6-A24E-BA82-1052F8A8176C}"/>
              </a:ext>
            </a:extLst>
          </p:cNvPr>
          <p:cNvSpPr/>
          <p:nvPr userDrawn="1"/>
        </p:nvSpPr>
        <p:spPr>
          <a:xfrm rot="10800000">
            <a:off x="5159916"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4571E39C-24CB-B54D-B863-260B34452A98}"/>
              </a:ext>
            </a:extLst>
          </p:cNvPr>
          <p:cNvSpPr/>
          <p:nvPr userDrawn="1"/>
        </p:nvSpPr>
        <p:spPr>
          <a:xfrm>
            <a:off x="5159916"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A2F42F01-9A6C-E04A-B60E-B9859261F4D6}"/>
              </a:ext>
            </a:extLst>
          </p:cNvPr>
          <p:cNvSpPr/>
          <p:nvPr userDrawn="1"/>
        </p:nvSpPr>
        <p:spPr>
          <a:xfrm rot="10800000">
            <a:off x="4186269" y="40557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BC139700-BDBC-6B4D-A363-01C86A0157BE}"/>
              </a:ext>
            </a:extLst>
          </p:cNvPr>
          <p:cNvSpPr/>
          <p:nvPr userDrawn="1"/>
        </p:nvSpPr>
        <p:spPr>
          <a:xfrm rot="10800000">
            <a:off x="3993641"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BF1CB915-1AE8-5F4A-8B79-B6EEC454BA42}"/>
              </a:ext>
            </a:extLst>
          </p:cNvPr>
          <p:cNvSpPr/>
          <p:nvPr userDrawn="1"/>
        </p:nvSpPr>
        <p:spPr>
          <a:xfrm>
            <a:off x="3993641"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67B01342-7962-6C40-AC54-0DDCBE4A88DA}"/>
              </a:ext>
            </a:extLst>
          </p:cNvPr>
          <p:cNvSpPr/>
          <p:nvPr userDrawn="1"/>
        </p:nvSpPr>
        <p:spPr>
          <a:xfrm>
            <a:off x="5357207" y="44501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A38772B9-50AE-1242-8AF7-AC7941DB5992}"/>
              </a:ext>
            </a:extLst>
          </p:cNvPr>
          <p:cNvSpPr/>
          <p:nvPr userDrawn="1"/>
        </p:nvSpPr>
        <p:spPr>
          <a:xfrm>
            <a:off x="5748043"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7773EE99-153C-964D-AE07-A8F11B02B778}"/>
              </a:ext>
            </a:extLst>
          </p:cNvPr>
          <p:cNvSpPr/>
          <p:nvPr userDrawn="1"/>
        </p:nvSpPr>
        <p:spPr>
          <a:xfrm>
            <a:off x="6135455"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F3AEE86F-9646-C14E-9746-6F7ABD054395}"/>
              </a:ext>
            </a:extLst>
          </p:cNvPr>
          <p:cNvSpPr/>
          <p:nvPr userDrawn="1"/>
        </p:nvSpPr>
        <p:spPr>
          <a:xfrm>
            <a:off x="6526842"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B50DB4D1-02D6-0C47-BFD3-E5268B661B0D}"/>
              </a:ext>
            </a:extLst>
          </p:cNvPr>
          <p:cNvSpPr/>
          <p:nvPr userDrawn="1"/>
        </p:nvSpPr>
        <p:spPr>
          <a:xfrm>
            <a:off x="5942827"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50A1AB19-6802-E44A-81C6-041BD3A739A0}"/>
              </a:ext>
            </a:extLst>
          </p:cNvPr>
          <p:cNvSpPr/>
          <p:nvPr userDrawn="1"/>
        </p:nvSpPr>
        <p:spPr>
          <a:xfrm rot="10800000">
            <a:off x="6332395"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94EECB08-0D99-394B-AF03-D761CDAFD195}"/>
              </a:ext>
            </a:extLst>
          </p:cNvPr>
          <p:cNvSpPr/>
          <p:nvPr userDrawn="1"/>
        </p:nvSpPr>
        <p:spPr>
          <a:xfrm rot="10800000">
            <a:off x="6135455" y="4059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19A092E4-E469-1C42-8AD0-434A256E30A0}"/>
              </a:ext>
            </a:extLst>
          </p:cNvPr>
          <p:cNvSpPr/>
          <p:nvPr userDrawn="1"/>
        </p:nvSpPr>
        <p:spPr>
          <a:xfrm rot="10800000">
            <a:off x="6523478" y="405497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AAF3BEB5-0A4E-1F4F-876F-2BF7FF64FE10}"/>
              </a:ext>
            </a:extLst>
          </p:cNvPr>
          <p:cNvSpPr/>
          <p:nvPr userDrawn="1"/>
        </p:nvSpPr>
        <p:spPr>
          <a:xfrm rot="10800000">
            <a:off x="6720419"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6530F00B-6A34-0A41-B8B2-2365DCF50D88}"/>
              </a:ext>
            </a:extLst>
          </p:cNvPr>
          <p:cNvSpPr/>
          <p:nvPr userDrawn="1"/>
        </p:nvSpPr>
        <p:spPr>
          <a:xfrm>
            <a:off x="6720419"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A796B7F8-0CBA-F948-916B-2829D98E6A50}"/>
              </a:ext>
            </a:extLst>
          </p:cNvPr>
          <p:cNvSpPr/>
          <p:nvPr userDrawn="1"/>
        </p:nvSpPr>
        <p:spPr>
          <a:xfrm rot="10800000">
            <a:off x="5746772" y="40557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0744A2D6-7718-094D-9B95-113ACA1332C9}"/>
              </a:ext>
            </a:extLst>
          </p:cNvPr>
          <p:cNvSpPr/>
          <p:nvPr userDrawn="1"/>
        </p:nvSpPr>
        <p:spPr>
          <a:xfrm rot="10800000">
            <a:off x="5554144"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33AD4A15-BF18-E342-98FE-FB5685E268CD}"/>
              </a:ext>
            </a:extLst>
          </p:cNvPr>
          <p:cNvSpPr/>
          <p:nvPr userDrawn="1"/>
        </p:nvSpPr>
        <p:spPr>
          <a:xfrm>
            <a:off x="5554144"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676E7C78-BD3B-8B4D-A7F3-5BE4AC8385A9}"/>
              </a:ext>
            </a:extLst>
          </p:cNvPr>
          <p:cNvSpPr/>
          <p:nvPr userDrawn="1"/>
        </p:nvSpPr>
        <p:spPr>
          <a:xfrm>
            <a:off x="6917710" y="44501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B5699C5C-B134-A24C-BF27-440A8067165C}"/>
              </a:ext>
            </a:extLst>
          </p:cNvPr>
          <p:cNvSpPr/>
          <p:nvPr userDrawn="1"/>
        </p:nvSpPr>
        <p:spPr>
          <a:xfrm>
            <a:off x="7308546"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E0C08063-2F4C-F54E-A227-A3AC263FD58A}"/>
              </a:ext>
            </a:extLst>
          </p:cNvPr>
          <p:cNvSpPr/>
          <p:nvPr userDrawn="1"/>
        </p:nvSpPr>
        <p:spPr>
          <a:xfrm>
            <a:off x="7695958"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701FDB57-CBF8-1D46-B931-8563EB9FCC5A}"/>
              </a:ext>
            </a:extLst>
          </p:cNvPr>
          <p:cNvSpPr/>
          <p:nvPr userDrawn="1"/>
        </p:nvSpPr>
        <p:spPr>
          <a:xfrm>
            <a:off x="8087345"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CDA0B620-4217-B945-B95E-CA7CB54AA6EB}"/>
              </a:ext>
            </a:extLst>
          </p:cNvPr>
          <p:cNvSpPr/>
          <p:nvPr userDrawn="1"/>
        </p:nvSpPr>
        <p:spPr>
          <a:xfrm>
            <a:off x="7503330"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248D1673-9D7E-3047-94E2-84D9B6D63B4E}"/>
              </a:ext>
            </a:extLst>
          </p:cNvPr>
          <p:cNvSpPr/>
          <p:nvPr userDrawn="1"/>
        </p:nvSpPr>
        <p:spPr>
          <a:xfrm>
            <a:off x="7892898"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CB74B1DE-8657-2342-A5FC-A4280EFF507F}"/>
              </a:ext>
            </a:extLst>
          </p:cNvPr>
          <p:cNvSpPr/>
          <p:nvPr userDrawn="1"/>
        </p:nvSpPr>
        <p:spPr>
          <a:xfrm rot="10800000">
            <a:off x="7503330"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9C8DE2D7-D3EF-7F44-9F98-413F9B6A73C1}"/>
              </a:ext>
            </a:extLst>
          </p:cNvPr>
          <p:cNvSpPr/>
          <p:nvPr userDrawn="1"/>
        </p:nvSpPr>
        <p:spPr>
          <a:xfrm rot="10800000">
            <a:off x="7892898"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A5BF6418-1017-684D-B41A-84AEFC23167B}"/>
              </a:ext>
            </a:extLst>
          </p:cNvPr>
          <p:cNvSpPr/>
          <p:nvPr userDrawn="1"/>
        </p:nvSpPr>
        <p:spPr>
          <a:xfrm rot="10800000">
            <a:off x="7695958" y="4059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698A846A-1268-8F41-BC46-09589E9558E8}"/>
              </a:ext>
            </a:extLst>
          </p:cNvPr>
          <p:cNvSpPr/>
          <p:nvPr userDrawn="1"/>
        </p:nvSpPr>
        <p:spPr>
          <a:xfrm rot="10800000">
            <a:off x="8083981" y="405497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1C613AF7-C67C-C340-8F2E-1E31A1BC4C42}"/>
              </a:ext>
            </a:extLst>
          </p:cNvPr>
          <p:cNvSpPr/>
          <p:nvPr userDrawn="1"/>
        </p:nvSpPr>
        <p:spPr>
          <a:xfrm rot="10800000">
            <a:off x="8280922"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434F9D39-A7C4-0642-9D94-CF4B5769F7D9}"/>
              </a:ext>
            </a:extLst>
          </p:cNvPr>
          <p:cNvSpPr/>
          <p:nvPr userDrawn="1"/>
        </p:nvSpPr>
        <p:spPr>
          <a:xfrm>
            <a:off x="8280922"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32759371-E15C-114D-9455-34BCFDA6FCF8}"/>
              </a:ext>
            </a:extLst>
          </p:cNvPr>
          <p:cNvSpPr/>
          <p:nvPr userDrawn="1"/>
        </p:nvSpPr>
        <p:spPr>
          <a:xfrm rot="10800000">
            <a:off x="7307275" y="40557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DE140AEE-2705-4941-A366-82A3A7D3E7F7}"/>
              </a:ext>
            </a:extLst>
          </p:cNvPr>
          <p:cNvSpPr/>
          <p:nvPr userDrawn="1"/>
        </p:nvSpPr>
        <p:spPr>
          <a:xfrm rot="10800000">
            <a:off x="7114647"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0ECBE4FE-D407-D048-9542-364CD6C6BB7F}"/>
              </a:ext>
            </a:extLst>
          </p:cNvPr>
          <p:cNvSpPr/>
          <p:nvPr userDrawn="1"/>
        </p:nvSpPr>
        <p:spPr>
          <a:xfrm>
            <a:off x="7114647"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817AC467-9A7A-BB46-8319-56952C8C1D3B}"/>
              </a:ext>
            </a:extLst>
          </p:cNvPr>
          <p:cNvSpPr/>
          <p:nvPr userDrawn="1"/>
        </p:nvSpPr>
        <p:spPr>
          <a:xfrm>
            <a:off x="8478213" y="44501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F01ED8C3-5C91-D147-9CD3-A60BD1ECC06A}"/>
              </a:ext>
            </a:extLst>
          </p:cNvPr>
          <p:cNvSpPr/>
          <p:nvPr userDrawn="1"/>
        </p:nvSpPr>
        <p:spPr>
          <a:xfrm rot="10800000">
            <a:off x="8481914" y="40578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E91804DB-3B86-7C42-937D-1A8092448EC2}"/>
              </a:ext>
            </a:extLst>
          </p:cNvPr>
          <p:cNvSpPr/>
          <p:nvPr userDrawn="1"/>
        </p:nvSpPr>
        <p:spPr>
          <a:xfrm>
            <a:off x="3405836"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8E549757-0A33-A340-A965-E11703155770}"/>
              </a:ext>
            </a:extLst>
          </p:cNvPr>
          <p:cNvSpPr/>
          <p:nvPr userDrawn="1"/>
        </p:nvSpPr>
        <p:spPr>
          <a:xfrm>
            <a:off x="3211389"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75A68B9E-51A6-144D-8B74-7E9865023EFE}"/>
              </a:ext>
            </a:extLst>
          </p:cNvPr>
          <p:cNvSpPr/>
          <p:nvPr userDrawn="1"/>
        </p:nvSpPr>
        <p:spPr>
          <a:xfrm rot="10800000">
            <a:off x="3211389"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9472B7A3-AC0F-0440-B821-3BEA90D618F5}"/>
              </a:ext>
            </a:extLst>
          </p:cNvPr>
          <p:cNvSpPr/>
          <p:nvPr userDrawn="1"/>
        </p:nvSpPr>
        <p:spPr>
          <a:xfrm rot="10800000">
            <a:off x="3599413"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9F35B522-B119-554B-B7AE-E7C6A0AC96F7}"/>
              </a:ext>
            </a:extLst>
          </p:cNvPr>
          <p:cNvSpPr/>
          <p:nvPr userDrawn="1"/>
        </p:nvSpPr>
        <p:spPr>
          <a:xfrm>
            <a:off x="3599413"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9BAB7DF5-E841-214C-BE1A-655AAF94F212}"/>
              </a:ext>
            </a:extLst>
          </p:cNvPr>
          <p:cNvSpPr/>
          <p:nvPr userDrawn="1"/>
        </p:nvSpPr>
        <p:spPr>
          <a:xfrm>
            <a:off x="3796704"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4540A208-70E2-DE47-B35B-5BEA8EFCDA82}"/>
              </a:ext>
            </a:extLst>
          </p:cNvPr>
          <p:cNvSpPr/>
          <p:nvPr userDrawn="1"/>
        </p:nvSpPr>
        <p:spPr>
          <a:xfrm rot="10800000">
            <a:off x="3800405"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5DEE0273-0B49-B34D-9EF2-2A5D3AD04472}"/>
              </a:ext>
            </a:extLst>
          </p:cNvPr>
          <p:cNvSpPr/>
          <p:nvPr userDrawn="1"/>
        </p:nvSpPr>
        <p:spPr>
          <a:xfrm>
            <a:off x="4187540"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C9E67714-6F71-9441-BD64-613C8E74CFB5}"/>
              </a:ext>
            </a:extLst>
          </p:cNvPr>
          <p:cNvSpPr/>
          <p:nvPr userDrawn="1"/>
        </p:nvSpPr>
        <p:spPr>
          <a:xfrm>
            <a:off x="4966339"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58731100-E745-DB45-9EEE-942E660DB4BD}"/>
              </a:ext>
            </a:extLst>
          </p:cNvPr>
          <p:cNvSpPr/>
          <p:nvPr userDrawn="1"/>
        </p:nvSpPr>
        <p:spPr>
          <a:xfrm>
            <a:off x="4382324"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3DEB680C-755C-8D44-BD56-2B07C50D4ADF}"/>
              </a:ext>
            </a:extLst>
          </p:cNvPr>
          <p:cNvSpPr/>
          <p:nvPr userDrawn="1"/>
        </p:nvSpPr>
        <p:spPr>
          <a:xfrm>
            <a:off x="4771892"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7AF48245-E2A0-5441-BE50-E915EB133EAA}"/>
              </a:ext>
            </a:extLst>
          </p:cNvPr>
          <p:cNvSpPr/>
          <p:nvPr userDrawn="1"/>
        </p:nvSpPr>
        <p:spPr>
          <a:xfrm rot="10800000">
            <a:off x="4382324"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098752D4-D006-0F41-9A44-667907409DC6}"/>
              </a:ext>
            </a:extLst>
          </p:cNvPr>
          <p:cNvSpPr/>
          <p:nvPr userDrawn="1"/>
        </p:nvSpPr>
        <p:spPr>
          <a:xfrm rot="10800000">
            <a:off x="4771892"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895D5B8B-5763-BD46-A25A-CB89561559D3}"/>
              </a:ext>
            </a:extLst>
          </p:cNvPr>
          <p:cNvSpPr/>
          <p:nvPr userDrawn="1"/>
        </p:nvSpPr>
        <p:spPr>
          <a:xfrm rot="10800000">
            <a:off x="4574952" y="4769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308B654C-AB8A-BF43-94D0-31D6DD10DFFC}"/>
              </a:ext>
            </a:extLst>
          </p:cNvPr>
          <p:cNvSpPr/>
          <p:nvPr userDrawn="1"/>
        </p:nvSpPr>
        <p:spPr>
          <a:xfrm rot="10800000">
            <a:off x="5159916"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966673BC-5648-7C47-8CDA-AD5847FD2DAA}"/>
              </a:ext>
            </a:extLst>
          </p:cNvPr>
          <p:cNvSpPr/>
          <p:nvPr userDrawn="1"/>
        </p:nvSpPr>
        <p:spPr>
          <a:xfrm>
            <a:off x="5159916"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C0E88412-6E0A-014B-BEE0-E9EE35CDC801}"/>
              </a:ext>
            </a:extLst>
          </p:cNvPr>
          <p:cNvSpPr/>
          <p:nvPr userDrawn="1"/>
        </p:nvSpPr>
        <p:spPr>
          <a:xfrm rot="10800000">
            <a:off x="3993641"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0CFE7EAE-F9C6-BD40-8E8B-D30707208FF1}"/>
              </a:ext>
            </a:extLst>
          </p:cNvPr>
          <p:cNvSpPr/>
          <p:nvPr userDrawn="1"/>
        </p:nvSpPr>
        <p:spPr>
          <a:xfrm>
            <a:off x="5357207"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BE2CE08E-EF36-184A-9412-9F625A22D58D}"/>
              </a:ext>
            </a:extLst>
          </p:cNvPr>
          <p:cNvSpPr/>
          <p:nvPr userDrawn="1"/>
        </p:nvSpPr>
        <p:spPr>
          <a:xfrm rot="10800000">
            <a:off x="5360908"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1B5CF201-7CAD-F94B-9E7D-DF18AAE6E8FB}"/>
              </a:ext>
            </a:extLst>
          </p:cNvPr>
          <p:cNvSpPr/>
          <p:nvPr userDrawn="1"/>
        </p:nvSpPr>
        <p:spPr>
          <a:xfrm>
            <a:off x="5748043"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513B925F-578C-1040-A3B9-8FF52047E301}"/>
              </a:ext>
            </a:extLst>
          </p:cNvPr>
          <p:cNvSpPr/>
          <p:nvPr userDrawn="1"/>
        </p:nvSpPr>
        <p:spPr>
          <a:xfrm>
            <a:off x="6135455"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8C9D6BA8-5248-E04D-BDE5-A6578ECCCCC6}"/>
              </a:ext>
            </a:extLst>
          </p:cNvPr>
          <p:cNvSpPr/>
          <p:nvPr userDrawn="1"/>
        </p:nvSpPr>
        <p:spPr>
          <a:xfrm>
            <a:off x="6526842"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222A5BFC-9C1F-4C4B-8931-06C9AE004AC0}"/>
              </a:ext>
            </a:extLst>
          </p:cNvPr>
          <p:cNvSpPr/>
          <p:nvPr userDrawn="1"/>
        </p:nvSpPr>
        <p:spPr>
          <a:xfrm>
            <a:off x="5942827"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B503C3F2-7975-7D47-9436-BB51271F539F}"/>
              </a:ext>
            </a:extLst>
          </p:cNvPr>
          <p:cNvSpPr/>
          <p:nvPr userDrawn="1"/>
        </p:nvSpPr>
        <p:spPr>
          <a:xfrm>
            <a:off x="6332395"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8B85A3FD-CF34-7B40-8007-1BC144FCC55F}"/>
              </a:ext>
            </a:extLst>
          </p:cNvPr>
          <p:cNvSpPr/>
          <p:nvPr userDrawn="1"/>
        </p:nvSpPr>
        <p:spPr>
          <a:xfrm rot="10800000">
            <a:off x="5942827"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6CA6BCA1-6806-9C4F-85F6-C0DD6C6B6565}"/>
              </a:ext>
            </a:extLst>
          </p:cNvPr>
          <p:cNvSpPr/>
          <p:nvPr userDrawn="1"/>
        </p:nvSpPr>
        <p:spPr>
          <a:xfrm rot="10800000">
            <a:off x="6332395"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81309673-30FE-204A-93F0-BFD32FD2D6B7}"/>
              </a:ext>
            </a:extLst>
          </p:cNvPr>
          <p:cNvSpPr/>
          <p:nvPr userDrawn="1"/>
        </p:nvSpPr>
        <p:spPr>
          <a:xfrm rot="10800000">
            <a:off x="6135455" y="4769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71725FA9-0E53-D14A-8933-183D5AF60C43}"/>
              </a:ext>
            </a:extLst>
          </p:cNvPr>
          <p:cNvSpPr/>
          <p:nvPr userDrawn="1"/>
        </p:nvSpPr>
        <p:spPr>
          <a:xfrm rot="10800000">
            <a:off x="6523478" y="47651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58A70322-6693-764D-AFF2-E16E8B1DE046}"/>
              </a:ext>
            </a:extLst>
          </p:cNvPr>
          <p:cNvSpPr/>
          <p:nvPr userDrawn="1"/>
        </p:nvSpPr>
        <p:spPr>
          <a:xfrm rot="10800000">
            <a:off x="6720419"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2B19F503-AE99-D542-BA57-00C78DFBFEA2}"/>
              </a:ext>
            </a:extLst>
          </p:cNvPr>
          <p:cNvSpPr/>
          <p:nvPr userDrawn="1"/>
        </p:nvSpPr>
        <p:spPr>
          <a:xfrm>
            <a:off x="6720419"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FEA4C423-7780-0748-802A-E53CCDE8E3F8}"/>
              </a:ext>
            </a:extLst>
          </p:cNvPr>
          <p:cNvSpPr/>
          <p:nvPr userDrawn="1"/>
        </p:nvSpPr>
        <p:spPr>
          <a:xfrm rot="10800000">
            <a:off x="5746772" y="476598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0E2A03D6-12DC-0F4D-8569-78F05EB33D2A}"/>
              </a:ext>
            </a:extLst>
          </p:cNvPr>
          <p:cNvSpPr/>
          <p:nvPr userDrawn="1"/>
        </p:nvSpPr>
        <p:spPr>
          <a:xfrm rot="10800000">
            <a:off x="5554144"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066C04C4-E7A5-4E42-8BAB-9CFFF9A98900}"/>
              </a:ext>
            </a:extLst>
          </p:cNvPr>
          <p:cNvSpPr/>
          <p:nvPr userDrawn="1"/>
        </p:nvSpPr>
        <p:spPr>
          <a:xfrm>
            <a:off x="6917710"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CAA9FC20-85F5-CC40-A7A1-ECF225650294}"/>
              </a:ext>
            </a:extLst>
          </p:cNvPr>
          <p:cNvSpPr/>
          <p:nvPr userDrawn="1"/>
        </p:nvSpPr>
        <p:spPr>
          <a:xfrm rot="10800000">
            <a:off x="6921411"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6DD7D2B9-0A71-3E48-B90D-310399E2D171}"/>
              </a:ext>
            </a:extLst>
          </p:cNvPr>
          <p:cNvSpPr/>
          <p:nvPr userDrawn="1"/>
        </p:nvSpPr>
        <p:spPr>
          <a:xfrm>
            <a:off x="7308546"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DD2F2141-330A-C343-9930-9D054033BFC9}"/>
              </a:ext>
            </a:extLst>
          </p:cNvPr>
          <p:cNvSpPr/>
          <p:nvPr userDrawn="1"/>
        </p:nvSpPr>
        <p:spPr>
          <a:xfrm>
            <a:off x="7695958"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7B21EDF2-0C8C-EF4B-A881-A395A59B660D}"/>
              </a:ext>
            </a:extLst>
          </p:cNvPr>
          <p:cNvSpPr/>
          <p:nvPr userDrawn="1"/>
        </p:nvSpPr>
        <p:spPr>
          <a:xfrm>
            <a:off x="8087345"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B98572FC-4065-4A4B-936C-76CC0E031286}"/>
              </a:ext>
            </a:extLst>
          </p:cNvPr>
          <p:cNvSpPr/>
          <p:nvPr userDrawn="1"/>
        </p:nvSpPr>
        <p:spPr>
          <a:xfrm>
            <a:off x="7503330"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3A3C43EC-5E1B-EE4C-A6D5-CB40BB95FB4A}"/>
              </a:ext>
            </a:extLst>
          </p:cNvPr>
          <p:cNvSpPr/>
          <p:nvPr userDrawn="1"/>
        </p:nvSpPr>
        <p:spPr>
          <a:xfrm>
            <a:off x="7892898"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FA36A00B-B420-C24A-A2A7-8B96D30E9589}"/>
              </a:ext>
            </a:extLst>
          </p:cNvPr>
          <p:cNvSpPr/>
          <p:nvPr userDrawn="1"/>
        </p:nvSpPr>
        <p:spPr>
          <a:xfrm rot="10800000">
            <a:off x="7503330"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0388CF46-4841-7F43-9FDC-8BA9AB36635D}"/>
              </a:ext>
            </a:extLst>
          </p:cNvPr>
          <p:cNvSpPr/>
          <p:nvPr userDrawn="1"/>
        </p:nvSpPr>
        <p:spPr>
          <a:xfrm rot="10800000">
            <a:off x="7892898"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C17C91AC-8848-8C40-AFC2-2CB4254F816E}"/>
              </a:ext>
            </a:extLst>
          </p:cNvPr>
          <p:cNvSpPr/>
          <p:nvPr userDrawn="1"/>
        </p:nvSpPr>
        <p:spPr>
          <a:xfrm rot="10800000">
            <a:off x="7695958" y="4769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3CA46496-F8AB-354F-A512-F725423AC430}"/>
              </a:ext>
            </a:extLst>
          </p:cNvPr>
          <p:cNvSpPr/>
          <p:nvPr userDrawn="1"/>
        </p:nvSpPr>
        <p:spPr>
          <a:xfrm rot="10800000">
            <a:off x="8083981" y="47651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76912BF9-10F5-0549-8A77-857F8D99F4B1}"/>
              </a:ext>
            </a:extLst>
          </p:cNvPr>
          <p:cNvSpPr/>
          <p:nvPr userDrawn="1"/>
        </p:nvSpPr>
        <p:spPr>
          <a:xfrm rot="10800000">
            <a:off x="8280922"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115CED64-5308-3646-BEC0-BE123010B1F1}"/>
              </a:ext>
            </a:extLst>
          </p:cNvPr>
          <p:cNvSpPr/>
          <p:nvPr userDrawn="1"/>
        </p:nvSpPr>
        <p:spPr>
          <a:xfrm>
            <a:off x="8280922"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6B11C654-72FB-4941-87EE-8CAAD430C18A}"/>
              </a:ext>
            </a:extLst>
          </p:cNvPr>
          <p:cNvSpPr/>
          <p:nvPr userDrawn="1"/>
        </p:nvSpPr>
        <p:spPr>
          <a:xfrm rot="10800000">
            <a:off x="7307275" y="476598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9139DFB4-862D-254D-9245-E5C57E0C2D4A}"/>
              </a:ext>
            </a:extLst>
          </p:cNvPr>
          <p:cNvSpPr/>
          <p:nvPr userDrawn="1"/>
        </p:nvSpPr>
        <p:spPr>
          <a:xfrm rot="10800000">
            <a:off x="7114647"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44F95A81-4D65-4C41-99E6-71B965ED3FED}"/>
              </a:ext>
            </a:extLst>
          </p:cNvPr>
          <p:cNvSpPr/>
          <p:nvPr userDrawn="1"/>
        </p:nvSpPr>
        <p:spPr>
          <a:xfrm>
            <a:off x="7114647" y="48037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E68C6F35-91C9-6A48-872D-24441FDABC56}"/>
              </a:ext>
            </a:extLst>
          </p:cNvPr>
          <p:cNvSpPr/>
          <p:nvPr userDrawn="1"/>
        </p:nvSpPr>
        <p:spPr>
          <a:xfrm>
            <a:off x="8478213"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D2045281-7149-AF49-B309-F2AF92E42600}"/>
              </a:ext>
            </a:extLst>
          </p:cNvPr>
          <p:cNvSpPr/>
          <p:nvPr userDrawn="1"/>
        </p:nvSpPr>
        <p:spPr>
          <a:xfrm rot="10800000">
            <a:off x="8481914"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3E04D01D-7A12-8C4F-8F21-4FDE2C5CAADB}"/>
              </a:ext>
            </a:extLst>
          </p:cNvPr>
          <p:cNvSpPr/>
          <p:nvPr userDrawn="1"/>
        </p:nvSpPr>
        <p:spPr>
          <a:xfrm>
            <a:off x="8876917"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1033F62E-4914-FE47-B6C8-75AB37FE4C3E}"/>
              </a:ext>
            </a:extLst>
          </p:cNvPr>
          <p:cNvSpPr/>
          <p:nvPr userDrawn="1"/>
        </p:nvSpPr>
        <p:spPr>
          <a:xfrm>
            <a:off x="9264329"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F3F61BCF-37FC-3447-A3D4-B96D79133276}"/>
              </a:ext>
            </a:extLst>
          </p:cNvPr>
          <p:cNvSpPr/>
          <p:nvPr userDrawn="1"/>
        </p:nvSpPr>
        <p:spPr>
          <a:xfrm>
            <a:off x="9655716"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7570FAD1-25A3-EE41-B976-9BC3427E93CD}"/>
              </a:ext>
            </a:extLst>
          </p:cNvPr>
          <p:cNvSpPr/>
          <p:nvPr userDrawn="1"/>
        </p:nvSpPr>
        <p:spPr>
          <a:xfrm>
            <a:off x="9071701"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E77B6E2A-CFB7-924D-9F57-E11D9F538D90}"/>
              </a:ext>
            </a:extLst>
          </p:cNvPr>
          <p:cNvSpPr/>
          <p:nvPr userDrawn="1"/>
        </p:nvSpPr>
        <p:spPr>
          <a:xfrm>
            <a:off x="9461269"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255504FD-CC7F-DA48-9E4A-FDA54BA0DBBC}"/>
              </a:ext>
            </a:extLst>
          </p:cNvPr>
          <p:cNvSpPr/>
          <p:nvPr userDrawn="1"/>
        </p:nvSpPr>
        <p:spPr>
          <a:xfrm rot="10800000">
            <a:off x="9071701"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65267472-EF1F-FB4C-A56C-0A2991AB6724}"/>
              </a:ext>
            </a:extLst>
          </p:cNvPr>
          <p:cNvSpPr/>
          <p:nvPr userDrawn="1"/>
        </p:nvSpPr>
        <p:spPr>
          <a:xfrm rot="10800000">
            <a:off x="9461269"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47982C71-A13D-2D45-A101-5A605C60C9A3}"/>
              </a:ext>
            </a:extLst>
          </p:cNvPr>
          <p:cNvSpPr/>
          <p:nvPr userDrawn="1"/>
        </p:nvSpPr>
        <p:spPr>
          <a:xfrm rot="10800000">
            <a:off x="9264329" y="4059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D67DC27E-E6C7-954F-913F-D714E48154B5}"/>
              </a:ext>
            </a:extLst>
          </p:cNvPr>
          <p:cNvSpPr/>
          <p:nvPr userDrawn="1"/>
        </p:nvSpPr>
        <p:spPr>
          <a:xfrm rot="10800000">
            <a:off x="9652352" y="405497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4E335900-D544-014D-9D9E-D4FA55D121BA}"/>
              </a:ext>
            </a:extLst>
          </p:cNvPr>
          <p:cNvSpPr/>
          <p:nvPr userDrawn="1"/>
        </p:nvSpPr>
        <p:spPr>
          <a:xfrm rot="10800000">
            <a:off x="9849293"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1AB83186-04C9-6347-82B6-22232F239BD5}"/>
              </a:ext>
            </a:extLst>
          </p:cNvPr>
          <p:cNvSpPr/>
          <p:nvPr userDrawn="1"/>
        </p:nvSpPr>
        <p:spPr>
          <a:xfrm>
            <a:off x="9849293"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1C3CBDC5-0779-2C46-907B-56E0C1BC8377}"/>
              </a:ext>
            </a:extLst>
          </p:cNvPr>
          <p:cNvSpPr/>
          <p:nvPr userDrawn="1"/>
        </p:nvSpPr>
        <p:spPr>
          <a:xfrm rot="10800000">
            <a:off x="8875646" y="40557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C8DFC12E-A889-3642-AFF9-B7DD0AD0A1A3}"/>
              </a:ext>
            </a:extLst>
          </p:cNvPr>
          <p:cNvSpPr/>
          <p:nvPr userDrawn="1"/>
        </p:nvSpPr>
        <p:spPr>
          <a:xfrm rot="10800000">
            <a:off x="8683018"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360D9CD5-F2C0-A447-8D91-46071A6343EE}"/>
              </a:ext>
            </a:extLst>
          </p:cNvPr>
          <p:cNvSpPr/>
          <p:nvPr userDrawn="1"/>
        </p:nvSpPr>
        <p:spPr>
          <a:xfrm>
            <a:off x="8683018"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6673222F-1C67-3D46-8613-DCBABCC9F2AA}"/>
              </a:ext>
            </a:extLst>
          </p:cNvPr>
          <p:cNvSpPr/>
          <p:nvPr userDrawn="1"/>
        </p:nvSpPr>
        <p:spPr>
          <a:xfrm>
            <a:off x="10046584" y="44501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9BFAB411-665C-EC46-B9A7-EF5F757C096C}"/>
              </a:ext>
            </a:extLst>
          </p:cNvPr>
          <p:cNvSpPr/>
          <p:nvPr userDrawn="1"/>
        </p:nvSpPr>
        <p:spPr>
          <a:xfrm rot="10800000">
            <a:off x="10050285" y="40578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032CD2F1-5198-F14A-85A4-6174856DEA8B}"/>
              </a:ext>
            </a:extLst>
          </p:cNvPr>
          <p:cNvSpPr/>
          <p:nvPr userDrawn="1"/>
        </p:nvSpPr>
        <p:spPr>
          <a:xfrm>
            <a:off x="10437420"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271DB651-4CE7-0343-8687-23DF5162EEBE}"/>
              </a:ext>
            </a:extLst>
          </p:cNvPr>
          <p:cNvSpPr/>
          <p:nvPr userDrawn="1"/>
        </p:nvSpPr>
        <p:spPr>
          <a:xfrm>
            <a:off x="10824832"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CE67E56C-6E08-1B42-BDCA-45D1FF98D9E4}"/>
              </a:ext>
            </a:extLst>
          </p:cNvPr>
          <p:cNvSpPr/>
          <p:nvPr userDrawn="1"/>
        </p:nvSpPr>
        <p:spPr>
          <a:xfrm>
            <a:off x="11216219" y="445137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89C2E45E-4C4A-854F-9F10-38E6043C413C}"/>
              </a:ext>
            </a:extLst>
          </p:cNvPr>
          <p:cNvSpPr/>
          <p:nvPr userDrawn="1"/>
        </p:nvSpPr>
        <p:spPr>
          <a:xfrm>
            <a:off x="10632204"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9BCFD454-1932-EC41-AF64-C4813F46D630}"/>
              </a:ext>
            </a:extLst>
          </p:cNvPr>
          <p:cNvSpPr/>
          <p:nvPr userDrawn="1"/>
        </p:nvSpPr>
        <p:spPr>
          <a:xfrm>
            <a:off x="11021772" y="40969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B30E5FD0-5099-CD45-A592-8B552CFDF510}"/>
              </a:ext>
            </a:extLst>
          </p:cNvPr>
          <p:cNvSpPr/>
          <p:nvPr userDrawn="1"/>
        </p:nvSpPr>
        <p:spPr>
          <a:xfrm rot="10800000">
            <a:off x="10632204"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CB157E64-0604-4748-937C-BF11EA0C9136}"/>
              </a:ext>
            </a:extLst>
          </p:cNvPr>
          <p:cNvSpPr/>
          <p:nvPr userDrawn="1"/>
        </p:nvSpPr>
        <p:spPr>
          <a:xfrm rot="10800000">
            <a:off x="11021772" y="441356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9CAE49A1-B979-B344-91B0-E86C9124FAC2}"/>
              </a:ext>
            </a:extLst>
          </p:cNvPr>
          <p:cNvSpPr/>
          <p:nvPr userDrawn="1"/>
        </p:nvSpPr>
        <p:spPr>
          <a:xfrm rot="10800000">
            <a:off x="10824832" y="40590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C6AE6878-8CA0-5947-8438-3F49B0719A27}"/>
              </a:ext>
            </a:extLst>
          </p:cNvPr>
          <p:cNvSpPr/>
          <p:nvPr userDrawn="1"/>
        </p:nvSpPr>
        <p:spPr>
          <a:xfrm rot="10800000">
            <a:off x="11212855" y="405497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9AC6818E-ED8A-C444-9FDE-55DE027F91AA}"/>
              </a:ext>
            </a:extLst>
          </p:cNvPr>
          <p:cNvSpPr/>
          <p:nvPr userDrawn="1"/>
        </p:nvSpPr>
        <p:spPr>
          <a:xfrm rot="10800000">
            <a:off x="11409796" y="440944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56A299A2-39A1-9744-8128-3A991EC6ECEB}"/>
              </a:ext>
            </a:extLst>
          </p:cNvPr>
          <p:cNvSpPr/>
          <p:nvPr userDrawn="1"/>
        </p:nvSpPr>
        <p:spPr>
          <a:xfrm>
            <a:off x="11409796" y="409278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3D7BC296-FE86-8B44-9637-3A696E85B11D}"/>
              </a:ext>
            </a:extLst>
          </p:cNvPr>
          <p:cNvSpPr/>
          <p:nvPr userDrawn="1"/>
        </p:nvSpPr>
        <p:spPr>
          <a:xfrm rot="10800000">
            <a:off x="10436149" y="405577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FFFEF06A-B651-A749-BF69-F25355EE78E9}"/>
              </a:ext>
            </a:extLst>
          </p:cNvPr>
          <p:cNvSpPr/>
          <p:nvPr userDrawn="1"/>
        </p:nvSpPr>
        <p:spPr>
          <a:xfrm rot="10800000">
            <a:off x="10243521"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B6EC48E0-83BC-0448-9560-8B8BF8F1B628}"/>
              </a:ext>
            </a:extLst>
          </p:cNvPr>
          <p:cNvSpPr/>
          <p:nvPr userDrawn="1"/>
        </p:nvSpPr>
        <p:spPr>
          <a:xfrm>
            <a:off x="10243521"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DCCF0D1F-832F-F142-BB0F-A8729C897032}"/>
              </a:ext>
            </a:extLst>
          </p:cNvPr>
          <p:cNvSpPr/>
          <p:nvPr userDrawn="1"/>
        </p:nvSpPr>
        <p:spPr>
          <a:xfrm>
            <a:off x="11607087" y="44501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03CA030B-CB1B-4A48-94F9-C43C0D3FFA09}"/>
              </a:ext>
            </a:extLst>
          </p:cNvPr>
          <p:cNvSpPr/>
          <p:nvPr userDrawn="1"/>
        </p:nvSpPr>
        <p:spPr>
          <a:xfrm rot="10800000">
            <a:off x="11610788" y="40578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AA49AD72-AB06-6A4A-B329-AE2CC12632D5}"/>
              </a:ext>
            </a:extLst>
          </p:cNvPr>
          <p:cNvSpPr/>
          <p:nvPr userDrawn="1"/>
        </p:nvSpPr>
        <p:spPr>
          <a:xfrm rot="10800000">
            <a:off x="11804024" y="44102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89F3544B-F2B0-7044-A0E4-CE3E0DF5194D}"/>
              </a:ext>
            </a:extLst>
          </p:cNvPr>
          <p:cNvSpPr/>
          <p:nvPr userDrawn="1"/>
        </p:nvSpPr>
        <p:spPr>
          <a:xfrm>
            <a:off x="11804024" y="40935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608BCE38-DBAE-4347-BB22-2DF920D7C831}"/>
              </a:ext>
            </a:extLst>
          </p:cNvPr>
          <p:cNvSpPr/>
          <p:nvPr userDrawn="1"/>
        </p:nvSpPr>
        <p:spPr>
          <a:xfrm>
            <a:off x="8876917"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DFAC1B06-71F8-304D-A131-DC63C3327C69}"/>
              </a:ext>
            </a:extLst>
          </p:cNvPr>
          <p:cNvSpPr/>
          <p:nvPr userDrawn="1"/>
        </p:nvSpPr>
        <p:spPr>
          <a:xfrm>
            <a:off x="9264329"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81ADF98E-D04A-4F41-819F-3155E0187F5E}"/>
              </a:ext>
            </a:extLst>
          </p:cNvPr>
          <p:cNvSpPr/>
          <p:nvPr userDrawn="1"/>
        </p:nvSpPr>
        <p:spPr>
          <a:xfrm>
            <a:off x="9655716"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802C0D0C-6B5B-6F49-A04C-D6CAEBE58FA2}"/>
              </a:ext>
            </a:extLst>
          </p:cNvPr>
          <p:cNvSpPr/>
          <p:nvPr userDrawn="1"/>
        </p:nvSpPr>
        <p:spPr>
          <a:xfrm>
            <a:off x="9071701"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ACF8EFD0-F2A9-EE48-86E0-58320019CF7B}"/>
              </a:ext>
            </a:extLst>
          </p:cNvPr>
          <p:cNvSpPr/>
          <p:nvPr userDrawn="1"/>
        </p:nvSpPr>
        <p:spPr>
          <a:xfrm>
            <a:off x="9461269"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940A9A3E-31C8-9940-9F75-769D24F163CF}"/>
              </a:ext>
            </a:extLst>
          </p:cNvPr>
          <p:cNvSpPr/>
          <p:nvPr userDrawn="1"/>
        </p:nvSpPr>
        <p:spPr>
          <a:xfrm rot="10800000">
            <a:off x="9071701"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97B1F2E8-3575-7F4B-B9A0-A8F809348967}"/>
              </a:ext>
            </a:extLst>
          </p:cNvPr>
          <p:cNvSpPr/>
          <p:nvPr userDrawn="1"/>
        </p:nvSpPr>
        <p:spPr>
          <a:xfrm rot="10800000">
            <a:off x="9461269"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CD0BEA1E-9D17-C042-BF35-2688A680DE90}"/>
              </a:ext>
            </a:extLst>
          </p:cNvPr>
          <p:cNvSpPr/>
          <p:nvPr userDrawn="1"/>
        </p:nvSpPr>
        <p:spPr>
          <a:xfrm rot="10800000">
            <a:off x="9264329" y="4769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28785ED2-1F02-BD43-9D2F-CB1F9D761A34}"/>
              </a:ext>
            </a:extLst>
          </p:cNvPr>
          <p:cNvSpPr/>
          <p:nvPr userDrawn="1"/>
        </p:nvSpPr>
        <p:spPr>
          <a:xfrm rot="10800000">
            <a:off x="9652352" y="47651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6D6C2B77-6A63-E64F-AED0-DB9E82E88ED2}"/>
              </a:ext>
            </a:extLst>
          </p:cNvPr>
          <p:cNvSpPr/>
          <p:nvPr userDrawn="1"/>
        </p:nvSpPr>
        <p:spPr>
          <a:xfrm rot="10800000">
            <a:off x="9849293"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9B0C3300-B52C-B34D-857D-48A0B2142907}"/>
              </a:ext>
            </a:extLst>
          </p:cNvPr>
          <p:cNvSpPr/>
          <p:nvPr userDrawn="1"/>
        </p:nvSpPr>
        <p:spPr>
          <a:xfrm>
            <a:off x="9849293"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F6A5693E-7195-104F-A670-5DD6B593A9D1}"/>
              </a:ext>
            </a:extLst>
          </p:cNvPr>
          <p:cNvSpPr/>
          <p:nvPr userDrawn="1"/>
        </p:nvSpPr>
        <p:spPr>
          <a:xfrm rot="10800000">
            <a:off x="8875646" y="476598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AEDA6F67-34B1-874E-A712-63120FC1000D}"/>
              </a:ext>
            </a:extLst>
          </p:cNvPr>
          <p:cNvSpPr/>
          <p:nvPr userDrawn="1"/>
        </p:nvSpPr>
        <p:spPr>
          <a:xfrm rot="10800000">
            <a:off x="8683018"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B6D61525-2A11-6949-8C89-02DC88541412}"/>
              </a:ext>
            </a:extLst>
          </p:cNvPr>
          <p:cNvSpPr/>
          <p:nvPr userDrawn="1"/>
        </p:nvSpPr>
        <p:spPr>
          <a:xfrm>
            <a:off x="8683018" y="48037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7120F7B9-DE9E-4D44-A7E2-EAEB0E9A7E29}"/>
              </a:ext>
            </a:extLst>
          </p:cNvPr>
          <p:cNvSpPr/>
          <p:nvPr userDrawn="1"/>
        </p:nvSpPr>
        <p:spPr>
          <a:xfrm>
            <a:off x="10046584"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B44F2461-4757-F54E-B8B1-AFC85A5C69EA}"/>
              </a:ext>
            </a:extLst>
          </p:cNvPr>
          <p:cNvSpPr/>
          <p:nvPr userDrawn="1"/>
        </p:nvSpPr>
        <p:spPr>
          <a:xfrm rot="10800000">
            <a:off x="10050285"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5133A535-F611-8E4B-9C8F-4F1874C5E1A9}"/>
              </a:ext>
            </a:extLst>
          </p:cNvPr>
          <p:cNvSpPr/>
          <p:nvPr userDrawn="1"/>
        </p:nvSpPr>
        <p:spPr>
          <a:xfrm>
            <a:off x="10437420"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57E87AB0-E859-A44E-A7A7-35AB37055594}"/>
              </a:ext>
            </a:extLst>
          </p:cNvPr>
          <p:cNvSpPr/>
          <p:nvPr userDrawn="1"/>
        </p:nvSpPr>
        <p:spPr>
          <a:xfrm>
            <a:off x="10824832"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21C5DA90-9262-4D42-8E42-15DBD337C00D}"/>
              </a:ext>
            </a:extLst>
          </p:cNvPr>
          <p:cNvSpPr/>
          <p:nvPr userDrawn="1"/>
        </p:nvSpPr>
        <p:spPr>
          <a:xfrm>
            <a:off x="11216219" y="516159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CD136E8A-1557-8249-886C-7287E8B6971C}"/>
              </a:ext>
            </a:extLst>
          </p:cNvPr>
          <p:cNvSpPr/>
          <p:nvPr userDrawn="1"/>
        </p:nvSpPr>
        <p:spPr>
          <a:xfrm>
            <a:off x="10632204"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A7B09ADA-ADCD-374D-A6E5-2B95B3B61A1C}"/>
              </a:ext>
            </a:extLst>
          </p:cNvPr>
          <p:cNvSpPr/>
          <p:nvPr userDrawn="1"/>
        </p:nvSpPr>
        <p:spPr>
          <a:xfrm>
            <a:off x="11021772" y="480711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B0020A3A-63DB-7D45-9DB4-E2066E6F9947}"/>
              </a:ext>
            </a:extLst>
          </p:cNvPr>
          <p:cNvSpPr/>
          <p:nvPr userDrawn="1"/>
        </p:nvSpPr>
        <p:spPr>
          <a:xfrm rot="10800000">
            <a:off x="10632204"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3FA90696-8AA6-6C45-A39A-CC326BDBB8B0}"/>
              </a:ext>
            </a:extLst>
          </p:cNvPr>
          <p:cNvSpPr/>
          <p:nvPr userDrawn="1"/>
        </p:nvSpPr>
        <p:spPr>
          <a:xfrm rot="10800000">
            <a:off x="11021772" y="512378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8E92EE30-9556-8B4D-BD3E-7715F9905C1F}"/>
              </a:ext>
            </a:extLst>
          </p:cNvPr>
          <p:cNvSpPr/>
          <p:nvPr userDrawn="1"/>
        </p:nvSpPr>
        <p:spPr>
          <a:xfrm rot="10800000">
            <a:off x="10824832" y="47693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2AC8F8F0-7584-7C48-ABEB-D7831CECD23F}"/>
              </a:ext>
            </a:extLst>
          </p:cNvPr>
          <p:cNvSpPr/>
          <p:nvPr userDrawn="1"/>
        </p:nvSpPr>
        <p:spPr>
          <a:xfrm rot="10800000">
            <a:off x="11212855" y="476518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4ED13D7E-8518-7C4E-B508-11034EE6E8D2}"/>
              </a:ext>
            </a:extLst>
          </p:cNvPr>
          <p:cNvSpPr/>
          <p:nvPr userDrawn="1"/>
        </p:nvSpPr>
        <p:spPr>
          <a:xfrm rot="10800000">
            <a:off x="11409796" y="51196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E7D0ADDA-AB53-214B-902C-EC498CA97A0E}"/>
              </a:ext>
            </a:extLst>
          </p:cNvPr>
          <p:cNvSpPr/>
          <p:nvPr userDrawn="1"/>
        </p:nvSpPr>
        <p:spPr>
          <a:xfrm>
            <a:off x="11409796" y="480299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31CE0B6C-E9C8-A249-907C-3ECB6C915E85}"/>
              </a:ext>
            </a:extLst>
          </p:cNvPr>
          <p:cNvSpPr/>
          <p:nvPr userDrawn="1"/>
        </p:nvSpPr>
        <p:spPr>
          <a:xfrm rot="10800000">
            <a:off x="10436149" y="476598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F18EB906-9BE4-6E40-8002-5692AA58B586}"/>
              </a:ext>
            </a:extLst>
          </p:cNvPr>
          <p:cNvSpPr/>
          <p:nvPr userDrawn="1"/>
        </p:nvSpPr>
        <p:spPr>
          <a:xfrm rot="10800000">
            <a:off x="10243521"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1B698A77-D842-1240-A497-0723F2913C23}"/>
              </a:ext>
            </a:extLst>
          </p:cNvPr>
          <p:cNvSpPr/>
          <p:nvPr userDrawn="1"/>
        </p:nvSpPr>
        <p:spPr>
          <a:xfrm>
            <a:off x="10243521" y="48037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39599A77-8CAA-214F-ADBA-D6723100EC10}"/>
              </a:ext>
            </a:extLst>
          </p:cNvPr>
          <p:cNvSpPr/>
          <p:nvPr userDrawn="1"/>
        </p:nvSpPr>
        <p:spPr>
          <a:xfrm>
            <a:off x="11607087" y="51603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CC150941-4BC5-F042-BFDB-7858F491BA12}"/>
              </a:ext>
            </a:extLst>
          </p:cNvPr>
          <p:cNvSpPr/>
          <p:nvPr userDrawn="1"/>
        </p:nvSpPr>
        <p:spPr>
          <a:xfrm rot="10800000">
            <a:off x="11610788" y="47680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2261EB55-DC7C-584A-8253-53DF8375994D}"/>
              </a:ext>
            </a:extLst>
          </p:cNvPr>
          <p:cNvSpPr/>
          <p:nvPr userDrawn="1"/>
        </p:nvSpPr>
        <p:spPr>
          <a:xfrm rot="10800000">
            <a:off x="11804024" y="512046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279E7C6F-C3C2-2E49-9B32-EC1EAB5A8C60}"/>
              </a:ext>
            </a:extLst>
          </p:cNvPr>
          <p:cNvSpPr/>
          <p:nvPr userDrawn="1"/>
        </p:nvSpPr>
        <p:spPr>
          <a:xfrm>
            <a:off x="11804024" y="480379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A5FB6DCE-D92A-8049-BDFB-201903C1B649}"/>
              </a:ext>
            </a:extLst>
          </p:cNvPr>
          <p:cNvSpPr/>
          <p:nvPr userDrawn="1"/>
        </p:nvSpPr>
        <p:spPr>
          <a:xfrm>
            <a:off x="3014449"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AFA6E153-D5CF-3D4A-8297-0A7E4C3B23E3}"/>
              </a:ext>
            </a:extLst>
          </p:cNvPr>
          <p:cNvSpPr/>
          <p:nvPr userDrawn="1"/>
        </p:nvSpPr>
        <p:spPr>
          <a:xfrm>
            <a:off x="3405836"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C35794BB-69C7-4C49-9913-F0386B0F4590}"/>
              </a:ext>
            </a:extLst>
          </p:cNvPr>
          <p:cNvSpPr/>
          <p:nvPr userDrawn="1"/>
        </p:nvSpPr>
        <p:spPr>
          <a:xfrm>
            <a:off x="3211389"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E1DC5B3E-B83D-E94A-87AF-CAA1D0BC8DC3}"/>
              </a:ext>
            </a:extLst>
          </p:cNvPr>
          <p:cNvSpPr/>
          <p:nvPr userDrawn="1"/>
        </p:nvSpPr>
        <p:spPr>
          <a:xfrm rot="10800000">
            <a:off x="2821821"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FF495524-0958-E449-A08D-C8CB9B9A9051}"/>
              </a:ext>
            </a:extLst>
          </p:cNvPr>
          <p:cNvSpPr/>
          <p:nvPr userDrawn="1"/>
        </p:nvSpPr>
        <p:spPr>
          <a:xfrm rot="10800000">
            <a:off x="3211389"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D9E335B3-2E13-694F-8C68-7B896DE137DE}"/>
              </a:ext>
            </a:extLst>
          </p:cNvPr>
          <p:cNvSpPr/>
          <p:nvPr userDrawn="1"/>
        </p:nvSpPr>
        <p:spPr>
          <a:xfrm rot="10800000">
            <a:off x="3014449"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C92791BB-21ED-2445-BED3-CA4729F0717F}"/>
              </a:ext>
            </a:extLst>
          </p:cNvPr>
          <p:cNvSpPr/>
          <p:nvPr userDrawn="1"/>
        </p:nvSpPr>
        <p:spPr>
          <a:xfrm rot="10800000">
            <a:off x="3402472"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0B70B37B-52BF-3545-8004-8152624425C4}"/>
              </a:ext>
            </a:extLst>
          </p:cNvPr>
          <p:cNvSpPr/>
          <p:nvPr userDrawn="1"/>
        </p:nvSpPr>
        <p:spPr>
          <a:xfrm rot="10800000">
            <a:off x="3599413"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89536B2B-929E-AD41-A5B1-E1C7552D85D4}"/>
              </a:ext>
            </a:extLst>
          </p:cNvPr>
          <p:cNvSpPr/>
          <p:nvPr userDrawn="1"/>
        </p:nvSpPr>
        <p:spPr>
          <a:xfrm>
            <a:off x="3796704"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DF0EB06E-AE27-624C-8B14-EF9372427EBD}"/>
              </a:ext>
            </a:extLst>
          </p:cNvPr>
          <p:cNvSpPr/>
          <p:nvPr userDrawn="1"/>
        </p:nvSpPr>
        <p:spPr>
          <a:xfrm rot="10800000">
            <a:off x="3800405"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C8D8A24A-6C7E-2C4A-A094-4B00622914F9}"/>
              </a:ext>
            </a:extLst>
          </p:cNvPr>
          <p:cNvSpPr/>
          <p:nvPr userDrawn="1"/>
        </p:nvSpPr>
        <p:spPr>
          <a:xfrm>
            <a:off x="4187540"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AEF527BA-50D8-E549-B970-FB5DF1C0605D}"/>
              </a:ext>
            </a:extLst>
          </p:cNvPr>
          <p:cNvSpPr/>
          <p:nvPr userDrawn="1"/>
        </p:nvSpPr>
        <p:spPr>
          <a:xfrm>
            <a:off x="4574952"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A53B261B-7166-014D-A818-1983228859B6}"/>
              </a:ext>
            </a:extLst>
          </p:cNvPr>
          <p:cNvSpPr/>
          <p:nvPr userDrawn="1"/>
        </p:nvSpPr>
        <p:spPr>
          <a:xfrm>
            <a:off x="4966339"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52A4D9D7-A64D-664A-9450-39E5CB3E74C7}"/>
              </a:ext>
            </a:extLst>
          </p:cNvPr>
          <p:cNvSpPr/>
          <p:nvPr userDrawn="1"/>
        </p:nvSpPr>
        <p:spPr>
          <a:xfrm>
            <a:off x="4382324"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BB44AC6F-9816-2E45-968B-3E330D81EA49}"/>
              </a:ext>
            </a:extLst>
          </p:cNvPr>
          <p:cNvSpPr/>
          <p:nvPr userDrawn="1"/>
        </p:nvSpPr>
        <p:spPr>
          <a:xfrm>
            <a:off x="4771892"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A994CDBB-75AA-DC41-8A4D-2A875894296D}"/>
              </a:ext>
            </a:extLst>
          </p:cNvPr>
          <p:cNvSpPr/>
          <p:nvPr userDrawn="1"/>
        </p:nvSpPr>
        <p:spPr>
          <a:xfrm rot="10800000">
            <a:off x="4382324"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0DBA779F-BDF4-3A47-922A-112BBADF1B7E}"/>
              </a:ext>
            </a:extLst>
          </p:cNvPr>
          <p:cNvSpPr/>
          <p:nvPr userDrawn="1"/>
        </p:nvSpPr>
        <p:spPr>
          <a:xfrm rot="10800000">
            <a:off x="4771892"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FB790EDB-46E8-8642-8BC7-8BC93D359434}"/>
              </a:ext>
            </a:extLst>
          </p:cNvPr>
          <p:cNvSpPr/>
          <p:nvPr userDrawn="1"/>
        </p:nvSpPr>
        <p:spPr>
          <a:xfrm rot="10800000">
            <a:off x="4574952"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C5AD86C7-083A-F843-82D0-91BAA8CACF21}"/>
              </a:ext>
            </a:extLst>
          </p:cNvPr>
          <p:cNvSpPr/>
          <p:nvPr userDrawn="1"/>
        </p:nvSpPr>
        <p:spPr>
          <a:xfrm rot="10800000">
            <a:off x="4962975"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A23014A3-B515-2A4D-9D36-47D55D55BF7C}"/>
              </a:ext>
            </a:extLst>
          </p:cNvPr>
          <p:cNvSpPr/>
          <p:nvPr userDrawn="1"/>
        </p:nvSpPr>
        <p:spPr>
          <a:xfrm rot="10800000">
            <a:off x="5159916"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B29E0DD7-EBF5-074B-9EB8-9DC347D957FF}"/>
              </a:ext>
            </a:extLst>
          </p:cNvPr>
          <p:cNvSpPr/>
          <p:nvPr userDrawn="1"/>
        </p:nvSpPr>
        <p:spPr>
          <a:xfrm>
            <a:off x="5159916" y="551684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9FED227C-A432-E34F-9D35-DE118CBDAE80}"/>
              </a:ext>
            </a:extLst>
          </p:cNvPr>
          <p:cNvSpPr/>
          <p:nvPr userDrawn="1"/>
        </p:nvSpPr>
        <p:spPr>
          <a:xfrm rot="10800000">
            <a:off x="4186269" y="54798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3B35247E-4332-7649-A0B4-ECF5385BEB47}"/>
              </a:ext>
            </a:extLst>
          </p:cNvPr>
          <p:cNvSpPr/>
          <p:nvPr userDrawn="1"/>
        </p:nvSpPr>
        <p:spPr>
          <a:xfrm rot="10800000">
            <a:off x="3993641"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428A0ED6-9F44-7640-95E6-280A29A8783B}"/>
              </a:ext>
            </a:extLst>
          </p:cNvPr>
          <p:cNvSpPr/>
          <p:nvPr userDrawn="1"/>
        </p:nvSpPr>
        <p:spPr>
          <a:xfrm>
            <a:off x="3993641"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DFD54BFA-C603-0241-A35D-31EE2FF0E0D9}"/>
              </a:ext>
            </a:extLst>
          </p:cNvPr>
          <p:cNvSpPr/>
          <p:nvPr userDrawn="1"/>
        </p:nvSpPr>
        <p:spPr>
          <a:xfrm>
            <a:off x="5357207"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517F8E25-222F-D446-B92E-CCD593885C84}"/>
              </a:ext>
            </a:extLst>
          </p:cNvPr>
          <p:cNvSpPr/>
          <p:nvPr userDrawn="1"/>
        </p:nvSpPr>
        <p:spPr>
          <a:xfrm rot="10800000">
            <a:off x="5360908"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06C002B5-56D9-E04D-A843-A27C886945FD}"/>
              </a:ext>
            </a:extLst>
          </p:cNvPr>
          <p:cNvSpPr/>
          <p:nvPr userDrawn="1"/>
        </p:nvSpPr>
        <p:spPr>
          <a:xfrm>
            <a:off x="5748043"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DB95FBF1-A1CD-594D-8A00-4EB527191BC1}"/>
              </a:ext>
            </a:extLst>
          </p:cNvPr>
          <p:cNvSpPr/>
          <p:nvPr userDrawn="1"/>
        </p:nvSpPr>
        <p:spPr>
          <a:xfrm>
            <a:off x="6135455"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37B96CAF-5145-CC4A-8AD5-1A1DAFD65D39}"/>
              </a:ext>
            </a:extLst>
          </p:cNvPr>
          <p:cNvSpPr/>
          <p:nvPr userDrawn="1"/>
        </p:nvSpPr>
        <p:spPr>
          <a:xfrm>
            <a:off x="6526842"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13876E30-2EAF-7346-B37E-069DD79D3350}"/>
              </a:ext>
            </a:extLst>
          </p:cNvPr>
          <p:cNvSpPr/>
          <p:nvPr userDrawn="1"/>
        </p:nvSpPr>
        <p:spPr>
          <a:xfrm>
            <a:off x="5942827"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636574AE-8D67-244A-8E7A-8AC5ACC04AA8}"/>
              </a:ext>
            </a:extLst>
          </p:cNvPr>
          <p:cNvSpPr/>
          <p:nvPr userDrawn="1"/>
        </p:nvSpPr>
        <p:spPr>
          <a:xfrm>
            <a:off x="6332395"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C736A0F4-A496-0944-BD05-4E8FCA054ED8}"/>
              </a:ext>
            </a:extLst>
          </p:cNvPr>
          <p:cNvSpPr/>
          <p:nvPr userDrawn="1"/>
        </p:nvSpPr>
        <p:spPr>
          <a:xfrm rot="10800000">
            <a:off x="5942827"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12B722A8-AE6B-5B4F-B82F-82AF508D05DA}"/>
              </a:ext>
            </a:extLst>
          </p:cNvPr>
          <p:cNvSpPr/>
          <p:nvPr userDrawn="1"/>
        </p:nvSpPr>
        <p:spPr>
          <a:xfrm rot="10800000">
            <a:off x="6332395"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A81E76A4-7ABE-5047-8EF5-8E246DA84439}"/>
              </a:ext>
            </a:extLst>
          </p:cNvPr>
          <p:cNvSpPr/>
          <p:nvPr userDrawn="1"/>
        </p:nvSpPr>
        <p:spPr>
          <a:xfrm rot="10800000">
            <a:off x="6135455"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48B52771-A6B2-A549-A1E8-A9B65A6D29B5}"/>
              </a:ext>
            </a:extLst>
          </p:cNvPr>
          <p:cNvSpPr/>
          <p:nvPr userDrawn="1"/>
        </p:nvSpPr>
        <p:spPr>
          <a:xfrm rot="10800000">
            <a:off x="6523478"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8FC77086-4069-AD44-A290-184D08C22568}"/>
              </a:ext>
            </a:extLst>
          </p:cNvPr>
          <p:cNvSpPr/>
          <p:nvPr userDrawn="1"/>
        </p:nvSpPr>
        <p:spPr>
          <a:xfrm rot="10800000">
            <a:off x="6720419"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86FD256E-F041-3F4B-8679-D3427022ED54}"/>
              </a:ext>
            </a:extLst>
          </p:cNvPr>
          <p:cNvSpPr/>
          <p:nvPr userDrawn="1"/>
        </p:nvSpPr>
        <p:spPr>
          <a:xfrm>
            <a:off x="6720419" y="551684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7093CC5F-1575-C247-8E35-BFCD954A4D5A}"/>
              </a:ext>
            </a:extLst>
          </p:cNvPr>
          <p:cNvSpPr/>
          <p:nvPr userDrawn="1"/>
        </p:nvSpPr>
        <p:spPr>
          <a:xfrm rot="10800000">
            <a:off x="5746772" y="54798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B780B59D-6067-1843-88B8-5912C60ABA75}"/>
              </a:ext>
            </a:extLst>
          </p:cNvPr>
          <p:cNvSpPr/>
          <p:nvPr userDrawn="1"/>
        </p:nvSpPr>
        <p:spPr>
          <a:xfrm rot="10800000">
            <a:off x="5554144"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232A7D7F-98B8-6845-B987-0DE5F80404A0}"/>
              </a:ext>
            </a:extLst>
          </p:cNvPr>
          <p:cNvSpPr/>
          <p:nvPr userDrawn="1"/>
        </p:nvSpPr>
        <p:spPr>
          <a:xfrm>
            <a:off x="5554144"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DEA02BA5-EF2D-9247-936B-673FF7B4EA9A}"/>
              </a:ext>
            </a:extLst>
          </p:cNvPr>
          <p:cNvSpPr/>
          <p:nvPr userDrawn="1"/>
        </p:nvSpPr>
        <p:spPr>
          <a:xfrm>
            <a:off x="6917710"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274ECCF4-052B-2743-962B-EFEEA48E3B81}"/>
              </a:ext>
            </a:extLst>
          </p:cNvPr>
          <p:cNvSpPr/>
          <p:nvPr userDrawn="1"/>
        </p:nvSpPr>
        <p:spPr>
          <a:xfrm rot="10800000">
            <a:off x="6921411"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610FBF0F-330F-DB4D-8EE4-FC0BC94F2B4D}"/>
              </a:ext>
            </a:extLst>
          </p:cNvPr>
          <p:cNvSpPr/>
          <p:nvPr userDrawn="1"/>
        </p:nvSpPr>
        <p:spPr>
          <a:xfrm>
            <a:off x="7308546"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F7867F3A-B2BD-4447-A069-05BC2004A436}"/>
              </a:ext>
            </a:extLst>
          </p:cNvPr>
          <p:cNvSpPr/>
          <p:nvPr userDrawn="1"/>
        </p:nvSpPr>
        <p:spPr>
          <a:xfrm>
            <a:off x="7695958"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84829CC2-851C-9C49-9B89-D135E7F10046}"/>
              </a:ext>
            </a:extLst>
          </p:cNvPr>
          <p:cNvSpPr/>
          <p:nvPr userDrawn="1"/>
        </p:nvSpPr>
        <p:spPr>
          <a:xfrm>
            <a:off x="8087345"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0DB185D9-7820-AB4D-9522-B2D8EE840E27}"/>
              </a:ext>
            </a:extLst>
          </p:cNvPr>
          <p:cNvSpPr/>
          <p:nvPr userDrawn="1"/>
        </p:nvSpPr>
        <p:spPr>
          <a:xfrm>
            <a:off x="7503330"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8B534B05-AB3A-3146-9B77-E1D6F5E8C900}"/>
              </a:ext>
            </a:extLst>
          </p:cNvPr>
          <p:cNvSpPr/>
          <p:nvPr userDrawn="1"/>
        </p:nvSpPr>
        <p:spPr>
          <a:xfrm>
            <a:off x="7892898"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5EDA20EB-F665-7B4D-9F47-967AEF8FF161}"/>
              </a:ext>
            </a:extLst>
          </p:cNvPr>
          <p:cNvSpPr/>
          <p:nvPr userDrawn="1"/>
        </p:nvSpPr>
        <p:spPr>
          <a:xfrm rot="10800000">
            <a:off x="7503330"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59E53AA3-5438-C849-947C-A29EC0F0DA97}"/>
              </a:ext>
            </a:extLst>
          </p:cNvPr>
          <p:cNvSpPr/>
          <p:nvPr userDrawn="1"/>
        </p:nvSpPr>
        <p:spPr>
          <a:xfrm rot="10800000">
            <a:off x="7892898"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CFD4E9C2-2E77-4847-BF0D-ECABAE14832B}"/>
              </a:ext>
            </a:extLst>
          </p:cNvPr>
          <p:cNvSpPr/>
          <p:nvPr userDrawn="1"/>
        </p:nvSpPr>
        <p:spPr>
          <a:xfrm rot="10800000">
            <a:off x="7695958"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F18ABC9D-4AEE-3A4A-8262-7853974BC32F}"/>
              </a:ext>
            </a:extLst>
          </p:cNvPr>
          <p:cNvSpPr/>
          <p:nvPr userDrawn="1"/>
        </p:nvSpPr>
        <p:spPr>
          <a:xfrm rot="10800000">
            <a:off x="8083981"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E9F850FF-2D66-0548-980C-4D066693F320}"/>
              </a:ext>
            </a:extLst>
          </p:cNvPr>
          <p:cNvSpPr/>
          <p:nvPr userDrawn="1"/>
        </p:nvSpPr>
        <p:spPr>
          <a:xfrm rot="10800000">
            <a:off x="8280922"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A6E32D2A-F030-0541-A8FA-9A0AEA2C2B7D}"/>
              </a:ext>
            </a:extLst>
          </p:cNvPr>
          <p:cNvSpPr/>
          <p:nvPr userDrawn="1"/>
        </p:nvSpPr>
        <p:spPr>
          <a:xfrm>
            <a:off x="8280922" y="551684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9074A3FB-EA36-B349-9510-0E30B7CDA9B7}"/>
              </a:ext>
            </a:extLst>
          </p:cNvPr>
          <p:cNvSpPr/>
          <p:nvPr userDrawn="1"/>
        </p:nvSpPr>
        <p:spPr>
          <a:xfrm rot="10800000">
            <a:off x="7307275" y="54798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3F8E7DEB-032D-6A4F-AE38-69EC8764DCF8}"/>
              </a:ext>
            </a:extLst>
          </p:cNvPr>
          <p:cNvSpPr/>
          <p:nvPr userDrawn="1"/>
        </p:nvSpPr>
        <p:spPr>
          <a:xfrm rot="10800000">
            <a:off x="7114647"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AAFFA96B-869A-B245-9336-9E0AA1A08F60}"/>
              </a:ext>
            </a:extLst>
          </p:cNvPr>
          <p:cNvSpPr/>
          <p:nvPr userDrawn="1"/>
        </p:nvSpPr>
        <p:spPr>
          <a:xfrm>
            <a:off x="7114647"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02F19EF6-F72E-954A-8F9E-A5176C347BD9}"/>
              </a:ext>
            </a:extLst>
          </p:cNvPr>
          <p:cNvSpPr/>
          <p:nvPr userDrawn="1"/>
        </p:nvSpPr>
        <p:spPr>
          <a:xfrm>
            <a:off x="8478213"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B41382C3-6DD8-804C-A11A-A24F8DA8E1FB}"/>
              </a:ext>
            </a:extLst>
          </p:cNvPr>
          <p:cNvSpPr/>
          <p:nvPr userDrawn="1"/>
        </p:nvSpPr>
        <p:spPr>
          <a:xfrm rot="10800000">
            <a:off x="8481914"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68E527E1-4B64-BB4E-BD52-3606FB1B7C41}"/>
              </a:ext>
            </a:extLst>
          </p:cNvPr>
          <p:cNvSpPr/>
          <p:nvPr userDrawn="1"/>
        </p:nvSpPr>
        <p:spPr>
          <a:xfrm>
            <a:off x="3014449"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B554EEDE-D1CA-6649-A153-8723EE6885F4}"/>
              </a:ext>
            </a:extLst>
          </p:cNvPr>
          <p:cNvSpPr/>
          <p:nvPr userDrawn="1"/>
        </p:nvSpPr>
        <p:spPr>
          <a:xfrm>
            <a:off x="3405836"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620EDB3D-9233-2745-8C0C-9155C3BF18D6}"/>
              </a:ext>
            </a:extLst>
          </p:cNvPr>
          <p:cNvSpPr/>
          <p:nvPr userDrawn="1"/>
        </p:nvSpPr>
        <p:spPr>
          <a:xfrm>
            <a:off x="2821821"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CBBEBE47-C5D5-5F46-AFC9-8DAA88EA07A5}"/>
              </a:ext>
            </a:extLst>
          </p:cNvPr>
          <p:cNvSpPr/>
          <p:nvPr userDrawn="1"/>
        </p:nvSpPr>
        <p:spPr>
          <a:xfrm>
            <a:off x="3211389"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330F260B-7A19-2744-BDBA-9AEA0CDE43E8}"/>
              </a:ext>
            </a:extLst>
          </p:cNvPr>
          <p:cNvSpPr/>
          <p:nvPr userDrawn="1"/>
        </p:nvSpPr>
        <p:spPr>
          <a:xfrm rot="10800000">
            <a:off x="2821821"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EBB37D7B-7CA5-174F-A3F6-B931C88A5D75}"/>
              </a:ext>
            </a:extLst>
          </p:cNvPr>
          <p:cNvSpPr/>
          <p:nvPr userDrawn="1"/>
        </p:nvSpPr>
        <p:spPr>
          <a:xfrm rot="10800000">
            <a:off x="3211389"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41F04FA0-4EC2-004E-9A17-BF5F5EB768E3}"/>
              </a:ext>
            </a:extLst>
          </p:cNvPr>
          <p:cNvSpPr/>
          <p:nvPr userDrawn="1"/>
        </p:nvSpPr>
        <p:spPr>
          <a:xfrm rot="10800000">
            <a:off x="3014449"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7A909602-DC3B-BD40-84BB-7CB46622E0FC}"/>
              </a:ext>
            </a:extLst>
          </p:cNvPr>
          <p:cNvSpPr/>
          <p:nvPr userDrawn="1"/>
        </p:nvSpPr>
        <p:spPr>
          <a:xfrm rot="10800000">
            <a:off x="3402472"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D820048F-7BC3-554B-9B7F-DDE838D4DF9D}"/>
              </a:ext>
            </a:extLst>
          </p:cNvPr>
          <p:cNvSpPr/>
          <p:nvPr userDrawn="1"/>
        </p:nvSpPr>
        <p:spPr>
          <a:xfrm rot="10800000">
            <a:off x="3599413"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A2E12495-72A9-4A4C-AC17-7B12BA463743}"/>
              </a:ext>
            </a:extLst>
          </p:cNvPr>
          <p:cNvSpPr/>
          <p:nvPr userDrawn="1"/>
        </p:nvSpPr>
        <p:spPr>
          <a:xfrm>
            <a:off x="3599413"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72914B04-FE2D-1C48-9E26-9CEB6F937F8E}"/>
              </a:ext>
            </a:extLst>
          </p:cNvPr>
          <p:cNvSpPr/>
          <p:nvPr userDrawn="1"/>
        </p:nvSpPr>
        <p:spPr>
          <a:xfrm>
            <a:off x="3796704"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9DE42AE7-B633-AA44-A766-5F228884F7F5}"/>
              </a:ext>
            </a:extLst>
          </p:cNvPr>
          <p:cNvSpPr/>
          <p:nvPr userDrawn="1"/>
        </p:nvSpPr>
        <p:spPr>
          <a:xfrm rot="10800000">
            <a:off x="3800405"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B4D46813-416D-A24F-905F-CD25F86ECBE9}"/>
              </a:ext>
            </a:extLst>
          </p:cNvPr>
          <p:cNvSpPr/>
          <p:nvPr userDrawn="1"/>
        </p:nvSpPr>
        <p:spPr>
          <a:xfrm>
            <a:off x="4187540"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EB79B867-28AB-044F-9BB1-B65CE73AA8D0}"/>
              </a:ext>
            </a:extLst>
          </p:cNvPr>
          <p:cNvSpPr/>
          <p:nvPr userDrawn="1"/>
        </p:nvSpPr>
        <p:spPr>
          <a:xfrm>
            <a:off x="4574952"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B13FDE01-A83D-C342-8157-D6DEF7C7736B}"/>
              </a:ext>
            </a:extLst>
          </p:cNvPr>
          <p:cNvSpPr/>
          <p:nvPr userDrawn="1"/>
        </p:nvSpPr>
        <p:spPr>
          <a:xfrm>
            <a:off x="4966339"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11225F01-AB92-FC4A-B2C2-D656942B2A3B}"/>
              </a:ext>
            </a:extLst>
          </p:cNvPr>
          <p:cNvSpPr/>
          <p:nvPr userDrawn="1"/>
        </p:nvSpPr>
        <p:spPr>
          <a:xfrm>
            <a:off x="4382324"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005382E9-BD68-8D4A-BE6C-9D79508A2464}"/>
              </a:ext>
            </a:extLst>
          </p:cNvPr>
          <p:cNvSpPr/>
          <p:nvPr userDrawn="1"/>
        </p:nvSpPr>
        <p:spPr>
          <a:xfrm>
            <a:off x="4771892"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BEB50776-1E32-B342-9503-CF6B1AD7F008}"/>
              </a:ext>
            </a:extLst>
          </p:cNvPr>
          <p:cNvSpPr/>
          <p:nvPr userDrawn="1"/>
        </p:nvSpPr>
        <p:spPr>
          <a:xfrm rot="10800000">
            <a:off x="4382324"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0C5B2B69-8A16-3747-8533-322078204BE9}"/>
              </a:ext>
            </a:extLst>
          </p:cNvPr>
          <p:cNvSpPr/>
          <p:nvPr userDrawn="1"/>
        </p:nvSpPr>
        <p:spPr>
          <a:xfrm rot="10800000">
            <a:off x="4771892"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358EE2E5-990B-0448-B0B4-00AD9C0DFB2A}"/>
              </a:ext>
            </a:extLst>
          </p:cNvPr>
          <p:cNvSpPr/>
          <p:nvPr userDrawn="1"/>
        </p:nvSpPr>
        <p:spPr>
          <a:xfrm rot="10800000">
            <a:off x="4574952"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73295D95-DF4C-0347-ABB8-1B337117A397}"/>
              </a:ext>
            </a:extLst>
          </p:cNvPr>
          <p:cNvSpPr/>
          <p:nvPr userDrawn="1"/>
        </p:nvSpPr>
        <p:spPr>
          <a:xfrm rot="10800000">
            <a:off x="4962975"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98D72043-AB1B-7B41-9AE7-C6AA2D303A3F}"/>
              </a:ext>
            </a:extLst>
          </p:cNvPr>
          <p:cNvSpPr/>
          <p:nvPr userDrawn="1"/>
        </p:nvSpPr>
        <p:spPr>
          <a:xfrm rot="10800000">
            <a:off x="5159916"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F9DC8489-51A5-D649-BB0A-1E2A8631E0DF}"/>
              </a:ext>
            </a:extLst>
          </p:cNvPr>
          <p:cNvSpPr/>
          <p:nvPr userDrawn="1"/>
        </p:nvSpPr>
        <p:spPr>
          <a:xfrm>
            <a:off x="5159916"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5FD37373-5EEE-CF4A-992E-813497C68444}"/>
              </a:ext>
            </a:extLst>
          </p:cNvPr>
          <p:cNvSpPr/>
          <p:nvPr userDrawn="1"/>
        </p:nvSpPr>
        <p:spPr>
          <a:xfrm rot="10800000">
            <a:off x="4186269" y="61900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1429725C-94B2-CC4B-86F3-78B9047410D3}"/>
              </a:ext>
            </a:extLst>
          </p:cNvPr>
          <p:cNvSpPr/>
          <p:nvPr userDrawn="1"/>
        </p:nvSpPr>
        <p:spPr>
          <a:xfrm rot="10800000">
            <a:off x="3993641"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9DB410C3-7BE2-CF42-A87A-E0F6DFC6B571}"/>
              </a:ext>
            </a:extLst>
          </p:cNvPr>
          <p:cNvSpPr/>
          <p:nvPr userDrawn="1"/>
        </p:nvSpPr>
        <p:spPr>
          <a:xfrm>
            <a:off x="3993641"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E18C5556-0339-9743-AF14-2751B30F725E}"/>
              </a:ext>
            </a:extLst>
          </p:cNvPr>
          <p:cNvSpPr/>
          <p:nvPr userDrawn="1"/>
        </p:nvSpPr>
        <p:spPr>
          <a:xfrm>
            <a:off x="5357207"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3FAAE767-69BD-5746-A243-AD0D0F88EFAB}"/>
              </a:ext>
            </a:extLst>
          </p:cNvPr>
          <p:cNvSpPr/>
          <p:nvPr userDrawn="1"/>
        </p:nvSpPr>
        <p:spPr>
          <a:xfrm rot="10800000">
            <a:off x="5360908"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D7D7F435-0695-7B40-A6D7-6C055BD72454}"/>
              </a:ext>
            </a:extLst>
          </p:cNvPr>
          <p:cNvSpPr/>
          <p:nvPr userDrawn="1"/>
        </p:nvSpPr>
        <p:spPr>
          <a:xfrm>
            <a:off x="5748043"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65117380-4DAA-B047-B6E2-C828AD25CD13}"/>
              </a:ext>
            </a:extLst>
          </p:cNvPr>
          <p:cNvSpPr/>
          <p:nvPr userDrawn="1"/>
        </p:nvSpPr>
        <p:spPr>
          <a:xfrm>
            <a:off x="6135455"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37E5E1B5-7DD8-CA4C-9EC7-95BA1026967B}"/>
              </a:ext>
            </a:extLst>
          </p:cNvPr>
          <p:cNvSpPr/>
          <p:nvPr userDrawn="1"/>
        </p:nvSpPr>
        <p:spPr>
          <a:xfrm>
            <a:off x="6526842"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E134DE1B-10B2-E246-8C9D-827539B75196}"/>
              </a:ext>
            </a:extLst>
          </p:cNvPr>
          <p:cNvSpPr/>
          <p:nvPr userDrawn="1"/>
        </p:nvSpPr>
        <p:spPr>
          <a:xfrm>
            <a:off x="5942827"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6E1741FC-E7E7-5446-9DB9-B37F3DCE5F0E}"/>
              </a:ext>
            </a:extLst>
          </p:cNvPr>
          <p:cNvSpPr/>
          <p:nvPr userDrawn="1"/>
        </p:nvSpPr>
        <p:spPr>
          <a:xfrm>
            <a:off x="6332395"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7CA3F2CC-663D-0541-A7B7-8ECC97B5548F}"/>
              </a:ext>
            </a:extLst>
          </p:cNvPr>
          <p:cNvSpPr/>
          <p:nvPr userDrawn="1"/>
        </p:nvSpPr>
        <p:spPr>
          <a:xfrm rot="10800000">
            <a:off x="5942827"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0D99E79B-DFD4-3948-9252-8B21E27E562F}"/>
              </a:ext>
            </a:extLst>
          </p:cNvPr>
          <p:cNvSpPr/>
          <p:nvPr userDrawn="1"/>
        </p:nvSpPr>
        <p:spPr>
          <a:xfrm rot="10800000">
            <a:off x="6332395"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FF308D49-AF22-AF45-A7A6-ECBF221D6065}"/>
              </a:ext>
            </a:extLst>
          </p:cNvPr>
          <p:cNvSpPr/>
          <p:nvPr userDrawn="1"/>
        </p:nvSpPr>
        <p:spPr>
          <a:xfrm rot="10800000">
            <a:off x="6135455"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3DA0EFE7-C7AC-DC47-9FB8-ABC0151DEADC}"/>
              </a:ext>
            </a:extLst>
          </p:cNvPr>
          <p:cNvSpPr/>
          <p:nvPr userDrawn="1"/>
        </p:nvSpPr>
        <p:spPr>
          <a:xfrm rot="10800000">
            <a:off x="6523478"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5093BA7E-2113-3D44-913A-8F27ABDE4500}"/>
              </a:ext>
            </a:extLst>
          </p:cNvPr>
          <p:cNvSpPr/>
          <p:nvPr userDrawn="1"/>
        </p:nvSpPr>
        <p:spPr>
          <a:xfrm rot="10800000">
            <a:off x="6720419"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242A0454-E6EA-5847-AD2E-089CDD040F4F}"/>
              </a:ext>
            </a:extLst>
          </p:cNvPr>
          <p:cNvSpPr/>
          <p:nvPr userDrawn="1"/>
        </p:nvSpPr>
        <p:spPr>
          <a:xfrm>
            <a:off x="6720419"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F8FCD9E9-3701-AD4F-A6F5-9DADF88F3609}"/>
              </a:ext>
            </a:extLst>
          </p:cNvPr>
          <p:cNvSpPr/>
          <p:nvPr userDrawn="1"/>
        </p:nvSpPr>
        <p:spPr>
          <a:xfrm rot="10800000">
            <a:off x="5746772" y="61900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0219C954-AE5C-C54D-A9D1-89EE77AF9BE9}"/>
              </a:ext>
            </a:extLst>
          </p:cNvPr>
          <p:cNvSpPr/>
          <p:nvPr userDrawn="1"/>
        </p:nvSpPr>
        <p:spPr>
          <a:xfrm rot="10800000">
            <a:off x="5554144"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5CDC7DF7-7BB2-4845-97BC-146DBC496847}"/>
              </a:ext>
            </a:extLst>
          </p:cNvPr>
          <p:cNvSpPr/>
          <p:nvPr userDrawn="1"/>
        </p:nvSpPr>
        <p:spPr>
          <a:xfrm>
            <a:off x="5554144"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CC3E24CC-37BB-B349-8518-F9D2D91C230F}"/>
              </a:ext>
            </a:extLst>
          </p:cNvPr>
          <p:cNvSpPr/>
          <p:nvPr userDrawn="1"/>
        </p:nvSpPr>
        <p:spPr>
          <a:xfrm>
            <a:off x="6917710"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6C9DCC73-F17E-5B49-B6AA-1E4991732D2E}"/>
              </a:ext>
            </a:extLst>
          </p:cNvPr>
          <p:cNvSpPr/>
          <p:nvPr userDrawn="1"/>
        </p:nvSpPr>
        <p:spPr>
          <a:xfrm rot="10800000">
            <a:off x="6921411"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DED1F840-4C34-9C4D-97AF-DD65F3FBFFCC}"/>
              </a:ext>
            </a:extLst>
          </p:cNvPr>
          <p:cNvSpPr/>
          <p:nvPr userDrawn="1"/>
        </p:nvSpPr>
        <p:spPr>
          <a:xfrm>
            <a:off x="7308546"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FBB47564-B130-9943-9037-78257608FDFB}"/>
              </a:ext>
            </a:extLst>
          </p:cNvPr>
          <p:cNvSpPr/>
          <p:nvPr userDrawn="1"/>
        </p:nvSpPr>
        <p:spPr>
          <a:xfrm>
            <a:off x="7695958"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B68EA504-BEFA-E246-8BA8-007551F01A45}"/>
              </a:ext>
            </a:extLst>
          </p:cNvPr>
          <p:cNvSpPr/>
          <p:nvPr userDrawn="1"/>
        </p:nvSpPr>
        <p:spPr>
          <a:xfrm>
            <a:off x="8087345"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E9AFCDC5-BCBC-9942-8004-9FD04F9FA6BD}"/>
              </a:ext>
            </a:extLst>
          </p:cNvPr>
          <p:cNvSpPr/>
          <p:nvPr userDrawn="1"/>
        </p:nvSpPr>
        <p:spPr>
          <a:xfrm>
            <a:off x="7503330"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9EC22386-AAC3-564B-9991-C2C7BF111B50}"/>
              </a:ext>
            </a:extLst>
          </p:cNvPr>
          <p:cNvSpPr/>
          <p:nvPr userDrawn="1"/>
        </p:nvSpPr>
        <p:spPr>
          <a:xfrm>
            <a:off x="7892898"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CFA4740F-7D47-564E-89D7-F518FA07FEAE}"/>
              </a:ext>
            </a:extLst>
          </p:cNvPr>
          <p:cNvSpPr/>
          <p:nvPr userDrawn="1"/>
        </p:nvSpPr>
        <p:spPr>
          <a:xfrm rot="10800000">
            <a:off x="7503330"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5C71E63C-07C4-8446-B811-AFACE6F4107E}"/>
              </a:ext>
            </a:extLst>
          </p:cNvPr>
          <p:cNvSpPr/>
          <p:nvPr userDrawn="1"/>
        </p:nvSpPr>
        <p:spPr>
          <a:xfrm rot="10800000">
            <a:off x="7892898"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9DE450AA-7991-5B41-9751-5D09864505DD}"/>
              </a:ext>
            </a:extLst>
          </p:cNvPr>
          <p:cNvSpPr/>
          <p:nvPr userDrawn="1"/>
        </p:nvSpPr>
        <p:spPr>
          <a:xfrm rot="10800000">
            <a:off x="7695958"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21562EA3-034B-A743-B50F-952F5855F50E}"/>
              </a:ext>
            </a:extLst>
          </p:cNvPr>
          <p:cNvSpPr/>
          <p:nvPr userDrawn="1"/>
        </p:nvSpPr>
        <p:spPr>
          <a:xfrm rot="10800000">
            <a:off x="8083981"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5D88B705-7F86-834A-8642-EEEE81F42378}"/>
              </a:ext>
            </a:extLst>
          </p:cNvPr>
          <p:cNvSpPr/>
          <p:nvPr userDrawn="1"/>
        </p:nvSpPr>
        <p:spPr>
          <a:xfrm rot="10800000">
            <a:off x="8280922"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6872508B-17C6-DE4A-9FD7-BA3734AF1F33}"/>
              </a:ext>
            </a:extLst>
          </p:cNvPr>
          <p:cNvSpPr/>
          <p:nvPr userDrawn="1"/>
        </p:nvSpPr>
        <p:spPr>
          <a:xfrm>
            <a:off x="8280922"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8880FD29-022E-D24A-859F-3610FDABC522}"/>
              </a:ext>
            </a:extLst>
          </p:cNvPr>
          <p:cNvSpPr/>
          <p:nvPr userDrawn="1"/>
        </p:nvSpPr>
        <p:spPr>
          <a:xfrm rot="10800000">
            <a:off x="7307275" y="61900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80B019C3-D3D3-D049-9282-6F92A255DCD4}"/>
              </a:ext>
            </a:extLst>
          </p:cNvPr>
          <p:cNvSpPr/>
          <p:nvPr userDrawn="1"/>
        </p:nvSpPr>
        <p:spPr>
          <a:xfrm rot="10800000">
            <a:off x="7114647"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882BDD1D-2F55-F641-8414-B30FBC5C37C6}"/>
              </a:ext>
            </a:extLst>
          </p:cNvPr>
          <p:cNvSpPr/>
          <p:nvPr userDrawn="1"/>
        </p:nvSpPr>
        <p:spPr>
          <a:xfrm>
            <a:off x="7114647"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2AA5DED1-B732-9144-B7A3-526F221609F0}"/>
              </a:ext>
            </a:extLst>
          </p:cNvPr>
          <p:cNvSpPr/>
          <p:nvPr userDrawn="1"/>
        </p:nvSpPr>
        <p:spPr>
          <a:xfrm>
            <a:off x="8478213"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7908B3F8-596F-224C-8481-7F8621A16832}"/>
              </a:ext>
            </a:extLst>
          </p:cNvPr>
          <p:cNvSpPr/>
          <p:nvPr userDrawn="1"/>
        </p:nvSpPr>
        <p:spPr>
          <a:xfrm rot="10800000">
            <a:off x="8481914"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ACF665B1-C52E-4C46-9566-9EFFD0B9DC35}"/>
              </a:ext>
            </a:extLst>
          </p:cNvPr>
          <p:cNvSpPr/>
          <p:nvPr userDrawn="1"/>
        </p:nvSpPr>
        <p:spPr>
          <a:xfrm>
            <a:off x="8876917"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F76626AA-6EF1-1446-9AEB-D534F247EE73}"/>
              </a:ext>
            </a:extLst>
          </p:cNvPr>
          <p:cNvSpPr/>
          <p:nvPr userDrawn="1"/>
        </p:nvSpPr>
        <p:spPr>
          <a:xfrm>
            <a:off x="9264329"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4390B2A8-5938-4E4A-99DF-542238A475ED}"/>
              </a:ext>
            </a:extLst>
          </p:cNvPr>
          <p:cNvSpPr/>
          <p:nvPr userDrawn="1"/>
        </p:nvSpPr>
        <p:spPr>
          <a:xfrm>
            <a:off x="9655716"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B7DBBFC3-0947-824D-9E9E-CB3FFC3410ED}"/>
              </a:ext>
            </a:extLst>
          </p:cNvPr>
          <p:cNvSpPr/>
          <p:nvPr userDrawn="1"/>
        </p:nvSpPr>
        <p:spPr>
          <a:xfrm>
            <a:off x="9071701"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4AFA9CD0-FEE7-924C-A54D-E72FB1485A3A}"/>
              </a:ext>
            </a:extLst>
          </p:cNvPr>
          <p:cNvSpPr/>
          <p:nvPr userDrawn="1"/>
        </p:nvSpPr>
        <p:spPr>
          <a:xfrm>
            <a:off x="9461269"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E744C707-EB2F-A548-92A6-70EC297E6A07}"/>
              </a:ext>
            </a:extLst>
          </p:cNvPr>
          <p:cNvSpPr/>
          <p:nvPr userDrawn="1"/>
        </p:nvSpPr>
        <p:spPr>
          <a:xfrm rot="10800000">
            <a:off x="9071701"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17757115-E201-3347-BDD3-24ECDF53773B}"/>
              </a:ext>
            </a:extLst>
          </p:cNvPr>
          <p:cNvSpPr/>
          <p:nvPr userDrawn="1"/>
        </p:nvSpPr>
        <p:spPr>
          <a:xfrm rot="10800000">
            <a:off x="9461269"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7BCD886B-752A-4045-B650-457BFB9CD651}"/>
              </a:ext>
            </a:extLst>
          </p:cNvPr>
          <p:cNvSpPr/>
          <p:nvPr userDrawn="1"/>
        </p:nvSpPr>
        <p:spPr>
          <a:xfrm rot="10800000">
            <a:off x="9264329"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BC0EE182-02C8-CA43-BEFE-DA1B9042B8ED}"/>
              </a:ext>
            </a:extLst>
          </p:cNvPr>
          <p:cNvSpPr/>
          <p:nvPr userDrawn="1"/>
        </p:nvSpPr>
        <p:spPr>
          <a:xfrm rot="10800000">
            <a:off x="9652352"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E64C2157-2F51-C54A-B027-6ACAA4ADB4D4}"/>
              </a:ext>
            </a:extLst>
          </p:cNvPr>
          <p:cNvSpPr/>
          <p:nvPr userDrawn="1"/>
        </p:nvSpPr>
        <p:spPr>
          <a:xfrm rot="10800000">
            <a:off x="9849293"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402ED0DE-199F-4448-9E8A-5291997A5E37}"/>
              </a:ext>
            </a:extLst>
          </p:cNvPr>
          <p:cNvSpPr/>
          <p:nvPr userDrawn="1"/>
        </p:nvSpPr>
        <p:spPr>
          <a:xfrm>
            <a:off x="9849293" y="551684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76199DD3-9149-BA4F-8C96-2CEEFF457444}"/>
              </a:ext>
            </a:extLst>
          </p:cNvPr>
          <p:cNvSpPr/>
          <p:nvPr userDrawn="1"/>
        </p:nvSpPr>
        <p:spPr>
          <a:xfrm rot="10800000">
            <a:off x="8875646" y="54798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8E82DA0F-A669-1C43-9A78-F313ACD87D98}"/>
              </a:ext>
            </a:extLst>
          </p:cNvPr>
          <p:cNvSpPr/>
          <p:nvPr userDrawn="1"/>
        </p:nvSpPr>
        <p:spPr>
          <a:xfrm rot="10800000">
            <a:off x="8683018"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7E290602-CC1C-DF44-BEA7-6D6A02220E06}"/>
              </a:ext>
            </a:extLst>
          </p:cNvPr>
          <p:cNvSpPr/>
          <p:nvPr userDrawn="1"/>
        </p:nvSpPr>
        <p:spPr>
          <a:xfrm>
            <a:off x="8683018"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E96888FA-0D25-914E-A21E-A7D37BA89602}"/>
              </a:ext>
            </a:extLst>
          </p:cNvPr>
          <p:cNvSpPr/>
          <p:nvPr userDrawn="1"/>
        </p:nvSpPr>
        <p:spPr>
          <a:xfrm>
            <a:off x="10046584"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C10B090A-F094-A148-A79F-B86C01D4CA00}"/>
              </a:ext>
            </a:extLst>
          </p:cNvPr>
          <p:cNvSpPr/>
          <p:nvPr userDrawn="1"/>
        </p:nvSpPr>
        <p:spPr>
          <a:xfrm rot="10800000">
            <a:off x="10050285"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DBA8EA05-89EB-574F-AF00-F7ACD64F8BA2}"/>
              </a:ext>
            </a:extLst>
          </p:cNvPr>
          <p:cNvSpPr/>
          <p:nvPr userDrawn="1"/>
        </p:nvSpPr>
        <p:spPr>
          <a:xfrm>
            <a:off x="10437420"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6960D363-AAC3-2D40-A68E-6B85E6B5934B}"/>
              </a:ext>
            </a:extLst>
          </p:cNvPr>
          <p:cNvSpPr/>
          <p:nvPr userDrawn="1"/>
        </p:nvSpPr>
        <p:spPr>
          <a:xfrm>
            <a:off x="10824832"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8F01EFEC-461A-EE4C-A8F1-EBFDA349F676}"/>
              </a:ext>
            </a:extLst>
          </p:cNvPr>
          <p:cNvSpPr/>
          <p:nvPr userDrawn="1"/>
        </p:nvSpPr>
        <p:spPr>
          <a:xfrm>
            <a:off x="11216219"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ACECBDDE-1213-B249-A600-53F9DC931079}"/>
              </a:ext>
            </a:extLst>
          </p:cNvPr>
          <p:cNvSpPr/>
          <p:nvPr userDrawn="1"/>
        </p:nvSpPr>
        <p:spPr>
          <a:xfrm>
            <a:off x="10632204"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0E5E5DA9-6695-DF48-A739-E8412CBA4062}"/>
              </a:ext>
            </a:extLst>
          </p:cNvPr>
          <p:cNvSpPr/>
          <p:nvPr userDrawn="1"/>
        </p:nvSpPr>
        <p:spPr>
          <a:xfrm>
            <a:off x="11021772" y="552096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E7582878-B365-FA4A-8850-165D89874D66}"/>
              </a:ext>
            </a:extLst>
          </p:cNvPr>
          <p:cNvSpPr/>
          <p:nvPr userDrawn="1"/>
        </p:nvSpPr>
        <p:spPr>
          <a:xfrm rot="10800000">
            <a:off x="10632204"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16E9429D-B56A-C845-BA49-E6A7F1152B2D}"/>
              </a:ext>
            </a:extLst>
          </p:cNvPr>
          <p:cNvSpPr/>
          <p:nvPr userDrawn="1"/>
        </p:nvSpPr>
        <p:spPr>
          <a:xfrm rot="10800000">
            <a:off x="11021772"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641D0A98-804D-1C4A-B33D-8C3E79EC35F0}"/>
              </a:ext>
            </a:extLst>
          </p:cNvPr>
          <p:cNvSpPr/>
          <p:nvPr userDrawn="1"/>
        </p:nvSpPr>
        <p:spPr>
          <a:xfrm rot="10800000">
            <a:off x="10824832" y="548315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F1B60E55-A206-9E44-A4C7-90B6CA69669B}"/>
              </a:ext>
            </a:extLst>
          </p:cNvPr>
          <p:cNvSpPr/>
          <p:nvPr userDrawn="1"/>
        </p:nvSpPr>
        <p:spPr>
          <a:xfrm rot="10800000">
            <a:off x="11212855" y="54790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158DA85B-FD2A-D442-B8BF-9F272DFB581B}"/>
              </a:ext>
            </a:extLst>
          </p:cNvPr>
          <p:cNvSpPr/>
          <p:nvPr userDrawn="1"/>
        </p:nvSpPr>
        <p:spPr>
          <a:xfrm rot="10800000">
            <a:off x="11409796" y="58335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6E083F8C-581A-A449-9772-AB0E7100E499}"/>
              </a:ext>
            </a:extLst>
          </p:cNvPr>
          <p:cNvSpPr/>
          <p:nvPr userDrawn="1"/>
        </p:nvSpPr>
        <p:spPr>
          <a:xfrm>
            <a:off x="11409796" y="551684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869173FC-766A-C545-8B3B-90D2CAE8AAFC}"/>
              </a:ext>
            </a:extLst>
          </p:cNvPr>
          <p:cNvSpPr/>
          <p:nvPr userDrawn="1"/>
        </p:nvSpPr>
        <p:spPr>
          <a:xfrm rot="10800000">
            <a:off x="10436149" y="547983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EC34BE81-07D9-0846-9044-9DC24B653185}"/>
              </a:ext>
            </a:extLst>
          </p:cNvPr>
          <p:cNvSpPr/>
          <p:nvPr userDrawn="1"/>
        </p:nvSpPr>
        <p:spPr>
          <a:xfrm rot="10800000">
            <a:off x="10243521"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18E955EE-9972-694C-B0E5-9B204C265ADC}"/>
              </a:ext>
            </a:extLst>
          </p:cNvPr>
          <p:cNvSpPr/>
          <p:nvPr userDrawn="1"/>
        </p:nvSpPr>
        <p:spPr>
          <a:xfrm>
            <a:off x="10243521"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7FF36EF1-30C4-024E-A634-FDEBE9D19245}"/>
              </a:ext>
            </a:extLst>
          </p:cNvPr>
          <p:cNvSpPr/>
          <p:nvPr userDrawn="1"/>
        </p:nvSpPr>
        <p:spPr>
          <a:xfrm>
            <a:off x="11607087" y="587417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2297C935-9378-AD4B-8AB1-019B7B2D44AA}"/>
              </a:ext>
            </a:extLst>
          </p:cNvPr>
          <p:cNvSpPr/>
          <p:nvPr userDrawn="1"/>
        </p:nvSpPr>
        <p:spPr>
          <a:xfrm rot="10800000">
            <a:off x="11610788" y="548189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 name="Triangle 512">
            <a:extLst>
              <a:ext uri="{FF2B5EF4-FFF2-40B4-BE49-F238E27FC236}">
                <a16:creationId xmlns:a16="http://schemas.microsoft.com/office/drawing/2014/main" id="{BDE01DC7-B4C0-8549-A25D-222B98F1C3E0}"/>
              </a:ext>
            </a:extLst>
          </p:cNvPr>
          <p:cNvSpPr/>
          <p:nvPr userDrawn="1"/>
        </p:nvSpPr>
        <p:spPr>
          <a:xfrm rot="10800000">
            <a:off x="11804024" y="583431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 name="Triangle 513">
            <a:extLst>
              <a:ext uri="{FF2B5EF4-FFF2-40B4-BE49-F238E27FC236}">
                <a16:creationId xmlns:a16="http://schemas.microsoft.com/office/drawing/2014/main" id="{21124F12-BDDF-684A-B5CD-90971587AD3E}"/>
              </a:ext>
            </a:extLst>
          </p:cNvPr>
          <p:cNvSpPr/>
          <p:nvPr userDrawn="1"/>
        </p:nvSpPr>
        <p:spPr>
          <a:xfrm>
            <a:off x="11804024" y="55176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riangle 514">
            <a:extLst>
              <a:ext uri="{FF2B5EF4-FFF2-40B4-BE49-F238E27FC236}">
                <a16:creationId xmlns:a16="http://schemas.microsoft.com/office/drawing/2014/main" id="{0CAC8179-585B-A641-8A66-404C354B60C2}"/>
              </a:ext>
            </a:extLst>
          </p:cNvPr>
          <p:cNvSpPr/>
          <p:nvPr userDrawn="1"/>
        </p:nvSpPr>
        <p:spPr>
          <a:xfrm>
            <a:off x="8876917"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Triangle 515">
            <a:extLst>
              <a:ext uri="{FF2B5EF4-FFF2-40B4-BE49-F238E27FC236}">
                <a16:creationId xmlns:a16="http://schemas.microsoft.com/office/drawing/2014/main" id="{C1187D51-3C63-5742-8D20-E50A0D71AD70}"/>
              </a:ext>
            </a:extLst>
          </p:cNvPr>
          <p:cNvSpPr/>
          <p:nvPr userDrawn="1"/>
        </p:nvSpPr>
        <p:spPr>
          <a:xfrm>
            <a:off x="9264329"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7" name="Triangle 516">
            <a:extLst>
              <a:ext uri="{FF2B5EF4-FFF2-40B4-BE49-F238E27FC236}">
                <a16:creationId xmlns:a16="http://schemas.microsoft.com/office/drawing/2014/main" id="{29B16E61-F007-7A41-AB64-A10AD27CB65B}"/>
              </a:ext>
            </a:extLst>
          </p:cNvPr>
          <p:cNvSpPr/>
          <p:nvPr userDrawn="1"/>
        </p:nvSpPr>
        <p:spPr>
          <a:xfrm>
            <a:off x="9655716"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Triangle 517">
            <a:extLst>
              <a:ext uri="{FF2B5EF4-FFF2-40B4-BE49-F238E27FC236}">
                <a16:creationId xmlns:a16="http://schemas.microsoft.com/office/drawing/2014/main" id="{ACE5E603-11FD-1E49-9418-623FDF41DA22}"/>
              </a:ext>
            </a:extLst>
          </p:cNvPr>
          <p:cNvSpPr/>
          <p:nvPr userDrawn="1"/>
        </p:nvSpPr>
        <p:spPr>
          <a:xfrm>
            <a:off x="9071701"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Triangle 518">
            <a:extLst>
              <a:ext uri="{FF2B5EF4-FFF2-40B4-BE49-F238E27FC236}">
                <a16:creationId xmlns:a16="http://schemas.microsoft.com/office/drawing/2014/main" id="{274B6355-F917-D74E-AAB1-ED57AAFDBF18}"/>
              </a:ext>
            </a:extLst>
          </p:cNvPr>
          <p:cNvSpPr/>
          <p:nvPr userDrawn="1"/>
        </p:nvSpPr>
        <p:spPr>
          <a:xfrm>
            <a:off x="9461269"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Triangle 519">
            <a:extLst>
              <a:ext uri="{FF2B5EF4-FFF2-40B4-BE49-F238E27FC236}">
                <a16:creationId xmlns:a16="http://schemas.microsoft.com/office/drawing/2014/main" id="{A2C57F5B-91DC-EB40-838B-0F6232EA7066}"/>
              </a:ext>
            </a:extLst>
          </p:cNvPr>
          <p:cNvSpPr/>
          <p:nvPr userDrawn="1"/>
        </p:nvSpPr>
        <p:spPr>
          <a:xfrm rot="10800000">
            <a:off x="9071701"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Triangle 520">
            <a:extLst>
              <a:ext uri="{FF2B5EF4-FFF2-40B4-BE49-F238E27FC236}">
                <a16:creationId xmlns:a16="http://schemas.microsoft.com/office/drawing/2014/main" id="{ED3E9028-9C96-4442-8723-A54EB0B2F063}"/>
              </a:ext>
            </a:extLst>
          </p:cNvPr>
          <p:cNvSpPr/>
          <p:nvPr userDrawn="1"/>
        </p:nvSpPr>
        <p:spPr>
          <a:xfrm rot="10800000">
            <a:off x="9461269"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Triangle 521">
            <a:extLst>
              <a:ext uri="{FF2B5EF4-FFF2-40B4-BE49-F238E27FC236}">
                <a16:creationId xmlns:a16="http://schemas.microsoft.com/office/drawing/2014/main" id="{6DF161C9-09EC-8B4E-9007-06CB1236BFA6}"/>
              </a:ext>
            </a:extLst>
          </p:cNvPr>
          <p:cNvSpPr/>
          <p:nvPr userDrawn="1"/>
        </p:nvSpPr>
        <p:spPr>
          <a:xfrm rot="10800000">
            <a:off x="9264329"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Triangle 522">
            <a:extLst>
              <a:ext uri="{FF2B5EF4-FFF2-40B4-BE49-F238E27FC236}">
                <a16:creationId xmlns:a16="http://schemas.microsoft.com/office/drawing/2014/main" id="{8B3FEBF7-1323-7B4D-B18A-6E191A3635FD}"/>
              </a:ext>
            </a:extLst>
          </p:cNvPr>
          <p:cNvSpPr/>
          <p:nvPr userDrawn="1"/>
        </p:nvSpPr>
        <p:spPr>
          <a:xfrm rot="10800000">
            <a:off x="9652352"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Triangle 523">
            <a:extLst>
              <a:ext uri="{FF2B5EF4-FFF2-40B4-BE49-F238E27FC236}">
                <a16:creationId xmlns:a16="http://schemas.microsoft.com/office/drawing/2014/main" id="{BCEFB708-CCBE-324F-85FD-0A731289AD19}"/>
              </a:ext>
            </a:extLst>
          </p:cNvPr>
          <p:cNvSpPr/>
          <p:nvPr userDrawn="1"/>
        </p:nvSpPr>
        <p:spPr>
          <a:xfrm rot="10800000">
            <a:off x="9849293"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Triangle 524">
            <a:extLst>
              <a:ext uri="{FF2B5EF4-FFF2-40B4-BE49-F238E27FC236}">
                <a16:creationId xmlns:a16="http://schemas.microsoft.com/office/drawing/2014/main" id="{1518F040-CB9E-F64F-81B5-27897E5165C3}"/>
              </a:ext>
            </a:extLst>
          </p:cNvPr>
          <p:cNvSpPr/>
          <p:nvPr userDrawn="1"/>
        </p:nvSpPr>
        <p:spPr>
          <a:xfrm>
            <a:off x="9849293"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Triangle 525">
            <a:extLst>
              <a:ext uri="{FF2B5EF4-FFF2-40B4-BE49-F238E27FC236}">
                <a16:creationId xmlns:a16="http://schemas.microsoft.com/office/drawing/2014/main" id="{80CCB727-F991-C546-90DA-BB2B0396889C}"/>
              </a:ext>
            </a:extLst>
          </p:cNvPr>
          <p:cNvSpPr/>
          <p:nvPr userDrawn="1"/>
        </p:nvSpPr>
        <p:spPr>
          <a:xfrm rot="10800000">
            <a:off x="8875646" y="61900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Triangle 526">
            <a:extLst>
              <a:ext uri="{FF2B5EF4-FFF2-40B4-BE49-F238E27FC236}">
                <a16:creationId xmlns:a16="http://schemas.microsoft.com/office/drawing/2014/main" id="{5893FAED-5F31-3C4E-AF6B-0447FD125095}"/>
              </a:ext>
            </a:extLst>
          </p:cNvPr>
          <p:cNvSpPr/>
          <p:nvPr userDrawn="1"/>
        </p:nvSpPr>
        <p:spPr>
          <a:xfrm rot="10800000">
            <a:off x="8683018"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Triangle 527">
            <a:extLst>
              <a:ext uri="{FF2B5EF4-FFF2-40B4-BE49-F238E27FC236}">
                <a16:creationId xmlns:a16="http://schemas.microsoft.com/office/drawing/2014/main" id="{87B3834D-99B8-BC4E-8445-EE03A6B08927}"/>
              </a:ext>
            </a:extLst>
          </p:cNvPr>
          <p:cNvSpPr/>
          <p:nvPr userDrawn="1"/>
        </p:nvSpPr>
        <p:spPr>
          <a:xfrm>
            <a:off x="8683018"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Triangle 528">
            <a:extLst>
              <a:ext uri="{FF2B5EF4-FFF2-40B4-BE49-F238E27FC236}">
                <a16:creationId xmlns:a16="http://schemas.microsoft.com/office/drawing/2014/main" id="{6212DE9A-F54B-6444-BC2D-34930EFA36AE}"/>
              </a:ext>
            </a:extLst>
          </p:cNvPr>
          <p:cNvSpPr/>
          <p:nvPr userDrawn="1"/>
        </p:nvSpPr>
        <p:spPr>
          <a:xfrm>
            <a:off x="10046584"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Triangle 529">
            <a:extLst>
              <a:ext uri="{FF2B5EF4-FFF2-40B4-BE49-F238E27FC236}">
                <a16:creationId xmlns:a16="http://schemas.microsoft.com/office/drawing/2014/main" id="{9739AFEB-484D-8946-8C9D-1285C4837795}"/>
              </a:ext>
            </a:extLst>
          </p:cNvPr>
          <p:cNvSpPr/>
          <p:nvPr userDrawn="1"/>
        </p:nvSpPr>
        <p:spPr>
          <a:xfrm rot="10800000">
            <a:off x="10050285"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Triangle 530">
            <a:extLst>
              <a:ext uri="{FF2B5EF4-FFF2-40B4-BE49-F238E27FC236}">
                <a16:creationId xmlns:a16="http://schemas.microsoft.com/office/drawing/2014/main" id="{3DDD5F84-5A8E-4244-A291-41FEAD7AFC73}"/>
              </a:ext>
            </a:extLst>
          </p:cNvPr>
          <p:cNvSpPr/>
          <p:nvPr userDrawn="1"/>
        </p:nvSpPr>
        <p:spPr>
          <a:xfrm>
            <a:off x="10437420"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 name="Triangle 531">
            <a:extLst>
              <a:ext uri="{FF2B5EF4-FFF2-40B4-BE49-F238E27FC236}">
                <a16:creationId xmlns:a16="http://schemas.microsoft.com/office/drawing/2014/main" id="{DD6FAA71-9A49-B94D-8185-520C89D6081D}"/>
              </a:ext>
            </a:extLst>
          </p:cNvPr>
          <p:cNvSpPr/>
          <p:nvPr userDrawn="1"/>
        </p:nvSpPr>
        <p:spPr>
          <a:xfrm>
            <a:off x="10824832"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Triangle 532">
            <a:extLst>
              <a:ext uri="{FF2B5EF4-FFF2-40B4-BE49-F238E27FC236}">
                <a16:creationId xmlns:a16="http://schemas.microsoft.com/office/drawing/2014/main" id="{4CBFD0A3-1F54-9544-81B9-C64EECA037EA}"/>
              </a:ext>
            </a:extLst>
          </p:cNvPr>
          <p:cNvSpPr/>
          <p:nvPr userDrawn="1"/>
        </p:nvSpPr>
        <p:spPr>
          <a:xfrm>
            <a:off x="11216219"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Triangle 533">
            <a:extLst>
              <a:ext uri="{FF2B5EF4-FFF2-40B4-BE49-F238E27FC236}">
                <a16:creationId xmlns:a16="http://schemas.microsoft.com/office/drawing/2014/main" id="{4ACC7EEB-8330-8E4D-8DC3-C1288A2904D5}"/>
              </a:ext>
            </a:extLst>
          </p:cNvPr>
          <p:cNvSpPr/>
          <p:nvPr userDrawn="1"/>
        </p:nvSpPr>
        <p:spPr>
          <a:xfrm>
            <a:off x="10632204"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Triangle 534">
            <a:extLst>
              <a:ext uri="{FF2B5EF4-FFF2-40B4-BE49-F238E27FC236}">
                <a16:creationId xmlns:a16="http://schemas.microsoft.com/office/drawing/2014/main" id="{95F572DB-F1DC-5A47-AAD5-40492A380AA3}"/>
              </a:ext>
            </a:extLst>
          </p:cNvPr>
          <p:cNvSpPr/>
          <p:nvPr userDrawn="1"/>
        </p:nvSpPr>
        <p:spPr>
          <a:xfrm>
            <a:off x="11021772"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Triangle 535">
            <a:extLst>
              <a:ext uri="{FF2B5EF4-FFF2-40B4-BE49-F238E27FC236}">
                <a16:creationId xmlns:a16="http://schemas.microsoft.com/office/drawing/2014/main" id="{5FA7190A-9462-CC40-89E4-223431D7F19A}"/>
              </a:ext>
            </a:extLst>
          </p:cNvPr>
          <p:cNvSpPr/>
          <p:nvPr userDrawn="1"/>
        </p:nvSpPr>
        <p:spPr>
          <a:xfrm rot="10800000">
            <a:off x="10632204"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Triangle 536">
            <a:extLst>
              <a:ext uri="{FF2B5EF4-FFF2-40B4-BE49-F238E27FC236}">
                <a16:creationId xmlns:a16="http://schemas.microsoft.com/office/drawing/2014/main" id="{CDF92F43-4AFB-C44C-A34D-8E26C4966AF2}"/>
              </a:ext>
            </a:extLst>
          </p:cNvPr>
          <p:cNvSpPr/>
          <p:nvPr userDrawn="1"/>
        </p:nvSpPr>
        <p:spPr>
          <a:xfrm rot="10800000">
            <a:off x="11021772"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Triangle 537">
            <a:extLst>
              <a:ext uri="{FF2B5EF4-FFF2-40B4-BE49-F238E27FC236}">
                <a16:creationId xmlns:a16="http://schemas.microsoft.com/office/drawing/2014/main" id="{50C46B60-6580-7541-94C3-B01BA604C7EF}"/>
              </a:ext>
            </a:extLst>
          </p:cNvPr>
          <p:cNvSpPr/>
          <p:nvPr userDrawn="1"/>
        </p:nvSpPr>
        <p:spPr>
          <a:xfrm rot="10800000">
            <a:off x="10824832" y="619337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Triangle 538">
            <a:extLst>
              <a:ext uri="{FF2B5EF4-FFF2-40B4-BE49-F238E27FC236}">
                <a16:creationId xmlns:a16="http://schemas.microsoft.com/office/drawing/2014/main" id="{9EE9527D-F64A-334F-A42B-FB560F2F0EFE}"/>
              </a:ext>
            </a:extLst>
          </p:cNvPr>
          <p:cNvSpPr/>
          <p:nvPr userDrawn="1"/>
        </p:nvSpPr>
        <p:spPr>
          <a:xfrm rot="10800000">
            <a:off x="11212855"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Triangle 539">
            <a:extLst>
              <a:ext uri="{FF2B5EF4-FFF2-40B4-BE49-F238E27FC236}">
                <a16:creationId xmlns:a16="http://schemas.microsoft.com/office/drawing/2014/main" id="{D5542753-7700-BD43-B004-2CAF1AF6F296}"/>
              </a:ext>
            </a:extLst>
          </p:cNvPr>
          <p:cNvSpPr/>
          <p:nvPr userDrawn="1"/>
        </p:nvSpPr>
        <p:spPr>
          <a:xfrm rot="10800000">
            <a:off x="11409796" y="654372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Triangle 540">
            <a:extLst>
              <a:ext uri="{FF2B5EF4-FFF2-40B4-BE49-F238E27FC236}">
                <a16:creationId xmlns:a16="http://schemas.microsoft.com/office/drawing/2014/main" id="{87EDB497-1439-6D4B-99EA-9A1C09BE8D21}"/>
              </a:ext>
            </a:extLst>
          </p:cNvPr>
          <p:cNvSpPr/>
          <p:nvPr userDrawn="1"/>
        </p:nvSpPr>
        <p:spPr>
          <a:xfrm>
            <a:off x="11409796" y="62270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Triangle 541">
            <a:extLst>
              <a:ext uri="{FF2B5EF4-FFF2-40B4-BE49-F238E27FC236}">
                <a16:creationId xmlns:a16="http://schemas.microsoft.com/office/drawing/2014/main" id="{68FF12E2-2D48-3A44-AD5D-D13FE2517007}"/>
              </a:ext>
            </a:extLst>
          </p:cNvPr>
          <p:cNvSpPr/>
          <p:nvPr userDrawn="1"/>
        </p:nvSpPr>
        <p:spPr>
          <a:xfrm rot="10800000">
            <a:off x="10436149" y="61900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Triangle 542">
            <a:extLst>
              <a:ext uri="{FF2B5EF4-FFF2-40B4-BE49-F238E27FC236}">
                <a16:creationId xmlns:a16="http://schemas.microsoft.com/office/drawing/2014/main" id="{88EFA685-4F5A-AC4A-A6C2-3ADFE9869C94}"/>
              </a:ext>
            </a:extLst>
          </p:cNvPr>
          <p:cNvSpPr/>
          <p:nvPr userDrawn="1"/>
        </p:nvSpPr>
        <p:spPr>
          <a:xfrm rot="10800000">
            <a:off x="10243521"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Triangle 543">
            <a:extLst>
              <a:ext uri="{FF2B5EF4-FFF2-40B4-BE49-F238E27FC236}">
                <a16:creationId xmlns:a16="http://schemas.microsoft.com/office/drawing/2014/main" id="{3F37CFE0-86AB-B34C-8665-E6E8CC7B03B9}"/>
              </a:ext>
            </a:extLst>
          </p:cNvPr>
          <p:cNvSpPr/>
          <p:nvPr userDrawn="1"/>
        </p:nvSpPr>
        <p:spPr>
          <a:xfrm>
            <a:off x="10243521"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Triangle 544">
            <a:extLst>
              <a:ext uri="{FF2B5EF4-FFF2-40B4-BE49-F238E27FC236}">
                <a16:creationId xmlns:a16="http://schemas.microsoft.com/office/drawing/2014/main" id="{CEAA3269-E3E2-9B44-A67D-145AFD9320BF}"/>
              </a:ext>
            </a:extLst>
          </p:cNvPr>
          <p:cNvSpPr/>
          <p:nvPr userDrawn="1"/>
        </p:nvSpPr>
        <p:spPr>
          <a:xfrm>
            <a:off x="11607087" y="658439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Triangle 545">
            <a:extLst>
              <a:ext uri="{FF2B5EF4-FFF2-40B4-BE49-F238E27FC236}">
                <a16:creationId xmlns:a16="http://schemas.microsoft.com/office/drawing/2014/main" id="{15770778-1FC6-B146-AAE2-188C3A674665}"/>
              </a:ext>
            </a:extLst>
          </p:cNvPr>
          <p:cNvSpPr/>
          <p:nvPr userDrawn="1"/>
        </p:nvSpPr>
        <p:spPr>
          <a:xfrm rot="10800000">
            <a:off x="11610788" y="619210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Triangle 546">
            <a:extLst>
              <a:ext uri="{FF2B5EF4-FFF2-40B4-BE49-F238E27FC236}">
                <a16:creationId xmlns:a16="http://schemas.microsoft.com/office/drawing/2014/main" id="{95EE1090-4B50-8C46-8D04-AC034D70702B}"/>
              </a:ext>
            </a:extLst>
          </p:cNvPr>
          <p:cNvSpPr/>
          <p:nvPr userDrawn="1"/>
        </p:nvSpPr>
        <p:spPr>
          <a:xfrm rot="10800000">
            <a:off x="11804024" y="654452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Triangle 547">
            <a:extLst>
              <a:ext uri="{FF2B5EF4-FFF2-40B4-BE49-F238E27FC236}">
                <a16:creationId xmlns:a16="http://schemas.microsoft.com/office/drawing/2014/main" id="{A7CFC7DC-7C5A-2B45-8D2F-6B4C02449638}"/>
              </a:ext>
            </a:extLst>
          </p:cNvPr>
          <p:cNvSpPr/>
          <p:nvPr userDrawn="1"/>
        </p:nvSpPr>
        <p:spPr>
          <a:xfrm>
            <a:off x="11804024" y="62278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Triangle 548">
            <a:extLst>
              <a:ext uri="{FF2B5EF4-FFF2-40B4-BE49-F238E27FC236}">
                <a16:creationId xmlns:a16="http://schemas.microsoft.com/office/drawing/2014/main" id="{9BA70877-CEC3-4745-A1B4-7DC043306FCA}"/>
              </a:ext>
            </a:extLst>
          </p:cNvPr>
          <p:cNvSpPr/>
          <p:nvPr userDrawn="1"/>
        </p:nvSpPr>
        <p:spPr>
          <a:xfrm>
            <a:off x="2636324" y="587544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Triangle 549">
            <a:extLst>
              <a:ext uri="{FF2B5EF4-FFF2-40B4-BE49-F238E27FC236}">
                <a16:creationId xmlns:a16="http://schemas.microsoft.com/office/drawing/2014/main" id="{446A4121-F11F-6A4A-9F8D-E168DB8F088C}"/>
              </a:ext>
            </a:extLst>
          </p:cNvPr>
          <p:cNvSpPr/>
          <p:nvPr userDrawn="1"/>
        </p:nvSpPr>
        <p:spPr>
          <a:xfrm rot="10800000">
            <a:off x="2441877" y="583763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Triangle 550">
            <a:extLst>
              <a:ext uri="{FF2B5EF4-FFF2-40B4-BE49-F238E27FC236}">
                <a16:creationId xmlns:a16="http://schemas.microsoft.com/office/drawing/2014/main" id="{67BD6B54-65BE-5445-BD1A-7857922A9545}"/>
              </a:ext>
            </a:extLst>
          </p:cNvPr>
          <p:cNvSpPr/>
          <p:nvPr userDrawn="1"/>
        </p:nvSpPr>
        <p:spPr>
          <a:xfrm>
            <a:off x="2244937"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Triangle 551">
            <a:extLst>
              <a:ext uri="{FF2B5EF4-FFF2-40B4-BE49-F238E27FC236}">
                <a16:creationId xmlns:a16="http://schemas.microsoft.com/office/drawing/2014/main" id="{2BF696BC-CCB9-904A-80DE-786CA3478F88}"/>
              </a:ext>
            </a:extLst>
          </p:cNvPr>
          <p:cNvSpPr/>
          <p:nvPr userDrawn="1"/>
        </p:nvSpPr>
        <p:spPr>
          <a:xfrm>
            <a:off x="2636324" y="658565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Triangle 552">
            <a:extLst>
              <a:ext uri="{FF2B5EF4-FFF2-40B4-BE49-F238E27FC236}">
                <a16:creationId xmlns:a16="http://schemas.microsoft.com/office/drawing/2014/main" id="{14DE2E4C-A2E3-464D-99F7-BC89C7BB74EB}"/>
              </a:ext>
            </a:extLst>
          </p:cNvPr>
          <p:cNvSpPr/>
          <p:nvPr userDrawn="1"/>
        </p:nvSpPr>
        <p:spPr>
          <a:xfrm>
            <a:off x="2052309"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Triangle 553">
            <a:extLst>
              <a:ext uri="{FF2B5EF4-FFF2-40B4-BE49-F238E27FC236}">
                <a16:creationId xmlns:a16="http://schemas.microsoft.com/office/drawing/2014/main" id="{42BD8EBE-9B2C-BE4B-8F01-A115C635F956}"/>
              </a:ext>
            </a:extLst>
          </p:cNvPr>
          <p:cNvSpPr/>
          <p:nvPr userDrawn="1"/>
        </p:nvSpPr>
        <p:spPr>
          <a:xfrm>
            <a:off x="2441877" y="62311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Triangle 554">
            <a:extLst>
              <a:ext uri="{FF2B5EF4-FFF2-40B4-BE49-F238E27FC236}">
                <a16:creationId xmlns:a16="http://schemas.microsoft.com/office/drawing/2014/main" id="{22293536-5CDC-F24A-A29A-912A33C0D737}"/>
              </a:ext>
            </a:extLst>
          </p:cNvPr>
          <p:cNvSpPr/>
          <p:nvPr userDrawn="1"/>
        </p:nvSpPr>
        <p:spPr>
          <a:xfrm rot="10800000">
            <a:off x="2052309"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Triangle 555">
            <a:extLst>
              <a:ext uri="{FF2B5EF4-FFF2-40B4-BE49-F238E27FC236}">
                <a16:creationId xmlns:a16="http://schemas.microsoft.com/office/drawing/2014/main" id="{5DE7FB72-88A7-A14F-B8C6-F1A10C9D6CA1}"/>
              </a:ext>
            </a:extLst>
          </p:cNvPr>
          <p:cNvSpPr/>
          <p:nvPr userDrawn="1"/>
        </p:nvSpPr>
        <p:spPr>
          <a:xfrm rot="10800000">
            <a:off x="2441877" y="654784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Triangle 556">
            <a:extLst>
              <a:ext uri="{FF2B5EF4-FFF2-40B4-BE49-F238E27FC236}">
                <a16:creationId xmlns:a16="http://schemas.microsoft.com/office/drawing/2014/main" id="{A66AFB14-826B-AA45-A530-78A5DE824276}"/>
              </a:ext>
            </a:extLst>
          </p:cNvPr>
          <p:cNvSpPr/>
          <p:nvPr userDrawn="1"/>
        </p:nvSpPr>
        <p:spPr>
          <a:xfrm rot="10800000">
            <a:off x="2632960" y="61892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Triangle 557">
            <a:extLst>
              <a:ext uri="{FF2B5EF4-FFF2-40B4-BE49-F238E27FC236}">
                <a16:creationId xmlns:a16="http://schemas.microsoft.com/office/drawing/2014/main" id="{953EBBA8-9655-E44A-BA48-06ECFA783EB6}"/>
              </a:ext>
            </a:extLst>
          </p:cNvPr>
          <p:cNvSpPr/>
          <p:nvPr userDrawn="1"/>
        </p:nvSpPr>
        <p:spPr>
          <a:xfrm>
            <a:off x="10449685" y="89864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Triangle 558">
            <a:extLst>
              <a:ext uri="{FF2B5EF4-FFF2-40B4-BE49-F238E27FC236}">
                <a16:creationId xmlns:a16="http://schemas.microsoft.com/office/drawing/2014/main" id="{68D7B99E-5B76-5F44-9FBD-749D34C625BC}"/>
              </a:ext>
            </a:extLst>
          </p:cNvPr>
          <p:cNvSpPr/>
          <p:nvPr userDrawn="1"/>
        </p:nvSpPr>
        <p:spPr>
          <a:xfrm>
            <a:off x="10644469" y="54416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Triangle 559">
            <a:extLst>
              <a:ext uri="{FF2B5EF4-FFF2-40B4-BE49-F238E27FC236}">
                <a16:creationId xmlns:a16="http://schemas.microsoft.com/office/drawing/2014/main" id="{942BADFF-03AA-E64A-A430-02C1F19BB595}"/>
              </a:ext>
            </a:extLst>
          </p:cNvPr>
          <p:cNvSpPr/>
          <p:nvPr userDrawn="1"/>
        </p:nvSpPr>
        <p:spPr>
          <a:xfrm rot="10800000">
            <a:off x="11034037" y="86083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Triangle 560">
            <a:extLst>
              <a:ext uri="{FF2B5EF4-FFF2-40B4-BE49-F238E27FC236}">
                <a16:creationId xmlns:a16="http://schemas.microsoft.com/office/drawing/2014/main" id="{73831572-2F0B-CE41-9B16-A3FB80EE96BA}"/>
              </a:ext>
            </a:extLst>
          </p:cNvPr>
          <p:cNvSpPr/>
          <p:nvPr userDrawn="1"/>
        </p:nvSpPr>
        <p:spPr>
          <a:xfrm>
            <a:off x="11422061" y="54004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4" name="Group 563">
            <a:extLst>
              <a:ext uri="{FF2B5EF4-FFF2-40B4-BE49-F238E27FC236}">
                <a16:creationId xmlns:a16="http://schemas.microsoft.com/office/drawing/2014/main" id="{F991CEF7-8647-D243-833D-F8B8EEE2C1AE}"/>
              </a:ext>
            </a:extLst>
          </p:cNvPr>
          <p:cNvGrpSpPr/>
          <p:nvPr userDrawn="1"/>
        </p:nvGrpSpPr>
        <p:grpSpPr>
          <a:xfrm>
            <a:off x="7405436" y="5373495"/>
            <a:ext cx="4361927" cy="1101845"/>
            <a:chOff x="7405436" y="5388735"/>
            <a:chExt cx="4361927" cy="1101845"/>
          </a:xfrm>
        </p:grpSpPr>
        <p:pic>
          <p:nvPicPr>
            <p:cNvPr id="565" name="Picture 564">
              <a:extLst>
                <a:ext uri="{FF2B5EF4-FFF2-40B4-BE49-F238E27FC236}">
                  <a16:creationId xmlns:a16="http://schemas.microsoft.com/office/drawing/2014/main" id="{9E235024-EEB6-0F44-BC43-7E42A7C93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733" y="5498075"/>
              <a:ext cx="754827" cy="660290"/>
            </a:xfrm>
            <a:prstGeom prst="rect">
              <a:avLst/>
            </a:prstGeom>
          </p:spPr>
        </p:pic>
        <p:pic>
          <p:nvPicPr>
            <p:cNvPr id="566" name="Picture 565">
              <a:extLst>
                <a:ext uri="{FF2B5EF4-FFF2-40B4-BE49-F238E27FC236}">
                  <a16:creationId xmlns:a16="http://schemas.microsoft.com/office/drawing/2014/main" id="{4C7C8DCC-260D-C647-ADC5-E69BAE29D4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149" y="5599381"/>
              <a:ext cx="1629214" cy="682151"/>
            </a:xfrm>
            <a:prstGeom prst="rect">
              <a:avLst/>
            </a:prstGeom>
          </p:spPr>
        </p:pic>
        <p:sp>
          <p:nvSpPr>
            <p:cNvPr id="567" name="TextBox 566">
              <a:extLst>
                <a:ext uri="{FF2B5EF4-FFF2-40B4-BE49-F238E27FC236}">
                  <a16:creationId xmlns:a16="http://schemas.microsoft.com/office/drawing/2014/main" id="{A376ADA5-8896-9844-8424-A86EEE3B1ED9}"/>
                </a:ext>
              </a:extLst>
            </p:cNvPr>
            <p:cNvSpPr txBox="1"/>
            <p:nvPr/>
          </p:nvSpPr>
          <p:spPr>
            <a:xfrm>
              <a:off x="7405436" y="6235654"/>
              <a:ext cx="2002471" cy="246221"/>
            </a:xfrm>
            <a:prstGeom prst="rect">
              <a:avLst/>
            </a:prstGeom>
            <a:noFill/>
          </p:spPr>
          <p:txBody>
            <a:bodyPr wrap="none" rtlCol="0">
              <a:spAutoFit/>
            </a:bodyPr>
            <a:lstStyle/>
            <a:p>
              <a:r>
                <a:rPr lang="en-US" sz="1000" b="1" spc="600" dirty="0">
                  <a:latin typeface="Assistant" pitchFamily="2" charset="-79"/>
                  <a:cs typeface="Assistant" pitchFamily="2" charset="-79"/>
                </a:rPr>
                <a:t>ARRIVALIST</a:t>
              </a:r>
              <a:r>
                <a:rPr lang="en-US" sz="1000" b="1" spc="600" dirty="0">
                  <a:solidFill>
                    <a:schemeClr val="tx2"/>
                  </a:solidFill>
                  <a:latin typeface="Assistant" pitchFamily="2" charset="-79"/>
                  <a:cs typeface="Assistant" pitchFamily="2" charset="-79"/>
                </a:rPr>
                <a:t> </a:t>
              </a:r>
              <a:r>
                <a:rPr lang="en-US" sz="1000" b="1" spc="600" dirty="0">
                  <a:solidFill>
                    <a:schemeClr val="accent1"/>
                  </a:solidFill>
                  <a:latin typeface="Assistant" pitchFamily="2" charset="-79"/>
                  <a:cs typeface="Assistant" pitchFamily="2" charset="-79"/>
                </a:rPr>
                <a:t>A4</a:t>
              </a:r>
            </a:p>
          </p:txBody>
        </p:sp>
        <p:cxnSp>
          <p:nvCxnSpPr>
            <p:cNvPr id="568" name="Straight Connector 567">
              <a:extLst>
                <a:ext uri="{FF2B5EF4-FFF2-40B4-BE49-F238E27FC236}">
                  <a16:creationId xmlns:a16="http://schemas.microsoft.com/office/drawing/2014/main" id="{4A405A2B-18F4-4242-96F0-E11C32FCEA31}"/>
                </a:ext>
              </a:extLst>
            </p:cNvPr>
            <p:cNvCxnSpPr>
              <a:cxnSpLocks/>
            </p:cNvCxnSpPr>
            <p:nvPr/>
          </p:nvCxnSpPr>
          <p:spPr>
            <a:xfrm flipV="1">
              <a:off x="9653285" y="5388735"/>
              <a:ext cx="1" cy="11018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71" name="Text Placeholder 7">
            <a:extLst>
              <a:ext uri="{FF2B5EF4-FFF2-40B4-BE49-F238E27FC236}">
                <a16:creationId xmlns:a16="http://schemas.microsoft.com/office/drawing/2014/main" id="{B7AC9F74-FD26-F444-9B69-BE31C9BBDE0C}"/>
              </a:ext>
            </a:extLst>
          </p:cNvPr>
          <p:cNvSpPr>
            <a:spLocks noGrp="1"/>
          </p:cNvSpPr>
          <p:nvPr>
            <p:ph type="body" sz="quarter" idx="10" hasCustomPrompt="1"/>
          </p:nvPr>
        </p:nvSpPr>
        <p:spPr>
          <a:xfrm>
            <a:off x="990238" y="3260097"/>
            <a:ext cx="7576271" cy="559437"/>
          </a:xfrm>
        </p:spPr>
        <p:txBody>
          <a:bodyPr>
            <a:normAutofit/>
          </a:bodyPr>
          <a:lstStyle>
            <a:lvl1pPr marL="0" indent="0">
              <a:buNone/>
              <a:defRPr sz="3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572" name="Text Placeholder 183">
            <a:extLst>
              <a:ext uri="{FF2B5EF4-FFF2-40B4-BE49-F238E27FC236}">
                <a16:creationId xmlns:a16="http://schemas.microsoft.com/office/drawing/2014/main" id="{493A62B1-0A9D-284E-A180-0AAB3805FA08}"/>
              </a:ext>
            </a:extLst>
          </p:cNvPr>
          <p:cNvSpPr>
            <a:spLocks noGrp="1"/>
          </p:cNvSpPr>
          <p:nvPr>
            <p:ph type="body" sz="quarter" idx="11" hasCustomPrompt="1"/>
          </p:nvPr>
        </p:nvSpPr>
        <p:spPr>
          <a:xfrm>
            <a:off x="976442" y="3752282"/>
            <a:ext cx="7590067" cy="526825"/>
          </a:xfrm>
        </p:spPr>
        <p:txBody>
          <a:bodyPr/>
          <a:lstStyle>
            <a:lvl1pPr marL="0" indent="0">
              <a:buNone/>
              <a:defRPr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1321187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4 - Dark">
    <p:bg>
      <p:bgPr>
        <a:solidFill>
          <a:schemeClr val="bg2"/>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5288F80C-8F28-B54A-8354-5153B53FD14D}"/>
              </a:ext>
            </a:extLst>
          </p:cNvPr>
          <p:cNvSpPr/>
          <p:nvPr userDrawn="1"/>
        </p:nvSpPr>
        <p:spPr>
          <a:xfrm>
            <a:off x="7308546"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8222CA08-735D-6246-9213-95AB80AA585C}"/>
              </a:ext>
            </a:extLst>
          </p:cNvPr>
          <p:cNvSpPr/>
          <p:nvPr userDrawn="1"/>
        </p:nvSpPr>
        <p:spPr>
          <a:xfrm rot="10800000">
            <a:off x="7503330"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67BE2C6B-3E7C-CA4A-A108-2F9D14570AE4}"/>
              </a:ext>
            </a:extLst>
          </p:cNvPr>
          <p:cNvSpPr/>
          <p:nvPr userDrawn="1"/>
        </p:nvSpPr>
        <p:spPr>
          <a:xfrm rot="10800000">
            <a:off x="7892898"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A529C250-3D51-E844-A69A-3D0A9EF1A4EE}"/>
              </a:ext>
            </a:extLst>
          </p:cNvPr>
          <p:cNvSpPr/>
          <p:nvPr userDrawn="1"/>
        </p:nvSpPr>
        <p:spPr>
          <a:xfrm rot="10800000">
            <a:off x="8280922" y="15663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54E3D65A-9E6D-2A44-BA75-612C249A25FD}"/>
              </a:ext>
            </a:extLst>
          </p:cNvPr>
          <p:cNvSpPr/>
          <p:nvPr userDrawn="1"/>
        </p:nvSpPr>
        <p:spPr>
          <a:xfrm>
            <a:off x="8478213" y="16070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E7379FC2-6284-924C-B3DD-342FD8E38225}"/>
              </a:ext>
            </a:extLst>
          </p:cNvPr>
          <p:cNvSpPr/>
          <p:nvPr userDrawn="1"/>
        </p:nvSpPr>
        <p:spPr>
          <a:xfrm rot="10800000">
            <a:off x="8481914" y="12147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3CBA7C59-1338-2247-B1B9-96BB9C477175}"/>
              </a:ext>
            </a:extLst>
          </p:cNvPr>
          <p:cNvSpPr/>
          <p:nvPr userDrawn="1"/>
        </p:nvSpPr>
        <p:spPr>
          <a:xfrm>
            <a:off x="6135455"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60ABAEA4-12FA-D643-A09B-8DB95A266EF1}"/>
              </a:ext>
            </a:extLst>
          </p:cNvPr>
          <p:cNvSpPr/>
          <p:nvPr userDrawn="1"/>
        </p:nvSpPr>
        <p:spPr>
          <a:xfrm>
            <a:off x="6526842"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EE9F1E59-10ED-3947-A6FC-6913F1D7E762}"/>
              </a:ext>
            </a:extLst>
          </p:cNvPr>
          <p:cNvSpPr/>
          <p:nvPr userDrawn="1"/>
        </p:nvSpPr>
        <p:spPr>
          <a:xfrm>
            <a:off x="6332395"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560D2708-81A4-4D4E-8BBB-0130489B9401}"/>
              </a:ext>
            </a:extLst>
          </p:cNvPr>
          <p:cNvSpPr/>
          <p:nvPr userDrawn="1"/>
        </p:nvSpPr>
        <p:spPr>
          <a:xfrm rot="10800000">
            <a:off x="5942827" y="228069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D1FE0C02-49BC-C040-843C-FEEF67CB825E}"/>
              </a:ext>
            </a:extLst>
          </p:cNvPr>
          <p:cNvSpPr/>
          <p:nvPr userDrawn="1"/>
        </p:nvSpPr>
        <p:spPr>
          <a:xfrm>
            <a:off x="6720419" y="195990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8DD5E9E6-47E9-ED40-822B-72011907A10E}"/>
              </a:ext>
            </a:extLst>
          </p:cNvPr>
          <p:cNvSpPr/>
          <p:nvPr userDrawn="1"/>
        </p:nvSpPr>
        <p:spPr>
          <a:xfrm>
            <a:off x="6917710" y="23172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796BC906-6FE8-8147-96DB-92FF24CC86F4}"/>
              </a:ext>
            </a:extLst>
          </p:cNvPr>
          <p:cNvSpPr/>
          <p:nvPr userDrawn="1"/>
        </p:nvSpPr>
        <p:spPr>
          <a:xfrm rot="10800000">
            <a:off x="6921411" y="19249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0260DA9D-4277-454D-8BFE-C7BF514780FE}"/>
              </a:ext>
            </a:extLst>
          </p:cNvPr>
          <p:cNvSpPr/>
          <p:nvPr userDrawn="1"/>
        </p:nvSpPr>
        <p:spPr>
          <a:xfrm>
            <a:off x="7308546"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5E0637E6-1FD3-734A-902F-469BD3B5B258}"/>
              </a:ext>
            </a:extLst>
          </p:cNvPr>
          <p:cNvSpPr/>
          <p:nvPr userDrawn="1"/>
        </p:nvSpPr>
        <p:spPr>
          <a:xfrm>
            <a:off x="7695958"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76EC7C7A-0DA7-2E44-9FA6-5B9BE96E5003}"/>
              </a:ext>
            </a:extLst>
          </p:cNvPr>
          <p:cNvSpPr/>
          <p:nvPr userDrawn="1"/>
        </p:nvSpPr>
        <p:spPr>
          <a:xfrm>
            <a:off x="8087345"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43BD7E36-FB19-2548-8A03-A773EF462814}"/>
              </a:ext>
            </a:extLst>
          </p:cNvPr>
          <p:cNvSpPr/>
          <p:nvPr userDrawn="1"/>
        </p:nvSpPr>
        <p:spPr>
          <a:xfrm>
            <a:off x="7503330"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25C36A35-FD14-8144-A1C0-7C7547104A49}"/>
              </a:ext>
            </a:extLst>
          </p:cNvPr>
          <p:cNvSpPr/>
          <p:nvPr userDrawn="1"/>
        </p:nvSpPr>
        <p:spPr>
          <a:xfrm>
            <a:off x="7892898"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A1A9464E-36FD-A142-9A4B-44E5A63259C6}"/>
              </a:ext>
            </a:extLst>
          </p:cNvPr>
          <p:cNvSpPr/>
          <p:nvPr userDrawn="1"/>
        </p:nvSpPr>
        <p:spPr>
          <a:xfrm rot="10800000">
            <a:off x="7503330" y="228069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3288725A-2674-2141-A552-3747CA0C1466}"/>
              </a:ext>
            </a:extLst>
          </p:cNvPr>
          <p:cNvSpPr/>
          <p:nvPr userDrawn="1"/>
        </p:nvSpPr>
        <p:spPr>
          <a:xfrm rot="10800000">
            <a:off x="8083981" y="19220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8191D384-B89E-7F4B-B8B3-9D1699AAEC65}"/>
              </a:ext>
            </a:extLst>
          </p:cNvPr>
          <p:cNvSpPr/>
          <p:nvPr userDrawn="1"/>
        </p:nvSpPr>
        <p:spPr>
          <a:xfrm rot="10800000">
            <a:off x="8280922" y="227657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5BF0C11C-5F10-364B-A2D1-F26ACA18000D}"/>
              </a:ext>
            </a:extLst>
          </p:cNvPr>
          <p:cNvSpPr/>
          <p:nvPr userDrawn="1"/>
        </p:nvSpPr>
        <p:spPr>
          <a:xfrm>
            <a:off x="8280922" y="195990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EBAEFBF2-BD3F-F648-AD7E-2661E5F33375}"/>
              </a:ext>
            </a:extLst>
          </p:cNvPr>
          <p:cNvSpPr/>
          <p:nvPr userDrawn="1"/>
        </p:nvSpPr>
        <p:spPr>
          <a:xfrm rot="10800000">
            <a:off x="7307275" y="192290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ACC60A59-18DA-D848-8BBC-9C337ED33E60}"/>
              </a:ext>
            </a:extLst>
          </p:cNvPr>
          <p:cNvSpPr/>
          <p:nvPr userDrawn="1"/>
        </p:nvSpPr>
        <p:spPr>
          <a:xfrm>
            <a:off x="8478213" y="23172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F7B4FAAD-FC5A-E749-920E-4B8226F0DA01}"/>
              </a:ext>
            </a:extLst>
          </p:cNvPr>
          <p:cNvSpPr/>
          <p:nvPr userDrawn="1"/>
        </p:nvSpPr>
        <p:spPr>
          <a:xfrm rot="10800000">
            <a:off x="8481914" y="19249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AB91DCE5-F83D-6148-92EE-1ED84AA35305}"/>
              </a:ext>
            </a:extLst>
          </p:cNvPr>
          <p:cNvSpPr/>
          <p:nvPr userDrawn="1"/>
        </p:nvSpPr>
        <p:spPr>
          <a:xfrm>
            <a:off x="8876917"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F86B7670-EE56-3949-976E-0DCDE42EE0A4}"/>
              </a:ext>
            </a:extLst>
          </p:cNvPr>
          <p:cNvSpPr/>
          <p:nvPr userDrawn="1"/>
        </p:nvSpPr>
        <p:spPr>
          <a:xfrm>
            <a:off x="9264329"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B9A9FF23-C653-FA47-B026-1E62F52582D8}"/>
              </a:ext>
            </a:extLst>
          </p:cNvPr>
          <p:cNvSpPr/>
          <p:nvPr userDrawn="1"/>
        </p:nvSpPr>
        <p:spPr>
          <a:xfrm>
            <a:off x="9655716"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B07A10C-FDC4-6845-8E41-F71F1771BF6F}"/>
              </a:ext>
            </a:extLst>
          </p:cNvPr>
          <p:cNvSpPr/>
          <p:nvPr userDrawn="1"/>
        </p:nvSpPr>
        <p:spPr>
          <a:xfrm>
            <a:off x="9071701" y="12538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69660441-8270-0A4B-834B-71F3520F2039}"/>
              </a:ext>
            </a:extLst>
          </p:cNvPr>
          <p:cNvSpPr/>
          <p:nvPr userDrawn="1"/>
        </p:nvSpPr>
        <p:spPr>
          <a:xfrm rot="10800000">
            <a:off x="9071701"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DB513F8E-BCD8-EF40-A1F3-11075969E86C}"/>
              </a:ext>
            </a:extLst>
          </p:cNvPr>
          <p:cNvSpPr/>
          <p:nvPr userDrawn="1"/>
        </p:nvSpPr>
        <p:spPr>
          <a:xfrm rot="10800000">
            <a:off x="9461269"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0C4A4340-7CA2-634C-880E-7C4FF9EC19E7}"/>
              </a:ext>
            </a:extLst>
          </p:cNvPr>
          <p:cNvSpPr/>
          <p:nvPr userDrawn="1"/>
        </p:nvSpPr>
        <p:spPr>
          <a:xfrm>
            <a:off x="9849293" y="12496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553BADBE-5341-AD4C-83AA-98BF22B56127}"/>
              </a:ext>
            </a:extLst>
          </p:cNvPr>
          <p:cNvSpPr/>
          <p:nvPr userDrawn="1"/>
        </p:nvSpPr>
        <p:spPr>
          <a:xfrm>
            <a:off x="8683018" y="12504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385F6DED-B17D-794C-AAE6-B22AFB92D1C1}"/>
              </a:ext>
            </a:extLst>
          </p:cNvPr>
          <p:cNvSpPr/>
          <p:nvPr userDrawn="1"/>
        </p:nvSpPr>
        <p:spPr>
          <a:xfrm>
            <a:off x="10046584" y="16070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11E153F2-2C52-8B49-8278-4A76C54BA9E9}"/>
              </a:ext>
            </a:extLst>
          </p:cNvPr>
          <p:cNvSpPr/>
          <p:nvPr userDrawn="1"/>
        </p:nvSpPr>
        <p:spPr>
          <a:xfrm rot="10800000">
            <a:off x="10050285" y="12147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90E1FB79-CEF2-914B-84D1-4B8F42C1F26B}"/>
              </a:ext>
            </a:extLst>
          </p:cNvPr>
          <p:cNvSpPr/>
          <p:nvPr userDrawn="1"/>
        </p:nvSpPr>
        <p:spPr>
          <a:xfrm>
            <a:off x="10437420"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4CA1D8DC-27E3-CE44-BDCA-804A2BD22EF2}"/>
              </a:ext>
            </a:extLst>
          </p:cNvPr>
          <p:cNvSpPr/>
          <p:nvPr userDrawn="1"/>
        </p:nvSpPr>
        <p:spPr>
          <a:xfrm>
            <a:off x="10824832"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92858237-B5CE-F64F-90E1-D4BD9B45E053}"/>
              </a:ext>
            </a:extLst>
          </p:cNvPr>
          <p:cNvSpPr/>
          <p:nvPr userDrawn="1"/>
        </p:nvSpPr>
        <p:spPr>
          <a:xfrm>
            <a:off x="11216219" y="16082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79B6EF01-DEAC-D74A-B917-B7565EBFFA59}"/>
              </a:ext>
            </a:extLst>
          </p:cNvPr>
          <p:cNvSpPr/>
          <p:nvPr userDrawn="1"/>
        </p:nvSpPr>
        <p:spPr>
          <a:xfrm>
            <a:off x="10632204" y="12538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65962500-5121-5D4E-819F-8E541A2DDB0B}"/>
              </a:ext>
            </a:extLst>
          </p:cNvPr>
          <p:cNvSpPr/>
          <p:nvPr userDrawn="1"/>
        </p:nvSpPr>
        <p:spPr>
          <a:xfrm rot="10800000">
            <a:off x="10632204"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B85B3A1C-3000-CE45-8F4C-AD3457FD351E}"/>
              </a:ext>
            </a:extLst>
          </p:cNvPr>
          <p:cNvSpPr/>
          <p:nvPr userDrawn="1"/>
        </p:nvSpPr>
        <p:spPr>
          <a:xfrm rot="10800000">
            <a:off x="11021772" y="15704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C171723D-56A4-3544-B4E0-B9FC40A69C7D}"/>
              </a:ext>
            </a:extLst>
          </p:cNvPr>
          <p:cNvSpPr/>
          <p:nvPr userDrawn="1"/>
        </p:nvSpPr>
        <p:spPr>
          <a:xfrm rot="10800000">
            <a:off x="10824832" y="12160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E50C3F98-86FE-0E49-9719-4E3F389C8B45}"/>
              </a:ext>
            </a:extLst>
          </p:cNvPr>
          <p:cNvSpPr/>
          <p:nvPr userDrawn="1"/>
        </p:nvSpPr>
        <p:spPr>
          <a:xfrm rot="10800000">
            <a:off x="11212855" y="12118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FE4DBD14-EC9C-E348-8298-03F8DF57D7E8}"/>
              </a:ext>
            </a:extLst>
          </p:cNvPr>
          <p:cNvSpPr/>
          <p:nvPr userDrawn="1"/>
        </p:nvSpPr>
        <p:spPr>
          <a:xfrm rot="10800000">
            <a:off x="11409796" y="15663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2BCC95CB-843A-1A4F-A6CA-C0AE061F9242}"/>
              </a:ext>
            </a:extLst>
          </p:cNvPr>
          <p:cNvSpPr/>
          <p:nvPr userDrawn="1"/>
        </p:nvSpPr>
        <p:spPr>
          <a:xfrm rot="10800000">
            <a:off x="10243521" y="15671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403100AF-1DCE-7545-9F76-5EB8011B5512}"/>
              </a:ext>
            </a:extLst>
          </p:cNvPr>
          <p:cNvSpPr/>
          <p:nvPr userDrawn="1"/>
        </p:nvSpPr>
        <p:spPr>
          <a:xfrm>
            <a:off x="10243521" y="12504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182AEE44-45E1-EC49-90D2-11DD07AB491F}"/>
              </a:ext>
            </a:extLst>
          </p:cNvPr>
          <p:cNvSpPr/>
          <p:nvPr userDrawn="1"/>
        </p:nvSpPr>
        <p:spPr>
          <a:xfrm>
            <a:off x="11607087" y="16070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3036E21A-0A4F-074B-B72E-6767C7AB1CF7}"/>
              </a:ext>
            </a:extLst>
          </p:cNvPr>
          <p:cNvSpPr/>
          <p:nvPr userDrawn="1"/>
        </p:nvSpPr>
        <p:spPr>
          <a:xfrm rot="10800000">
            <a:off x="11804024" y="15671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9C01C2B1-BAF1-4240-AC44-61FB553ABDB4}"/>
              </a:ext>
            </a:extLst>
          </p:cNvPr>
          <p:cNvSpPr/>
          <p:nvPr userDrawn="1"/>
        </p:nvSpPr>
        <p:spPr>
          <a:xfrm>
            <a:off x="8876917"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1D4F781D-AB89-C045-8CF2-F6D76AFE772F}"/>
              </a:ext>
            </a:extLst>
          </p:cNvPr>
          <p:cNvSpPr/>
          <p:nvPr userDrawn="1"/>
        </p:nvSpPr>
        <p:spPr>
          <a:xfrm>
            <a:off x="9264329"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BD97694A-1247-554D-A3EB-8A8D72223567}"/>
              </a:ext>
            </a:extLst>
          </p:cNvPr>
          <p:cNvSpPr/>
          <p:nvPr userDrawn="1"/>
        </p:nvSpPr>
        <p:spPr>
          <a:xfrm>
            <a:off x="9655716"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93907142-2877-E146-B2C7-61930A06E2D8}"/>
              </a:ext>
            </a:extLst>
          </p:cNvPr>
          <p:cNvSpPr/>
          <p:nvPr userDrawn="1"/>
        </p:nvSpPr>
        <p:spPr>
          <a:xfrm>
            <a:off x="9071701"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706B3AAD-6A2D-7641-8EA7-527E8D2CA960}"/>
              </a:ext>
            </a:extLst>
          </p:cNvPr>
          <p:cNvSpPr/>
          <p:nvPr userDrawn="1"/>
        </p:nvSpPr>
        <p:spPr>
          <a:xfrm>
            <a:off x="9461269"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150C6782-271F-A240-8BD0-BE48E37D7B08}"/>
              </a:ext>
            </a:extLst>
          </p:cNvPr>
          <p:cNvSpPr/>
          <p:nvPr userDrawn="1"/>
        </p:nvSpPr>
        <p:spPr>
          <a:xfrm rot="10800000">
            <a:off x="9071701" y="228069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0C28E61A-FECE-624F-91F0-8323B9CE8EA5}"/>
              </a:ext>
            </a:extLst>
          </p:cNvPr>
          <p:cNvSpPr/>
          <p:nvPr userDrawn="1"/>
        </p:nvSpPr>
        <p:spPr>
          <a:xfrm rot="10800000">
            <a:off x="9264329" y="192622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0AD376D6-A223-0543-AEF8-81DC29A00ACF}"/>
              </a:ext>
            </a:extLst>
          </p:cNvPr>
          <p:cNvSpPr/>
          <p:nvPr userDrawn="1"/>
        </p:nvSpPr>
        <p:spPr>
          <a:xfrm rot="10800000">
            <a:off x="9849293" y="227657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BF9E7C6C-B914-5342-9D59-A0914D7792F7}"/>
              </a:ext>
            </a:extLst>
          </p:cNvPr>
          <p:cNvSpPr/>
          <p:nvPr userDrawn="1"/>
        </p:nvSpPr>
        <p:spPr>
          <a:xfrm>
            <a:off x="9849293" y="195990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D1170167-A22B-4445-9B9A-8A20F39B3BF1}"/>
              </a:ext>
            </a:extLst>
          </p:cNvPr>
          <p:cNvSpPr/>
          <p:nvPr userDrawn="1"/>
        </p:nvSpPr>
        <p:spPr>
          <a:xfrm rot="10800000">
            <a:off x="8875646" y="192290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C421668B-EF4F-4C44-962A-F12CE80671E8}"/>
              </a:ext>
            </a:extLst>
          </p:cNvPr>
          <p:cNvSpPr/>
          <p:nvPr userDrawn="1"/>
        </p:nvSpPr>
        <p:spPr>
          <a:xfrm rot="10800000">
            <a:off x="8683018" y="227737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0BDAE8AA-7A6B-7046-B74E-A72EB252A19A}"/>
              </a:ext>
            </a:extLst>
          </p:cNvPr>
          <p:cNvSpPr/>
          <p:nvPr userDrawn="1"/>
        </p:nvSpPr>
        <p:spPr>
          <a:xfrm>
            <a:off x="10046584" y="23172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4F701EB5-9EB2-714D-8CC4-2599301EA4E6}"/>
              </a:ext>
            </a:extLst>
          </p:cNvPr>
          <p:cNvSpPr/>
          <p:nvPr userDrawn="1"/>
        </p:nvSpPr>
        <p:spPr>
          <a:xfrm rot="10800000">
            <a:off x="10050285" y="19249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173E7B04-FE29-AF4E-A36C-FAA8ABD996D1}"/>
              </a:ext>
            </a:extLst>
          </p:cNvPr>
          <p:cNvSpPr/>
          <p:nvPr userDrawn="1"/>
        </p:nvSpPr>
        <p:spPr>
          <a:xfrm>
            <a:off x="10437420"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9E050D5B-DE6A-C34B-9E68-9E65FA6B3CA4}"/>
              </a:ext>
            </a:extLst>
          </p:cNvPr>
          <p:cNvSpPr/>
          <p:nvPr userDrawn="1"/>
        </p:nvSpPr>
        <p:spPr>
          <a:xfrm>
            <a:off x="10824832"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6A9A40E9-ECEB-9E4E-B367-A290E610D50B}"/>
              </a:ext>
            </a:extLst>
          </p:cNvPr>
          <p:cNvSpPr/>
          <p:nvPr userDrawn="1"/>
        </p:nvSpPr>
        <p:spPr>
          <a:xfrm>
            <a:off x="11216219" y="231850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73D46576-9215-3D46-8F3E-7B9C4A9C7BC4}"/>
              </a:ext>
            </a:extLst>
          </p:cNvPr>
          <p:cNvSpPr/>
          <p:nvPr userDrawn="1"/>
        </p:nvSpPr>
        <p:spPr>
          <a:xfrm>
            <a:off x="10632204"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5D1C0030-6E4C-D04A-9EC3-23478882F5FF}"/>
              </a:ext>
            </a:extLst>
          </p:cNvPr>
          <p:cNvSpPr/>
          <p:nvPr userDrawn="1"/>
        </p:nvSpPr>
        <p:spPr>
          <a:xfrm>
            <a:off x="11021772" y="196403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7D4A7A8C-6374-394B-A87E-2DC8646D838E}"/>
              </a:ext>
            </a:extLst>
          </p:cNvPr>
          <p:cNvSpPr/>
          <p:nvPr userDrawn="1"/>
        </p:nvSpPr>
        <p:spPr>
          <a:xfrm rot="10800000">
            <a:off x="10632204" y="228069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F8F23A20-AB2A-994B-A530-EB7BDB236664}"/>
              </a:ext>
            </a:extLst>
          </p:cNvPr>
          <p:cNvSpPr/>
          <p:nvPr userDrawn="1"/>
        </p:nvSpPr>
        <p:spPr>
          <a:xfrm rot="10800000">
            <a:off x="11021772" y="228069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D752EADB-B925-6349-BE48-C5887FDD12BB}"/>
              </a:ext>
            </a:extLst>
          </p:cNvPr>
          <p:cNvSpPr/>
          <p:nvPr userDrawn="1"/>
        </p:nvSpPr>
        <p:spPr>
          <a:xfrm rot="10800000">
            <a:off x="11212855" y="19220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91DF3149-C3FF-914C-A758-7C3D32932651}"/>
              </a:ext>
            </a:extLst>
          </p:cNvPr>
          <p:cNvSpPr/>
          <p:nvPr userDrawn="1"/>
        </p:nvSpPr>
        <p:spPr>
          <a:xfrm rot="10800000">
            <a:off x="11409796" y="227657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0C4D15FC-C86C-124D-B751-AAF1C3F0E39F}"/>
              </a:ext>
            </a:extLst>
          </p:cNvPr>
          <p:cNvSpPr/>
          <p:nvPr userDrawn="1"/>
        </p:nvSpPr>
        <p:spPr>
          <a:xfrm>
            <a:off x="11409796" y="195990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7392AF21-7395-BE4F-889A-27BD3B6F8717}"/>
              </a:ext>
            </a:extLst>
          </p:cNvPr>
          <p:cNvSpPr/>
          <p:nvPr userDrawn="1"/>
        </p:nvSpPr>
        <p:spPr>
          <a:xfrm rot="10800000">
            <a:off x="10436149" y="192290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28101F56-F9ED-AF45-B4D6-0D80BBC73ED5}"/>
              </a:ext>
            </a:extLst>
          </p:cNvPr>
          <p:cNvSpPr/>
          <p:nvPr userDrawn="1"/>
        </p:nvSpPr>
        <p:spPr>
          <a:xfrm rot="10800000">
            <a:off x="10243521" y="227737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BAF25E5C-E55B-9A41-A3B2-74DA4F52CB98}"/>
              </a:ext>
            </a:extLst>
          </p:cNvPr>
          <p:cNvSpPr/>
          <p:nvPr userDrawn="1"/>
        </p:nvSpPr>
        <p:spPr>
          <a:xfrm>
            <a:off x="10243521" y="19607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7D6B3612-418C-0E49-895F-321F2A37B148}"/>
              </a:ext>
            </a:extLst>
          </p:cNvPr>
          <p:cNvSpPr/>
          <p:nvPr userDrawn="1"/>
        </p:nvSpPr>
        <p:spPr>
          <a:xfrm>
            <a:off x="11607087" y="23172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B109CB76-56A0-B848-8915-A6A6CE42F8D9}"/>
              </a:ext>
            </a:extLst>
          </p:cNvPr>
          <p:cNvSpPr/>
          <p:nvPr userDrawn="1"/>
        </p:nvSpPr>
        <p:spPr>
          <a:xfrm rot="10800000">
            <a:off x="11610788" y="19249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86BD8985-5EB6-E049-BDEE-FF9DF05DD389}"/>
              </a:ext>
            </a:extLst>
          </p:cNvPr>
          <p:cNvSpPr/>
          <p:nvPr userDrawn="1"/>
        </p:nvSpPr>
        <p:spPr>
          <a:xfrm rot="10800000">
            <a:off x="11804024" y="227737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A7393F52-5CC4-6248-A53D-B886743B6291}"/>
              </a:ext>
            </a:extLst>
          </p:cNvPr>
          <p:cNvSpPr/>
          <p:nvPr userDrawn="1"/>
        </p:nvSpPr>
        <p:spPr>
          <a:xfrm>
            <a:off x="11804024" y="19607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5A77F405-F8B6-544B-9E03-4A85959ACAB4}"/>
              </a:ext>
            </a:extLst>
          </p:cNvPr>
          <p:cNvSpPr/>
          <p:nvPr userDrawn="1"/>
        </p:nvSpPr>
        <p:spPr>
          <a:xfrm>
            <a:off x="6135455"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8A9329A6-78C0-5C40-A34F-89E7DC63D32C}"/>
              </a:ext>
            </a:extLst>
          </p:cNvPr>
          <p:cNvSpPr/>
          <p:nvPr userDrawn="1"/>
        </p:nvSpPr>
        <p:spPr>
          <a:xfrm>
            <a:off x="6526842"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69DBF890-6BB8-194C-97C4-E51EA4A5E2CE}"/>
              </a:ext>
            </a:extLst>
          </p:cNvPr>
          <p:cNvSpPr/>
          <p:nvPr userDrawn="1"/>
        </p:nvSpPr>
        <p:spPr>
          <a:xfrm>
            <a:off x="5942827"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B712D4E8-2435-724C-AF4E-EDACD418E805}"/>
              </a:ext>
            </a:extLst>
          </p:cNvPr>
          <p:cNvSpPr/>
          <p:nvPr userDrawn="1"/>
        </p:nvSpPr>
        <p:spPr>
          <a:xfrm>
            <a:off x="6332395"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65A6F421-B1E9-8F40-9E9D-5CC2CB1E6A73}"/>
              </a:ext>
            </a:extLst>
          </p:cNvPr>
          <p:cNvSpPr/>
          <p:nvPr userDrawn="1"/>
        </p:nvSpPr>
        <p:spPr>
          <a:xfrm rot="10800000">
            <a:off x="6135455" y="26400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049CC774-0895-F44B-BB5D-6ED39A9F0D5F}"/>
              </a:ext>
            </a:extLst>
          </p:cNvPr>
          <p:cNvSpPr/>
          <p:nvPr userDrawn="1"/>
        </p:nvSpPr>
        <p:spPr>
          <a:xfrm rot="10800000">
            <a:off x="6720419" y="29904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846BF278-5F6C-D848-9C9F-CF5A4333C0C5}"/>
              </a:ext>
            </a:extLst>
          </p:cNvPr>
          <p:cNvSpPr/>
          <p:nvPr userDrawn="1"/>
        </p:nvSpPr>
        <p:spPr>
          <a:xfrm>
            <a:off x="6720419" y="26737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68213C90-F327-1A41-9CBC-C619AD5964CC}"/>
              </a:ext>
            </a:extLst>
          </p:cNvPr>
          <p:cNvSpPr/>
          <p:nvPr userDrawn="1"/>
        </p:nvSpPr>
        <p:spPr>
          <a:xfrm>
            <a:off x="6917710" y="3031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38FF1A9A-EFDA-7549-B111-F3BAE4FA87CE}"/>
              </a:ext>
            </a:extLst>
          </p:cNvPr>
          <p:cNvSpPr/>
          <p:nvPr userDrawn="1"/>
        </p:nvSpPr>
        <p:spPr>
          <a:xfrm rot="10800000">
            <a:off x="6921411" y="26388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43326801-09F0-E146-BEC0-408E1A76BAB8}"/>
              </a:ext>
            </a:extLst>
          </p:cNvPr>
          <p:cNvSpPr/>
          <p:nvPr userDrawn="1"/>
        </p:nvSpPr>
        <p:spPr>
          <a:xfrm>
            <a:off x="7308546"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28A7F287-0C34-0C44-9C2B-02B8724C1AE8}"/>
              </a:ext>
            </a:extLst>
          </p:cNvPr>
          <p:cNvSpPr/>
          <p:nvPr userDrawn="1"/>
        </p:nvSpPr>
        <p:spPr>
          <a:xfrm>
            <a:off x="7695958"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68C20D38-D51C-2642-8C4C-4098FA4CBED7}"/>
              </a:ext>
            </a:extLst>
          </p:cNvPr>
          <p:cNvSpPr/>
          <p:nvPr userDrawn="1"/>
        </p:nvSpPr>
        <p:spPr>
          <a:xfrm>
            <a:off x="8087345"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6317EBB4-09C3-2F46-97E5-ED9877C69146}"/>
              </a:ext>
            </a:extLst>
          </p:cNvPr>
          <p:cNvSpPr/>
          <p:nvPr userDrawn="1"/>
        </p:nvSpPr>
        <p:spPr>
          <a:xfrm>
            <a:off x="7503330"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8773FE6E-E72C-824A-87EF-3B76B79518CD}"/>
              </a:ext>
            </a:extLst>
          </p:cNvPr>
          <p:cNvSpPr/>
          <p:nvPr userDrawn="1"/>
        </p:nvSpPr>
        <p:spPr>
          <a:xfrm>
            <a:off x="7892898"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B4CBA414-2467-094D-8742-8D518C9CB098}"/>
              </a:ext>
            </a:extLst>
          </p:cNvPr>
          <p:cNvSpPr/>
          <p:nvPr userDrawn="1"/>
        </p:nvSpPr>
        <p:spPr>
          <a:xfrm rot="10800000">
            <a:off x="7503330" y="29945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EA73CF2E-3C92-3C46-9D77-FCBA813142C9}"/>
              </a:ext>
            </a:extLst>
          </p:cNvPr>
          <p:cNvSpPr/>
          <p:nvPr userDrawn="1"/>
        </p:nvSpPr>
        <p:spPr>
          <a:xfrm rot="10800000">
            <a:off x="7695958" y="26400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551C2235-AFA9-3D4C-A804-E6653D7F8529}"/>
              </a:ext>
            </a:extLst>
          </p:cNvPr>
          <p:cNvSpPr/>
          <p:nvPr userDrawn="1"/>
        </p:nvSpPr>
        <p:spPr>
          <a:xfrm rot="10800000">
            <a:off x="8083981" y="26359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F3526E31-7CF5-FD45-AED5-47823F6AD31A}"/>
              </a:ext>
            </a:extLst>
          </p:cNvPr>
          <p:cNvSpPr/>
          <p:nvPr userDrawn="1"/>
        </p:nvSpPr>
        <p:spPr>
          <a:xfrm rot="10800000">
            <a:off x="8280922" y="29904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6DB9660C-EF52-B940-A05D-5A0AF935E6ED}"/>
              </a:ext>
            </a:extLst>
          </p:cNvPr>
          <p:cNvSpPr/>
          <p:nvPr userDrawn="1"/>
        </p:nvSpPr>
        <p:spPr>
          <a:xfrm rot="10800000">
            <a:off x="7114647" y="29912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A6D4F392-09F9-5240-8B30-CBED1A8B05A0}"/>
              </a:ext>
            </a:extLst>
          </p:cNvPr>
          <p:cNvSpPr/>
          <p:nvPr userDrawn="1"/>
        </p:nvSpPr>
        <p:spPr>
          <a:xfrm>
            <a:off x="7114647" y="26745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6746516E-1468-2E43-A651-139C8C68E6A5}"/>
              </a:ext>
            </a:extLst>
          </p:cNvPr>
          <p:cNvSpPr/>
          <p:nvPr userDrawn="1"/>
        </p:nvSpPr>
        <p:spPr>
          <a:xfrm>
            <a:off x="8478213" y="3031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58D25D81-F5D3-CF4F-8AA0-53CE873DEA97}"/>
              </a:ext>
            </a:extLst>
          </p:cNvPr>
          <p:cNvSpPr/>
          <p:nvPr userDrawn="1"/>
        </p:nvSpPr>
        <p:spPr>
          <a:xfrm rot="10800000">
            <a:off x="8481914" y="26388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47C9BBC7-F6BB-B447-A5C6-1E9177C1E555}"/>
              </a:ext>
            </a:extLst>
          </p:cNvPr>
          <p:cNvSpPr/>
          <p:nvPr userDrawn="1"/>
        </p:nvSpPr>
        <p:spPr>
          <a:xfrm>
            <a:off x="3796704"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656A385E-7162-5A40-B38E-C0DE4E92786E}"/>
              </a:ext>
            </a:extLst>
          </p:cNvPr>
          <p:cNvSpPr/>
          <p:nvPr userDrawn="1"/>
        </p:nvSpPr>
        <p:spPr>
          <a:xfrm rot="10800000">
            <a:off x="3800405" y="334901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049747DB-F52B-814D-85B7-E3A8E6CA1A2E}"/>
              </a:ext>
            </a:extLst>
          </p:cNvPr>
          <p:cNvSpPr/>
          <p:nvPr userDrawn="1"/>
        </p:nvSpPr>
        <p:spPr>
          <a:xfrm>
            <a:off x="5357207"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B3743DA7-1C46-AE44-A0A4-DFF3A164DEF7}"/>
              </a:ext>
            </a:extLst>
          </p:cNvPr>
          <p:cNvSpPr/>
          <p:nvPr userDrawn="1"/>
        </p:nvSpPr>
        <p:spPr>
          <a:xfrm>
            <a:off x="6135455"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8F4B4B44-F4DC-F54D-A078-37765D7198F1}"/>
              </a:ext>
            </a:extLst>
          </p:cNvPr>
          <p:cNvSpPr/>
          <p:nvPr userDrawn="1"/>
        </p:nvSpPr>
        <p:spPr>
          <a:xfrm>
            <a:off x="6526842"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EDD25BB0-1AB3-6347-A81F-9A5FBD36FB8A}"/>
              </a:ext>
            </a:extLst>
          </p:cNvPr>
          <p:cNvSpPr/>
          <p:nvPr userDrawn="1"/>
        </p:nvSpPr>
        <p:spPr>
          <a:xfrm>
            <a:off x="5942827"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8A07A4FA-281B-7E45-8B34-15F5666F0458}"/>
              </a:ext>
            </a:extLst>
          </p:cNvPr>
          <p:cNvSpPr/>
          <p:nvPr userDrawn="1"/>
        </p:nvSpPr>
        <p:spPr>
          <a:xfrm rot="10800000">
            <a:off x="5942827"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BE6E0050-84C8-AD40-A4CD-A0565F83C4D6}"/>
              </a:ext>
            </a:extLst>
          </p:cNvPr>
          <p:cNvSpPr/>
          <p:nvPr userDrawn="1"/>
        </p:nvSpPr>
        <p:spPr>
          <a:xfrm rot="10800000">
            <a:off x="6332395"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BD46BABB-70B2-3744-B639-11E0CD718431}"/>
              </a:ext>
            </a:extLst>
          </p:cNvPr>
          <p:cNvSpPr/>
          <p:nvPr userDrawn="1"/>
        </p:nvSpPr>
        <p:spPr>
          <a:xfrm rot="10800000">
            <a:off x="6135455" y="335028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5109D5B7-B753-3A40-AD03-1B4B032BCE24}"/>
              </a:ext>
            </a:extLst>
          </p:cNvPr>
          <p:cNvSpPr/>
          <p:nvPr userDrawn="1"/>
        </p:nvSpPr>
        <p:spPr>
          <a:xfrm rot="10800000">
            <a:off x="6523478" y="33461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AFD999F5-E724-FA46-9A32-922DB9B3F5C8}"/>
              </a:ext>
            </a:extLst>
          </p:cNvPr>
          <p:cNvSpPr/>
          <p:nvPr userDrawn="1"/>
        </p:nvSpPr>
        <p:spPr>
          <a:xfrm rot="10800000">
            <a:off x="6720419" y="37006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15186E8B-C8E2-224B-B8C4-44FA4411295E}"/>
              </a:ext>
            </a:extLst>
          </p:cNvPr>
          <p:cNvSpPr/>
          <p:nvPr userDrawn="1"/>
        </p:nvSpPr>
        <p:spPr>
          <a:xfrm>
            <a:off x="6720419" y="338397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C228B3CF-5195-AB46-9EFB-F6653630CAF5}"/>
              </a:ext>
            </a:extLst>
          </p:cNvPr>
          <p:cNvSpPr/>
          <p:nvPr userDrawn="1"/>
        </p:nvSpPr>
        <p:spPr>
          <a:xfrm rot="10800000">
            <a:off x="5746772" y="334696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692B863B-180E-0A42-8523-BA1A9F791F03}"/>
              </a:ext>
            </a:extLst>
          </p:cNvPr>
          <p:cNvSpPr/>
          <p:nvPr userDrawn="1"/>
        </p:nvSpPr>
        <p:spPr>
          <a:xfrm rot="10800000">
            <a:off x="5554144" y="37014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51612EEF-359A-FA40-9831-B3742431CD6D}"/>
              </a:ext>
            </a:extLst>
          </p:cNvPr>
          <p:cNvSpPr/>
          <p:nvPr userDrawn="1"/>
        </p:nvSpPr>
        <p:spPr>
          <a:xfrm>
            <a:off x="6917710"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BDC862A9-A52D-5E4F-AA1A-F151316800AD}"/>
              </a:ext>
            </a:extLst>
          </p:cNvPr>
          <p:cNvSpPr/>
          <p:nvPr userDrawn="1"/>
        </p:nvSpPr>
        <p:spPr>
          <a:xfrm>
            <a:off x="7308546"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672FA06F-25FD-ED4B-80F4-A66E53FF8557}"/>
              </a:ext>
            </a:extLst>
          </p:cNvPr>
          <p:cNvSpPr/>
          <p:nvPr userDrawn="1"/>
        </p:nvSpPr>
        <p:spPr>
          <a:xfrm>
            <a:off x="8087345"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F9C0570B-E3EA-7744-A0D1-05A64233B117}"/>
              </a:ext>
            </a:extLst>
          </p:cNvPr>
          <p:cNvSpPr/>
          <p:nvPr userDrawn="1"/>
        </p:nvSpPr>
        <p:spPr>
          <a:xfrm>
            <a:off x="7503330"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85F842FE-47C6-8E4D-9213-BA2A916BF82E}"/>
              </a:ext>
            </a:extLst>
          </p:cNvPr>
          <p:cNvSpPr/>
          <p:nvPr userDrawn="1"/>
        </p:nvSpPr>
        <p:spPr>
          <a:xfrm>
            <a:off x="7892898"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7487079A-91F6-C24E-B3DA-B34F31693ABF}"/>
              </a:ext>
            </a:extLst>
          </p:cNvPr>
          <p:cNvSpPr/>
          <p:nvPr userDrawn="1"/>
        </p:nvSpPr>
        <p:spPr>
          <a:xfrm rot="10800000">
            <a:off x="7503330"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2A066010-D780-AA48-B8EA-E0300F2EC203}"/>
              </a:ext>
            </a:extLst>
          </p:cNvPr>
          <p:cNvSpPr/>
          <p:nvPr userDrawn="1"/>
        </p:nvSpPr>
        <p:spPr>
          <a:xfrm rot="10800000">
            <a:off x="7892898"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168C068C-C60F-F74D-B604-9FE11A9C30C2}"/>
              </a:ext>
            </a:extLst>
          </p:cNvPr>
          <p:cNvSpPr/>
          <p:nvPr userDrawn="1"/>
        </p:nvSpPr>
        <p:spPr>
          <a:xfrm rot="10800000">
            <a:off x="7695958" y="335028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7CDEAC7A-5E96-2F4E-940F-6D7F5C045BFB}"/>
              </a:ext>
            </a:extLst>
          </p:cNvPr>
          <p:cNvSpPr/>
          <p:nvPr userDrawn="1"/>
        </p:nvSpPr>
        <p:spPr>
          <a:xfrm rot="10800000">
            <a:off x="8083981" y="33461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AA96438B-F517-C542-B0F5-8FC77E021282}"/>
              </a:ext>
            </a:extLst>
          </p:cNvPr>
          <p:cNvSpPr/>
          <p:nvPr userDrawn="1"/>
        </p:nvSpPr>
        <p:spPr>
          <a:xfrm rot="10800000">
            <a:off x="8280922" y="37006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3020E163-2101-4C4C-945D-8C9EA99A212D}"/>
              </a:ext>
            </a:extLst>
          </p:cNvPr>
          <p:cNvSpPr/>
          <p:nvPr userDrawn="1"/>
        </p:nvSpPr>
        <p:spPr>
          <a:xfrm>
            <a:off x="8280922" y="338397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EECD272F-4FC2-2944-A5C1-DCF0D8F88422}"/>
              </a:ext>
            </a:extLst>
          </p:cNvPr>
          <p:cNvSpPr/>
          <p:nvPr userDrawn="1"/>
        </p:nvSpPr>
        <p:spPr>
          <a:xfrm rot="10800000">
            <a:off x="7307275" y="334696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DA278B03-5DDB-8B48-9D5C-17EC77E23F54}"/>
              </a:ext>
            </a:extLst>
          </p:cNvPr>
          <p:cNvSpPr/>
          <p:nvPr userDrawn="1"/>
        </p:nvSpPr>
        <p:spPr>
          <a:xfrm rot="10800000">
            <a:off x="7114647" y="37014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6951F149-EE2F-9F47-8F44-B745457B8D91}"/>
              </a:ext>
            </a:extLst>
          </p:cNvPr>
          <p:cNvSpPr/>
          <p:nvPr userDrawn="1"/>
        </p:nvSpPr>
        <p:spPr>
          <a:xfrm>
            <a:off x="8478213"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BBC9C1D8-4D92-5645-A036-E7A07F003583}"/>
              </a:ext>
            </a:extLst>
          </p:cNvPr>
          <p:cNvSpPr/>
          <p:nvPr userDrawn="1"/>
        </p:nvSpPr>
        <p:spPr>
          <a:xfrm>
            <a:off x="8876917"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505A5A43-8146-1943-92E4-7AE88E160D1E}"/>
              </a:ext>
            </a:extLst>
          </p:cNvPr>
          <p:cNvSpPr/>
          <p:nvPr userDrawn="1"/>
        </p:nvSpPr>
        <p:spPr>
          <a:xfrm>
            <a:off x="9264329"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42E96351-5650-E14F-9127-B9AA118E3063}"/>
              </a:ext>
            </a:extLst>
          </p:cNvPr>
          <p:cNvSpPr/>
          <p:nvPr userDrawn="1"/>
        </p:nvSpPr>
        <p:spPr>
          <a:xfrm>
            <a:off x="9655716"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FBBD627C-6444-2649-A39A-96CF1842A0E2}"/>
              </a:ext>
            </a:extLst>
          </p:cNvPr>
          <p:cNvSpPr/>
          <p:nvPr userDrawn="1"/>
        </p:nvSpPr>
        <p:spPr>
          <a:xfrm>
            <a:off x="9071701"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3EB250E9-7272-F94B-806A-45ADDACB0E34}"/>
              </a:ext>
            </a:extLst>
          </p:cNvPr>
          <p:cNvSpPr/>
          <p:nvPr userDrawn="1"/>
        </p:nvSpPr>
        <p:spPr>
          <a:xfrm>
            <a:off x="9461269"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73F21477-E313-2B4A-857F-9262910B0FF9}"/>
              </a:ext>
            </a:extLst>
          </p:cNvPr>
          <p:cNvSpPr/>
          <p:nvPr userDrawn="1"/>
        </p:nvSpPr>
        <p:spPr>
          <a:xfrm rot="10800000">
            <a:off x="9071701" y="29945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00650D0C-89E4-F74B-B057-1FFB6C19907F}"/>
              </a:ext>
            </a:extLst>
          </p:cNvPr>
          <p:cNvSpPr/>
          <p:nvPr userDrawn="1"/>
        </p:nvSpPr>
        <p:spPr>
          <a:xfrm rot="10800000">
            <a:off x="9461269" y="29945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682B57B5-7E37-D34D-88E2-46DE4CE34DBC}"/>
              </a:ext>
            </a:extLst>
          </p:cNvPr>
          <p:cNvSpPr/>
          <p:nvPr userDrawn="1"/>
        </p:nvSpPr>
        <p:spPr>
          <a:xfrm rot="10800000">
            <a:off x="9264329" y="26400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7AC6FD6D-62CF-074E-8A57-C73891D6CE6E}"/>
              </a:ext>
            </a:extLst>
          </p:cNvPr>
          <p:cNvSpPr/>
          <p:nvPr userDrawn="1"/>
        </p:nvSpPr>
        <p:spPr>
          <a:xfrm rot="10800000">
            <a:off x="9652352" y="26359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D3E1C48E-3BBD-7E40-A2B4-318A12745AB0}"/>
              </a:ext>
            </a:extLst>
          </p:cNvPr>
          <p:cNvSpPr/>
          <p:nvPr userDrawn="1"/>
        </p:nvSpPr>
        <p:spPr>
          <a:xfrm rot="10800000">
            <a:off x="9849293" y="29904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3F3D50FE-DB8B-8B49-956D-B0920EC09B1F}"/>
              </a:ext>
            </a:extLst>
          </p:cNvPr>
          <p:cNvSpPr/>
          <p:nvPr userDrawn="1"/>
        </p:nvSpPr>
        <p:spPr>
          <a:xfrm>
            <a:off x="9849293" y="26737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6324634C-79A3-D842-9BF9-B710A74B83D6}"/>
              </a:ext>
            </a:extLst>
          </p:cNvPr>
          <p:cNvSpPr/>
          <p:nvPr userDrawn="1"/>
        </p:nvSpPr>
        <p:spPr>
          <a:xfrm rot="10800000">
            <a:off x="8683018" y="29912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7A05F8F2-0293-3042-9130-539814F7DCC4}"/>
              </a:ext>
            </a:extLst>
          </p:cNvPr>
          <p:cNvSpPr/>
          <p:nvPr userDrawn="1"/>
        </p:nvSpPr>
        <p:spPr>
          <a:xfrm>
            <a:off x="8683018" y="26745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38C1782B-C102-FD4A-9D19-11E9B4823802}"/>
              </a:ext>
            </a:extLst>
          </p:cNvPr>
          <p:cNvSpPr/>
          <p:nvPr userDrawn="1"/>
        </p:nvSpPr>
        <p:spPr>
          <a:xfrm>
            <a:off x="10046584" y="3031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3CFCE51E-6339-1D4B-B6BB-22C4F272C7BF}"/>
              </a:ext>
            </a:extLst>
          </p:cNvPr>
          <p:cNvSpPr/>
          <p:nvPr userDrawn="1"/>
        </p:nvSpPr>
        <p:spPr>
          <a:xfrm rot="10800000">
            <a:off x="10050285" y="26388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10B70D60-88B0-6049-A2F6-B6D6ADC4907F}"/>
              </a:ext>
            </a:extLst>
          </p:cNvPr>
          <p:cNvSpPr/>
          <p:nvPr userDrawn="1"/>
        </p:nvSpPr>
        <p:spPr>
          <a:xfrm>
            <a:off x="10437420"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1A4B46F1-E42E-FE4F-BAD2-37871224510C}"/>
              </a:ext>
            </a:extLst>
          </p:cNvPr>
          <p:cNvSpPr/>
          <p:nvPr userDrawn="1"/>
        </p:nvSpPr>
        <p:spPr>
          <a:xfrm>
            <a:off x="10824832"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49D86BC4-8464-E747-B793-03B993EBDF5A}"/>
              </a:ext>
            </a:extLst>
          </p:cNvPr>
          <p:cNvSpPr/>
          <p:nvPr userDrawn="1"/>
        </p:nvSpPr>
        <p:spPr>
          <a:xfrm>
            <a:off x="11216219" y="30323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5E99BE05-83FC-6B45-897B-2D369B609D81}"/>
              </a:ext>
            </a:extLst>
          </p:cNvPr>
          <p:cNvSpPr/>
          <p:nvPr userDrawn="1"/>
        </p:nvSpPr>
        <p:spPr>
          <a:xfrm>
            <a:off x="10632204"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FB6FC807-67AC-6645-91C0-EBF24BF56D75}"/>
              </a:ext>
            </a:extLst>
          </p:cNvPr>
          <p:cNvSpPr/>
          <p:nvPr userDrawn="1"/>
        </p:nvSpPr>
        <p:spPr>
          <a:xfrm>
            <a:off x="11021772" y="26778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F2A58F5B-D925-084B-B9C3-FD7187E51A9B}"/>
              </a:ext>
            </a:extLst>
          </p:cNvPr>
          <p:cNvSpPr/>
          <p:nvPr userDrawn="1"/>
        </p:nvSpPr>
        <p:spPr>
          <a:xfrm rot="10800000">
            <a:off x="10632204" y="29945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C5D44125-29C0-4941-85F4-8DE6E7AB0FA4}"/>
              </a:ext>
            </a:extLst>
          </p:cNvPr>
          <p:cNvSpPr/>
          <p:nvPr userDrawn="1"/>
        </p:nvSpPr>
        <p:spPr>
          <a:xfrm rot="10800000">
            <a:off x="11021772" y="29945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41765C19-5B2E-7246-B5BF-F93E964737CC}"/>
              </a:ext>
            </a:extLst>
          </p:cNvPr>
          <p:cNvSpPr/>
          <p:nvPr userDrawn="1"/>
        </p:nvSpPr>
        <p:spPr>
          <a:xfrm rot="10800000">
            <a:off x="10824832" y="26400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45B61612-E5A8-E944-A26E-339CBD00EBAD}"/>
              </a:ext>
            </a:extLst>
          </p:cNvPr>
          <p:cNvSpPr/>
          <p:nvPr userDrawn="1"/>
        </p:nvSpPr>
        <p:spPr>
          <a:xfrm rot="10800000">
            <a:off x="11212855" y="26359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55F0B4C7-22D6-AC42-8DB5-6BD2847E10B8}"/>
              </a:ext>
            </a:extLst>
          </p:cNvPr>
          <p:cNvSpPr/>
          <p:nvPr userDrawn="1"/>
        </p:nvSpPr>
        <p:spPr>
          <a:xfrm rot="10800000">
            <a:off x="11409796" y="29904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5A048F8C-BA54-6B4D-AE96-43AFB0E19F13}"/>
              </a:ext>
            </a:extLst>
          </p:cNvPr>
          <p:cNvSpPr/>
          <p:nvPr userDrawn="1"/>
        </p:nvSpPr>
        <p:spPr>
          <a:xfrm>
            <a:off x="11409796" y="26737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66D15E61-695A-E54D-9EDB-AC13989F9A44}"/>
              </a:ext>
            </a:extLst>
          </p:cNvPr>
          <p:cNvSpPr/>
          <p:nvPr userDrawn="1"/>
        </p:nvSpPr>
        <p:spPr>
          <a:xfrm rot="10800000">
            <a:off x="10436149" y="26367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CAB19854-331D-1A4A-8AE1-16BB7DB1CC87}"/>
              </a:ext>
            </a:extLst>
          </p:cNvPr>
          <p:cNvSpPr/>
          <p:nvPr userDrawn="1"/>
        </p:nvSpPr>
        <p:spPr>
          <a:xfrm rot="10800000">
            <a:off x="10243521" y="29912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718F769D-C19A-C143-9A53-948BEF637943}"/>
              </a:ext>
            </a:extLst>
          </p:cNvPr>
          <p:cNvSpPr/>
          <p:nvPr userDrawn="1"/>
        </p:nvSpPr>
        <p:spPr>
          <a:xfrm>
            <a:off x="10243521" y="26745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493244B2-7333-4145-A3E6-F5DAD2E58F2E}"/>
              </a:ext>
            </a:extLst>
          </p:cNvPr>
          <p:cNvSpPr/>
          <p:nvPr userDrawn="1"/>
        </p:nvSpPr>
        <p:spPr>
          <a:xfrm>
            <a:off x="11607087" y="3031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521DA674-2D43-DE49-8F9C-F45D9174E2AE}"/>
              </a:ext>
            </a:extLst>
          </p:cNvPr>
          <p:cNvSpPr/>
          <p:nvPr userDrawn="1"/>
        </p:nvSpPr>
        <p:spPr>
          <a:xfrm rot="10800000">
            <a:off x="11610788" y="26388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80708BF1-8A78-D647-9DFA-424BDFA28BC5}"/>
              </a:ext>
            </a:extLst>
          </p:cNvPr>
          <p:cNvSpPr/>
          <p:nvPr userDrawn="1"/>
        </p:nvSpPr>
        <p:spPr>
          <a:xfrm rot="10800000">
            <a:off x="11804024" y="29912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D2D9DF20-6757-8747-8B09-59B916F43141}"/>
              </a:ext>
            </a:extLst>
          </p:cNvPr>
          <p:cNvSpPr/>
          <p:nvPr userDrawn="1"/>
        </p:nvSpPr>
        <p:spPr>
          <a:xfrm>
            <a:off x="11804024" y="26745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4E4D3D86-7BC8-B94A-82F9-70FBBAECC816}"/>
              </a:ext>
            </a:extLst>
          </p:cNvPr>
          <p:cNvSpPr/>
          <p:nvPr userDrawn="1"/>
        </p:nvSpPr>
        <p:spPr>
          <a:xfrm>
            <a:off x="8876917"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A8A9981-049A-F242-A64C-F440C5A6BF8E}"/>
              </a:ext>
            </a:extLst>
          </p:cNvPr>
          <p:cNvSpPr/>
          <p:nvPr userDrawn="1"/>
        </p:nvSpPr>
        <p:spPr>
          <a:xfrm>
            <a:off x="9264329"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CA87E6E6-CCBE-914E-A733-07749468FD30}"/>
              </a:ext>
            </a:extLst>
          </p:cNvPr>
          <p:cNvSpPr/>
          <p:nvPr userDrawn="1"/>
        </p:nvSpPr>
        <p:spPr>
          <a:xfrm>
            <a:off x="9655716"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C95AC173-EED2-6840-887F-8C71A503BD06}"/>
              </a:ext>
            </a:extLst>
          </p:cNvPr>
          <p:cNvSpPr/>
          <p:nvPr userDrawn="1"/>
        </p:nvSpPr>
        <p:spPr>
          <a:xfrm>
            <a:off x="9071701"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08101ADD-0418-EE4A-8A10-B113E9E943F4}"/>
              </a:ext>
            </a:extLst>
          </p:cNvPr>
          <p:cNvSpPr/>
          <p:nvPr userDrawn="1"/>
        </p:nvSpPr>
        <p:spPr>
          <a:xfrm>
            <a:off x="9461269"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6A3EE572-F9DA-B946-BF24-A9767381FD51}"/>
              </a:ext>
            </a:extLst>
          </p:cNvPr>
          <p:cNvSpPr/>
          <p:nvPr userDrawn="1"/>
        </p:nvSpPr>
        <p:spPr>
          <a:xfrm rot="10800000">
            <a:off x="9071701"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33A77DE0-F916-AC4F-B7F5-7C46E39F1AFF}"/>
              </a:ext>
            </a:extLst>
          </p:cNvPr>
          <p:cNvSpPr/>
          <p:nvPr userDrawn="1"/>
        </p:nvSpPr>
        <p:spPr>
          <a:xfrm rot="10800000">
            <a:off x="9461269"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1A327A8-FA34-BB49-B53D-C80266C03C82}"/>
              </a:ext>
            </a:extLst>
          </p:cNvPr>
          <p:cNvSpPr/>
          <p:nvPr userDrawn="1"/>
        </p:nvSpPr>
        <p:spPr>
          <a:xfrm rot="10800000">
            <a:off x="9264329" y="335028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641E5E15-8D7D-3D4A-AB6D-D0F434713147}"/>
              </a:ext>
            </a:extLst>
          </p:cNvPr>
          <p:cNvSpPr/>
          <p:nvPr userDrawn="1"/>
        </p:nvSpPr>
        <p:spPr>
          <a:xfrm rot="10800000">
            <a:off x="9652352" y="33461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CA7034F3-442B-3549-9C7F-6D687169625A}"/>
              </a:ext>
            </a:extLst>
          </p:cNvPr>
          <p:cNvSpPr/>
          <p:nvPr userDrawn="1"/>
        </p:nvSpPr>
        <p:spPr>
          <a:xfrm rot="10800000">
            <a:off x="9849293" y="37006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24C7D5C8-DE19-BF4C-AD96-4B5F4F74F062}"/>
              </a:ext>
            </a:extLst>
          </p:cNvPr>
          <p:cNvSpPr/>
          <p:nvPr userDrawn="1"/>
        </p:nvSpPr>
        <p:spPr>
          <a:xfrm>
            <a:off x="9849293" y="338397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5BF1A239-D84A-A24E-A9E4-F35724D4587C}"/>
              </a:ext>
            </a:extLst>
          </p:cNvPr>
          <p:cNvSpPr/>
          <p:nvPr userDrawn="1"/>
        </p:nvSpPr>
        <p:spPr>
          <a:xfrm rot="10800000">
            <a:off x="8875646" y="334696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1FC8CE63-D258-724A-B864-A6270E77E087}"/>
              </a:ext>
            </a:extLst>
          </p:cNvPr>
          <p:cNvSpPr/>
          <p:nvPr userDrawn="1"/>
        </p:nvSpPr>
        <p:spPr>
          <a:xfrm rot="10800000">
            <a:off x="8683018" y="37014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4DE364D9-8C05-F247-8002-7A7D392DA0E7}"/>
              </a:ext>
            </a:extLst>
          </p:cNvPr>
          <p:cNvSpPr/>
          <p:nvPr userDrawn="1"/>
        </p:nvSpPr>
        <p:spPr>
          <a:xfrm>
            <a:off x="8683018" y="33847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F695FD3B-9969-B344-892D-D5A32034687B}"/>
              </a:ext>
            </a:extLst>
          </p:cNvPr>
          <p:cNvSpPr/>
          <p:nvPr userDrawn="1"/>
        </p:nvSpPr>
        <p:spPr>
          <a:xfrm>
            <a:off x="10046584"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22454D58-292A-F24A-A4A1-D7A6C509914E}"/>
              </a:ext>
            </a:extLst>
          </p:cNvPr>
          <p:cNvSpPr/>
          <p:nvPr userDrawn="1"/>
        </p:nvSpPr>
        <p:spPr>
          <a:xfrm rot="10800000">
            <a:off x="10050285" y="334901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00A94A71-4BFE-054F-9605-1F19ACE8F271}"/>
              </a:ext>
            </a:extLst>
          </p:cNvPr>
          <p:cNvSpPr/>
          <p:nvPr userDrawn="1"/>
        </p:nvSpPr>
        <p:spPr>
          <a:xfrm>
            <a:off x="10437420"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5E94A76F-378A-604C-85A8-9C7FD6DE9DD7}"/>
              </a:ext>
            </a:extLst>
          </p:cNvPr>
          <p:cNvSpPr/>
          <p:nvPr userDrawn="1"/>
        </p:nvSpPr>
        <p:spPr>
          <a:xfrm>
            <a:off x="10824832"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250CA71C-A76C-B04E-AC71-6B57DFD8D42C}"/>
              </a:ext>
            </a:extLst>
          </p:cNvPr>
          <p:cNvSpPr/>
          <p:nvPr userDrawn="1"/>
        </p:nvSpPr>
        <p:spPr>
          <a:xfrm>
            <a:off x="11216219" y="37425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5D233310-71D2-4D49-9DE8-842DE02E351E}"/>
              </a:ext>
            </a:extLst>
          </p:cNvPr>
          <p:cNvSpPr/>
          <p:nvPr userDrawn="1"/>
        </p:nvSpPr>
        <p:spPr>
          <a:xfrm>
            <a:off x="10632204"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B7FD6828-038B-B441-B1AE-0BFDC4AB2600}"/>
              </a:ext>
            </a:extLst>
          </p:cNvPr>
          <p:cNvSpPr/>
          <p:nvPr userDrawn="1"/>
        </p:nvSpPr>
        <p:spPr>
          <a:xfrm>
            <a:off x="11021772" y="338809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25131C2B-3E29-3A4E-8A18-1934E6CF0622}"/>
              </a:ext>
            </a:extLst>
          </p:cNvPr>
          <p:cNvSpPr/>
          <p:nvPr userDrawn="1"/>
        </p:nvSpPr>
        <p:spPr>
          <a:xfrm rot="10800000">
            <a:off x="10632204"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750E8057-FFDC-B645-8C77-1A41200B0B9F}"/>
              </a:ext>
            </a:extLst>
          </p:cNvPr>
          <p:cNvSpPr/>
          <p:nvPr userDrawn="1"/>
        </p:nvSpPr>
        <p:spPr>
          <a:xfrm rot="10800000">
            <a:off x="11021772" y="370476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D21D77EC-E527-8F4E-A72D-4B7F57F2425F}"/>
              </a:ext>
            </a:extLst>
          </p:cNvPr>
          <p:cNvSpPr/>
          <p:nvPr userDrawn="1"/>
        </p:nvSpPr>
        <p:spPr>
          <a:xfrm rot="10800000">
            <a:off x="10824832" y="335028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759B3034-DC2D-CA41-9AF2-F94FA962F8EF}"/>
              </a:ext>
            </a:extLst>
          </p:cNvPr>
          <p:cNvSpPr/>
          <p:nvPr userDrawn="1"/>
        </p:nvSpPr>
        <p:spPr>
          <a:xfrm rot="10800000">
            <a:off x="11212855" y="33461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0945DDB2-8060-D549-A2D5-D3282B52AF96}"/>
              </a:ext>
            </a:extLst>
          </p:cNvPr>
          <p:cNvSpPr/>
          <p:nvPr userDrawn="1"/>
        </p:nvSpPr>
        <p:spPr>
          <a:xfrm rot="10800000">
            <a:off x="11409796" y="370064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C31A40F6-BCB3-B24F-884A-43322776B9C5}"/>
              </a:ext>
            </a:extLst>
          </p:cNvPr>
          <p:cNvSpPr/>
          <p:nvPr userDrawn="1"/>
        </p:nvSpPr>
        <p:spPr>
          <a:xfrm>
            <a:off x="11409796" y="338397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4894D8F7-9275-1642-8D6E-7E3ACA093BE3}"/>
              </a:ext>
            </a:extLst>
          </p:cNvPr>
          <p:cNvSpPr/>
          <p:nvPr userDrawn="1"/>
        </p:nvSpPr>
        <p:spPr>
          <a:xfrm rot="10800000">
            <a:off x="10436149" y="334696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AB75AD1C-8D1B-5340-8FCF-03375FEC6468}"/>
              </a:ext>
            </a:extLst>
          </p:cNvPr>
          <p:cNvSpPr/>
          <p:nvPr userDrawn="1"/>
        </p:nvSpPr>
        <p:spPr>
          <a:xfrm rot="10800000">
            <a:off x="10243521" y="37014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F1ED1D1B-8C7A-BB41-B1CD-2AA901FDC410}"/>
              </a:ext>
            </a:extLst>
          </p:cNvPr>
          <p:cNvSpPr/>
          <p:nvPr userDrawn="1"/>
        </p:nvSpPr>
        <p:spPr>
          <a:xfrm>
            <a:off x="10243521" y="33847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D184A22E-2765-1E49-9465-150D12060B79}"/>
              </a:ext>
            </a:extLst>
          </p:cNvPr>
          <p:cNvSpPr/>
          <p:nvPr userDrawn="1"/>
        </p:nvSpPr>
        <p:spPr>
          <a:xfrm>
            <a:off x="11607087" y="3741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D8C0F020-50E2-F140-ACAD-A32B82E5DBCA}"/>
              </a:ext>
            </a:extLst>
          </p:cNvPr>
          <p:cNvSpPr/>
          <p:nvPr userDrawn="1"/>
        </p:nvSpPr>
        <p:spPr>
          <a:xfrm rot="10800000">
            <a:off x="11610788" y="334901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62EB2160-309A-E74C-9B22-262B9DAADD70}"/>
              </a:ext>
            </a:extLst>
          </p:cNvPr>
          <p:cNvSpPr/>
          <p:nvPr userDrawn="1"/>
        </p:nvSpPr>
        <p:spPr>
          <a:xfrm rot="10800000">
            <a:off x="11804024" y="37014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7DBADC9D-4E68-1846-8975-0F6579274436}"/>
              </a:ext>
            </a:extLst>
          </p:cNvPr>
          <p:cNvSpPr/>
          <p:nvPr userDrawn="1"/>
        </p:nvSpPr>
        <p:spPr>
          <a:xfrm>
            <a:off x="11804024" y="33847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4E1C2A88-76BB-C345-9F60-18F1833293BE}"/>
              </a:ext>
            </a:extLst>
          </p:cNvPr>
          <p:cNvSpPr/>
          <p:nvPr userDrawn="1"/>
        </p:nvSpPr>
        <p:spPr>
          <a:xfrm>
            <a:off x="3405836"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E114EBC0-CA4D-A14E-8D85-0E87007BA6C3}"/>
              </a:ext>
            </a:extLst>
          </p:cNvPr>
          <p:cNvSpPr/>
          <p:nvPr userDrawn="1"/>
        </p:nvSpPr>
        <p:spPr>
          <a:xfrm rot="10800000">
            <a:off x="3402472" y="405497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62AD2002-F770-D84D-BBCE-91D8B7E7D120}"/>
              </a:ext>
            </a:extLst>
          </p:cNvPr>
          <p:cNvSpPr/>
          <p:nvPr userDrawn="1"/>
        </p:nvSpPr>
        <p:spPr>
          <a:xfrm rot="10800000">
            <a:off x="3599413"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18AC896A-8AD1-DD4C-BE67-FF1702041FEC}"/>
              </a:ext>
            </a:extLst>
          </p:cNvPr>
          <p:cNvSpPr/>
          <p:nvPr userDrawn="1"/>
        </p:nvSpPr>
        <p:spPr>
          <a:xfrm>
            <a:off x="3599413"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B506857A-4EEF-4F4B-97D8-8FFB89C08EED}"/>
              </a:ext>
            </a:extLst>
          </p:cNvPr>
          <p:cNvSpPr/>
          <p:nvPr userDrawn="1"/>
        </p:nvSpPr>
        <p:spPr>
          <a:xfrm>
            <a:off x="4574952"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0A3D73A9-D589-964E-803C-E4E6BB96AC4E}"/>
              </a:ext>
            </a:extLst>
          </p:cNvPr>
          <p:cNvSpPr/>
          <p:nvPr userDrawn="1"/>
        </p:nvSpPr>
        <p:spPr>
          <a:xfrm>
            <a:off x="4966339"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6E52357E-65EB-4A43-AB6D-4883A95D7C8F}"/>
              </a:ext>
            </a:extLst>
          </p:cNvPr>
          <p:cNvSpPr/>
          <p:nvPr userDrawn="1"/>
        </p:nvSpPr>
        <p:spPr>
          <a:xfrm>
            <a:off x="4382324"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A645F785-BFA0-224C-B161-67AFFB7F121A}"/>
              </a:ext>
            </a:extLst>
          </p:cNvPr>
          <p:cNvSpPr/>
          <p:nvPr userDrawn="1"/>
        </p:nvSpPr>
        <p:spPr>
          <a:xfrm>
            <a:off x="4771892"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444A22A2-3F87-BD4F-88BB-063B712BABC2}"/>
              </a:ext>
            </a:extLst>
          </p:cNvPr>
          <p:cNvSpPr/>
          <p:nvPr userDrawn="1"/>
        </p:nvSpPr>
        <p:spPr>
          <a:xfrm rot="10800000">
            <a:off x="4382324"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A5C75DF1-2CC8-8F42-AA78-0B603FBB0E82}"/>
              </a:ext>
            </a:extLst>
          </p:cNvPr>
          <p:cNvSpPr/>
          <p:nvPr userDrawn="1"/>
        </p:nvSpPr>
        <p:spPr>
          <a:xfrm rot="10800000">
            <a:off x="5159916"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E997DE08-84BC-EA45-B503-054FF378CF06}"/>
              </a:ext>
            </a:extLst>
          </p:cNvPr>
          <p:cNvSpPr/>
          <p:nvPr userDrawn="1"/>
        </p:nvSpPr>
        <p:spPr>
          <a:xfrm>
            <a:off x="5159916"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49877250-B51E-C24E-B84A-3AFF7E5CF591}"/>
              </a:ext>
            </a:extLst>
          </p:cNvPr>
          <p:cNvSpPr/>
          <p:nvPr userDrawn="1"/>
        </p:nvSpPr>
        <p:spPr>
          <a:xfrm rot="10800000">
            <a:off x="4186269" y="40557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78CEB144-86EB-7046-8DFD-1F7C2FD5FD7A}"/>
              </a:ext>
            </a:extLst>
          </p:cNvPr>
          <p:cNvSpPr/>
          <p:nvPr userDrawn="1"/>
        </p:nvSpPr>
        <p:spPr>
          <a:xfrm rot="10800000">
            <a:off x="3993641"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7DD93C1A-DDF2-4B42-A676-CF68A4EEFC84}"/>
              </a:ext>
            </a:extLst>
          </p:cNvPr>
          <p:cNvSpPr/>
          <p:nvPr userDrawn="1"/>
        </p:nvSpPr>
        <p:spPr>
          <a:xfrm>
            <a:off x="3993641"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A434BC8E-62F1-3B4D-A3C6-66A34794A0D6}"/>
              </a:ext>
            </a:extLst>
          </p:cNvPr>
          <p:cNvSpPr/>
          <p:nvPr userDrawn="1"/>
        </p:nvSpPr>
        <p:spPr>
          <a:xfrm>
            <a:off x="5357207" y="44501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FAC82878-A239-1542-AA6B-1FDCE5D3D389}"/>
              </a:ext>
            </a:extLst>
          </p:cNvPr>
          <p:cNvSpPr/>
          <p:nvPr userDrawn="1"/>
        </p:nvSpPr>
        <p:spPr>
          <a:xfrm>
            <a:off x="5748043"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CD367E9A-F780-EE44-8E12-057DC568AA0D}"/>
              </a:ext>
            </a:extLst>
          </p:cNvPr>
          <p:cNvSpPr/>
          <p:nvPr userDrawn="1"/>
        </p:nvSpPr>
        <p:spPr>
          <a:xfrm>
            <a:off x="6135455"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F1EF336A-9CA1-E24D-B788-0E814032398C}"/>
              </a:ext>
            </a:extLst>
          </p:cNvPr>
          <p:cNvSpPr/>
          <p:nvPr userDrawn="1"/>
        </p:nvSpPr>
        <p:spPr>
          <a:xfrm>
            <a:off x="6526842"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403A01C6-8D65-754B-BE4B-364C565CDFFC}"/>
              </a:ext>
            </a:extLst>
          </p:cNvPr>
          <p:cNvSpPr/>
          <p:nvPr userDrawn="1"/>
        </p:nvSpPr>
        <p:spPr>
          <a:xfrm>
            <a:off x="5942827"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112EF903-47FB-9340-83B7-8635E19BC517}"/>
              </a:ext>
            </a:extLst>
          </p:cNvPr>
          <p:cNvSpPr/>
          <p:nvPr userDrawn="1"/>
        </p:nvSpPr>
        <p:spPr>
          <a:xfrm rot="10800000">
            <a:off x="6332395"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457DE433-818F-0942-BE34-CAAC839BDCA3}"/>
              </a:ext>
            </a:extLst>
          </p:cNvPr>
          <p:cNvSpPr/>
          <p:nvPr userDrawn="1"/>
        </p:nvSpPr>
        <p:spPr>
          <a:xfrm rot="10800000">
            <a:off x="6135455" y="4059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4CD685EC-0BCE-BF4A-AF85-0C0DD8CB874C}"/>
              </a:ext>
            </a:extLst>
          </p:cNvPr>
          <p:cNvSpPr/>
          <p:nvPr userDrawn="1"/>
        </p:nvSpPr>
        <p:spPr>
          <a:xfrm rot="10800000">
            <a:off x="6523478" y="405497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1E1D6ADE-883E-2742-89F2-8BFB18A52186}"/>
              </a:ext>
            </a:extLst>
          </p:cNvPr>
          <p:cNvSpPr/>
          <p:nvPr userDrawn="1"/>
        </p:nvSpPr>
        <p:spPr>
          <a:xfrm rot="10800000">
            <a:off x="6720419"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3ECBF8C0-967F-204B-9254-B5E2A1C1BB82}"/>
              </a:ext>
            </a:extLst>
          </p:cNvPr>
          <p:cNvSpPr/>
          <p:nvPr userDrawn="1"/>
        </p:nvSpPr>
        <p:spPr>
          <a:xfrm>
            <a:off x="6720419"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B1D5AD79-4D55-B44A-B8BA-7DA78EE3D682}"/>
              </a:ext>
            </a:extLst>
          </p:cNvPr>
          <p:cNvSpPr/>
          <p:nvPr userDrawn="1"/>
        </p:nvSpPr>
        <p:spPr>
          <a:xfrm rot="10800000">
            <a:off x="5746772" y="40557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9DC95F1E-E807-554C-B410-513C99BE6351}"/>
              </a:ext>
            </a:extLst>
          </p:cNvPr>
          <p:cNvSpPr/>
          <p:nvPr userDrawn="1"/>
        </p:nvSpPr>
        <p:spPr>
          <a:xfrm rot="10800000">
            <a:off x="5554144"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950F7380-FE32-B144-AC91-E232E0D748AF}"/>
              </a:ext>
            </a:extLst>
          </p:cNvPr>
          <p:cNvSpPr/>
          <p:nvPr userDrawn="1"/>
        </p:nvSpPr>
        <p:spPr>
          <a:xfrm>
            <a:off x="5554144"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4ED00421-E622-0B43-B6D0-3C122C1D005F}"/>
              </a:ext>
            </a:extLst>
          </p:cNvPr>
          <p:cNvSpPr/>
          <p:nvPr userDrawn="1"/>
        </p:nvSpPr>
        <p:spPr>
          <a:xfrm>
            <a:off x="6917710" y="44501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E8E7B232-6202-6D46-959D-47772F55E882}"/>
              </a:ext>
            </a:extLst>
          </p:cNvPr>
          <p:cNvSpPr/>
          <p:nvPr userDrawn="1"/>
        </p:nvSpPr>
        <p:spPr>
          <a:xfrm>
            <a:off x="7308546"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6C1B9260-0581-1845-85E1-6E15B763D1AF}"/>
              </a:ext>
            </a:extLst>
          </p:cNvPr>
          <p:cNvSpPr/>
          <p:nvPr userDrawn="1"/>
        </p:nvSpPr>
        <p:spPr>
          <a:xfrm>
            <a:off x="7695958"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3D94812D-61A0-9143-9615-C893470859E0}"/>
              </a:ext>
            </a:extLst>
          </p:cNvPr>
          <p:cNvSpPr/>
          <p:nvPr userDrawn="1"/>
        </p:nvSpPr>
        <p:spPr>
          <a:xfrm>
            <a:off x="8087345"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11C0E167-EB01-854B-8D93-23BC9711492C}"/>
              </a:ext>
            </a:extLst>
          </p:cNvPr>
          <p:cNvSpPr/>
          <p:nvPr userDrawn="1"/>
        </p:nvSpPr>
        <p:spPr>
          <a:xfrm>
            <a:off x="7503330"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40E87337-0975-F444-9A4E-556C6C2D7B97}"/>
              </a:ext>
            </a:extLst>
          </p:cNvPr>
          <p:cNvSpPr/>
          <p:nvPr userDrawn="1"/>
        </p:nvSpPr>
        <p:spPr>
          <a:xfrm>
            <a:off x="7892898"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8C661679-F652-1A46-ABB3-57F5AA36996E}"/>
              </a:ext>
            </a:extLst>
          </p:cNvPr>
          <p:cNvSpPr/>
          <p:nvPr userDrawn="1"/>
        </p:nvSpPr>
        <p:spPr>
          <a:xfrm rot="10800000">
            <a:off x="7503330"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2220F555-06E7-F14C-901D-D29E4D72647E}"/>
              </a:ext>
            </a:extLst>
          </p:cNvPr>
          <p:cNvSpPr/>
          <p:nvPr userDrawn="1"/>
        </p:nvSpPr>
        <p:spPr>
          <a:xfrm rot="10800000">
            <a:off x="7892898"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B2ED35DC-9734-B444-B7A1-B104A2933CEE}"/>
              </a:ext>
            </a:extLst>
          </p:cNvPr>
          <p:cNvSpPr/>
          <p:nvPr userDrawn="1"/>
        </p:nvSpPr>
        <p:spPr>
          <a:xfrm rot="10800000">
            <a:off x="7695958" y="4059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41A3E275-00CC-6A47-B36E-3458A9B2B0BA}"/>
              </a:ext>
            </a:extLst>
          </p:cNvPr>
          <p:cNvSpPr/>
          <p:nvPr userDrawn="1"/>
        </p:nvSpPr>
        <p:spPr>
          <a:xfrm rot="10800000">
            <a:off x="8083981" y="405497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C5BB5D89-5418-414A-B594-3D1F2949CAD4}"/>
              </a:ext>
            </a:extLst>
          </p:cNvPr>
          <p:cNvSpPr/>
          <p:nvPr userDrawn="1"/>
        </p:nvSpPr>
        <p:spPr>
          <a:xfrm rot="10800000">
            <a:off x="8280922"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0A599B90-4A38-8B42-ABED-DFF18A9D795E}"/>
              </a:ext>
            </a:extLst>
          </p:cNvPr>
          <p:cNvSpPr/>
          <p:nvPr userDrawn="1"/>
        </p:nvSpPr>
        <p:spPr>
          <a:xfrm>
            <a:off x="8280922"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E4A939FF-0A8B-2D4F-AFC5-9F1BF8B9B425}"/>
              </a:ext>
            </a:extLst>
          </p:cNvPr>
          <p:cNvSpPr/>
          <p:nvPr userDrawn="1"/>
        </p:nvSpPr>
        <p:spPr>
          <a:xfrm rot="10800000">
            <a:off x="7307275" y="40557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D463DD41-8D5C-1346-9CAD-4FBE5FDBCF3A}"/>
              </a:ext>
            </a:extLst>
          </p:cNvPr>
          <p:cNvSpPr/>
          <p:nvPr userDrawn="1"/>
        </p:nvSpPr>
        <p:spPr>
          <a:xfrm rot="10800000">
            <a:off x="7114647"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2D7FBD78-1B2F-BD4E-88FE-9761AB2C3DC6}"/>
              </a:ext>
            </a:extLst>
          </p:cNvPr>
          <p:cNvSpPr/>
          <p:nvPr userDrawn="1"/>
        </p:nvSpPr>
        <p:spPr>
          <a:xfrm>
            <a:off x="7114647"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BDF5ED82-76D9-0C40-AE6E-0D27D5B4BDC6}"/>
              </a:ext>
            </a:extLst>
          </p:cNvPr>
          <p:cNvSpPr/>
          <p:nvPr userDrawn="1"/>
        </p:nvSpPr>
        <p:spPr>
          <a:xfrm>
            <a:off x="8478213" y="44501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D26ECFE5-1940-9E45-A2E3-9292A5384F8A}"/>
              </a:ext>
            </a:extLst>
          </p:cNvPr>
          <p:cNvSpPr/>
          <p:nvPr userDrawn="1"/>
        </p:nvSpPr>
        <p:spPr>
          <a:xfrm rot="10800000">
            <a:off x="8481914" y="405782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E0587CF0-CA15-024D-A886-E7EF2962C46B}"/>
              </a:ext>
            </a:extLst>
          </p:cNvPr>
          <p:cNvSpPr/>
          <p:nvPr userDrawn="1"/>
        </p:nvSpPr>
        <p:spPr>
          <a:xfrm>
            <a:off x="3405836"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3C33A42F-AE50-5B4B-A2A2-E5B938D3253C}"/>
              </a:ext>
            </a:extLst>
          </p:cNvPr>
          <p:cNvSpPr/>
          <p:nvPr userDrawn="1"/>
        </p:nvSpPr>
        <p:spPr>
          <a:xfrm>
            <a:off x="3211389"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98C1A3A2-B144-D74A-9D1D-FAE9066D1304}"/>
              </a:ext>
            </a:extLst>
          </p:cNvPr>
          <p:cNvSpPr/>
          <p:nvPr userDrawn="1"/>
        </p:nvSpPr>
        <p:spPr>
          <a:xfrm rot="10800000">
            <a:off x="3211389"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7AC78FD9-4E3E-9041-9CC9-69CC47AB893C}"/>
              </a:ext>
            </a:extLst>
          </p:cNvPr>
          <p:cNvSpPr/>
          <p:nvPr userDrawn="1"/>
        </p:nvSpPr>
        <p:spPr>
          <a:xfrm rot="10800000">
            <a:off x="3599413"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AC53E439-1CD7-2C43-BACE-74534E9B682B}"/>
              </a:ext>
            </a:extLst>
          </p:cNvPr>
          <p:cNvSpPr/>
          <p:nvPr userDrawn="1"/>
        </p:nvSpPr>
        <p:spPr>
          <a:xfrm>
            <a:off x="3599413"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1D843761-C3F2-EF4F-B47A-A011F291D377}"/>
              </a:ext>
            </a:extLst>
          </p:cNvPr>
          <p:cNvSpPr/>
          <p:nvPr userDrawn="1"/>
        </p:nvSpPr>
        <p:spPr>
          <a:xfrm>
            <a:off x="3796704"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E443CA26-FB38-EB43-9E8C-8CD42FC98E78}"/>
              </a:ext>
            </a:extLst>
          </p:cNvPr>
          <p:cNvSpPr/>
          <p:nvPr userDrawn="1"/>
        </p:nvSpPr>
        <p:spPr>
          <a:xfrm rot="10800000">
            <a:off x="3800405"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573E2F23-CCEF-444D-BCDF-DA3D8E654471}"/>
              </a:ext>
            </a:extLst>
          </p:cNvPr>
          <p:cNvSpPr/>
          <p:nvPr userDrawn="1"/>
        </p:nvSpPr>
        <p:spPr>
          <a:xfrm>
            <a:off x="4187540"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1CDAC371-170C-4144-9BDC-2E7463D3AFB7}"/>
              </a:ext>
            </a:extLst>
          </p:cNvPr>
          <p:cNvSpPr/>
          <p:nvPr userDrawn="1"/>
        </p:nvSpPr>
        <p:spPr>
          <a:xfrm>
            <a:off x="4966339"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4CCE1408-4E74-9F45-B309-B671182C8641}"/>
              </a:ext>
            </a:extLst>
          </p:cNvPr>
          <p:cNvSpPr/>
          <p:nvPr userDrawn="1"/>
        </p:nvSpPr>
        <p:spPr>
          <a:xfrm>
            <a:off x="4382324"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8AAE3EA1-7B07-4E4A-96C9-461FD8D838DA}"/>
              </a:ext>
            </a:extLst>
          </p:cNvPr>
          <p:cNvSpPr/>
          <p:nvPr userDrawn="1"/>
        </p:nvSpPr>
        <p:spPr>
          <a:xfrm>
            <a:off x="4771892"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8836C3F7-FC25-9449-B6EA-DB7BBF12C112}"/>
              </a:ext>
            </a:extLst>
          </p:cNvPr>
          <p:cNvSpPr/>
          <p:nvPr userDrawn="1"/>
        </p:nvSpPr>
        <p:spPr>
          <a:xfrm rot="10800000">
            <a:off x="4382324"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70881047-77A6-374C-938E-47ADAEDB5D78}"/>
              </a:ext>
            </a:extLst>
          </p:cNvPr>
          <p:cNvSpPr/>
          <p:nvPr userDrawn="1"/>
        </p:nvSpPr>
        <p:spPr>
          <a:xfrm rot="10800000">
            <a:off x="4771892"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9EE5F70F-7DCF-A94E-9CCB-1D78DFE19EBA}"/>
              </a:ext>
            </a:extLst>
          </p:cNvPr>
          <p:cNvSpPr/>
          <p:nvPr userDrawn="1"/>
        </p:nvSpPr>
        <p:spPr>
          <a:xfrm rot="10800000">
            <a:off x="4574952" y="4769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97662EEA-C534-694C-949A-191459807140}"/>
              </a:ext>
            </a:extLst>
          </p:cNvPr>
          <p:cNvSpPr/>
          <p:nvPr userDrawn="1"/>
        </p:nvSpPr>
        <p:spPr>
          <a:xfrm rot="10800000">
            <a:off x="5159916"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DE7E058E-6351-6C4A-9DBE-CEEC3A6498EC}"/>
              </a:ext>
            </a:extLst>
          </p:cNvPr>
          <p:cNvSpPr/>
          <p:nvPr userDrawn="1"/>
        </p:nvSpPr>
        <p:spPr>
          <a:xfrm>
            <a:off x="5159916"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42F34B9A-AE5B-5641-A86B-7515C1201652}"/>
              </a:ext>
            </a:extLst>
          </p:cNvPr>
          <p:cNvSpPr/>
          <p:nvPr userDrawn="1"/>
        </p:nvSpPr>
        <p:spPr>
          <a:xfrm rot="10800000">
            <a:off x="3993641"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2448ED33-06C8-7743-8DB7-5225B2A218EB}"/>
              </a:ext>
            </a:extLst>
          </p:cNvPr>
          <p:cNvSpPr/>
          <p:nvPr userDrawn="1"/>
        </p:nvSpPr>
        <p:spPr>
          <a:xfrm>
            <a:off x="5357207"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F997B5AF-21EE-C145-9562-338BD5EB783D}"/>
              </a:ext>
            </a:extLst>
          </p:cNvPr>
          <p:cNvSpPr/>
          <p:nvPr userDrawn="1"/>
        </p:nvSpPr>
        <p:spPr>
          <a:xfrm rot="10800000">
            <a:off x="5360908"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B20948EE-E6DE-FD42-A03E-8FEA967D1C8C}"/>
              </a:ext>
            </a:extLst>
          </p:cNvPr>
          <p:cNvSpPr/>
          <p:nvPr userDrawn="1"/>
        </p:nvSpPr>
        <p:spPr>
          <a:xfrm>
            <a:off x="5748043"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511FA5D0-6D06-3B4D-8DC8-C30C4188BD7C}"/>
              </a:ext>
            </a:extLst>
          </p:cNvPr>
          <p:cNvSpPr/>
          <p:nvPr userDrawn="1"/>
        </p:nvSpPr>
        <p:spPr>
          <a:xfrm>
            <a:off x="6135455"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A8535CDA-E5D3-9841-A6F1-4648F3404AEF}"/>
              </a:ext>
            </a:extLst>
          </p:cNvPr>
          <p:cNvSpPr/>
          <p:nvPr userDrawn="1"/>
        </p:nvSpPr>
        <p:spPr>
          <a:xfrm>
            <a:off x="6526842"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FBC0C71C-816C-5646-A1FB-218881C9B97D}"/>
              </a:ext>
            </a:extLst>
          </p:cNvPr>
          <p:cNvSpPr/>
          <p:nvPr userDrawn="1"/>
        </p:nvSpPr>
        <p:spPr>
          <a:xfrm>
            <a:off x="5942827"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CA561F95-C4C7-A343-9AEC-CC8B9C4A0864}"/>
              </a:ext>
            </a:extLst>
          </p:cNvPr>
          <p:cNvSpPr/>
          <p:nvPr userDrawn="1"/>
        </p:nvSpPr>
        <p:spPr>
          <a:xfrm>
            <a:off x="6332395"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1BAE0363-B9AB-454E-B385-9F8C024034C1}"/>
              </a:ext>
            </a:extLst>
          </p:cNvPr>
          <p:cNvSpPr/>
          <p:nvPr userDrawn="1"/>
        </p:nvSpPr>
        <p:spPr>
          <a:xfrm rot="10800000">
            <a:off x="5942827"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1D4FA4B4-00B3-EE46-9A71-1C9243C638BD}"/>
              </a:ext>
            </a:extLst>
          </p:cNvPr>
          <p:cNvSpPr/>
          <p:nvPr userDrawn="1"/>
        </p:nvSpPr>
        <p:spPr>
          <a:xfrm rot="10800000">
            <a:off x="6332395"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A5493241-A71C-4F4B-8415-AE6764ECD639}"/>
              </a:ext>
            </a:extLst>
          </p:cNvPr>
          <p:cNvSpPr/>
          <p:nvPr userDrawn="1"/>
        </p:nvSpPr>
        <p:spPr>
          <a:xfrm rot="10800000">
            <a:off x="6135455" y="4769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4764D475-9DE9-364D-8C0E-6A12336B2A85}"/>
              </a:ext>
            </a:extLst>
          </p:cNvPr>
          <p:cNvSpPr/>
          <p:nvPr userDrawn="1"/>
        </p:nvSpPr>
        <p:spPr>
          <a:xfrm rot="10800000">
            <a:off x="6523478" y="47651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568710F0-60CB-9B4E-A725-66F2D3C3791C}"/>
              </a:ext>
            </a:extLst>
          </p:cNvPr>
          <p:cNvSpPr/>
          <p:nvPr userDrawn="1"/>
        </p:nvSpPr>
        <p:spPr>
          <a:xfrm rot="10800000">
            <a:off x="6720419"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6B369C80-730A-9044-A093-A97FACF2D386}"/>
              </a:ext>
            </a:extLst>
          </p:cNvPr>
          <p:cNvSpPr/>
          <p:nvPr userDrawn="1"/>
        </p:nvSpPr>
        <p:spPr>
          <a:xfrm>
            <a:off x="6720419"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47813E39-CCD6-9247-B90C-E5FD83407C65}"/>
              </a:ext>
            </a:extLst>
          </p:cNvPr>
          <p:cNvSpPr/>
          <p:nvPr userDrawn="1"/>
        </p:nvSpPr>
        <p:spPr>
          <a:xfrm rot="10800000">
            <a:off x="5746772" y="476598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A4DC260D-56C8-2A47-B16C-E7DA2743C957}"/>
              </a:ext>
            </a:extLst>
          </p:cNvPr>
          <p:cNvSpPr/>
          <p:nvPr userDrawn="1"/>
        </p:nvSpPr>
        <p:spPr>
          <a:xfrm rot="10800000">
            <a:off x="5554144"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8020D91B-6CF1-754D-82D6-462173625B4D}"/>
              </a:ext>
            </a:extLst>
          </p:cNvPr>
          <p:cNvSpPr/>
          <p:nvPr userDrawn="1"/>
        </p:nvSpPr>
        <p:spPr>
          <a:xfrm>
            <a:off x="6917710"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9094D936-BD62-B441-9FBD-CE30FA91A342}"/>
              </a:ext>
            </a:extLst>
          </p:cNvPr>
          <p:cNvSpPr/>
          <p:nvPr userDrawn="1"/>
        </p:nvSpPr>
        <p:spPr>
          <a:xfrm rot="10800000">
            <a:off x="6921411"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48618DBC-7E9F-364F-96FD-0CCE63EF230D}"/>
              </a:ext>
            </a:extLst>
          </p:cNvPr>
          <p:cNvSpPr/>
          <p:nvPr userDrawn="1"/>
        </p:nvSpPr>
        <p:spPr>
          <a:xfrm>
            <a:off x="7308546"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26A7A147-A580-2A44-94EE-E35BE1EC48BB}"/>
              </a:ext>
            </a:extLst>
          </p:cNvPr>
          <p:cNvSpPr/>
          <p:nvPr userDrawn="1"/>
        </p:nvSpPr>
        <p:spPr>
          <a:xfrm>
            <a:off x="7695958"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04290220-EF9A-0F45-B423-7496E34BD122}"/>
              </a:ext>
            </a:extLst>
          </p:cNvPr>
          <p:cNvSpPr/>
          <p:nvPr userDrawn="1"/>
        </p:nvSpPr>
        <p:spPr>
          <a:xfrm>
            <a:off x="8087345"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5FA341F4-1AC4-BD47-A6C4-DB8AC29C454A}"/>
              </a:ext>
            </a:extLst>
          </p:cNvPr>
          <p:cNvSpPr/>
          <p:nvPr userDrawn="1"/>
        </p:nvSpPr>
        <p:spPr>
          <a:xfrm>
            <a:off x="7503330"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5EBA6405-878E-AA4A-AAA4-665C9490199B}"/>
              </a:ext>
            </a:extLst>
          </p:cNvPr>
          <p:cNvSpPr/>
          <p:nvPr userDrawn="1"/>
        </p:nvSpPr>
        <p:spPr>
          <a:xfrm>
            <a:off x="7892898"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45122239-900F-BC4C-B121-06C0F9155D3E}"/>
              </a:ext>
            </a:extLst>
          </p:cNvPr>
          <p:cNvSpPr/>
          <p:nvPr userDrawn="1"/>
        </p:nvSpPr>
        <p:spPr>
          <a:xfrm rot="10800000">
            <a:off x="7503330"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44D418C5-E191-DC44-9632-B998B8216135}"/>
              </a:ext>
            </a:extLst>
          </p:cNvPr>
          <p:cNvSpPr/>
          <p:nvPr userDrawn="1"/>
        </p:nvSpPr>
        <p:spPr>
          <a:xfrm rot="10800000">
            <a:off x="7892898"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E85A7C30-3F5F-AE4C-A1B5-381A139B7789}"/>
              </a:ext>
            </a:extLst>
          </p:cNvPr>
          <p:cNvSpPr/>
          <p:nvPr userDrawn="1"/>
        </p:nvSpPr>
        <p:spPr>
          <a:xfrm rot="10800000">
            <a:off x="7695958" y="4769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35180E0F-9A0D-0C49-95D2-399380829C1E}"/>
              </a:ext>
            </a:extLst>
          </p:cNvPr>
          <p:cNvSpPr/>
          <p:nvPr userDrawn="1"/>
        </p:nvSpPr>
        <p:spPr>
          <a:xfrm rot="10800000">
            <a:off x="8083981" y="47651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8640B7FC-3432-884B-B45C-FEF8FAB02096}"/>
              </a:ext>
            </a:extLst>
          </p:cNvPr>
          <p:cNvSpPr/>
          <p:nvPr userDrawn="1"/>
        </p:nvSpPr>
        <p:spPr>
          <a:xfrm rot="10800000">
            <a:off x="8280922"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7F3A0BCD-B4C4-A94F-A53D-976AAE84072B}"/>
              </a:ext>
            </a:extLst>
          </p:cNvPr>
          <p:cNvSpPr/>
          <p:nvPr userDrawn="1"/>
        </p:nvSpPr>
        <p:spPr>
          <a:xfrm>
            <a:off x="8280922"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9B8DCB53-7E11-B047-9AA4-FE2558F9FEEA}"/>
              </a:ext>
            </a:extLst>
          </p:cNvPr>
          <p:cNvSpPr/>
          <p:nvPr userDrawn="1"/>
        </p:nvSpPr>
        <p:spPr>
          <a:xfrm rot="10800000">
            <a:off x="7307275" y="476598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D6E6847E-7190-5042-BCC8-A6112BE6A05C}"/>
              </a:ext>
            </a:extLst>
          </p:cNvPr>
          <p:cNvSpPr/>
          <p:nvPr userDrawn="1"/>
        </p:nvSpPr>
        <p:spPr>
          <a:xfrm rot="10800000">
            <a:off x="7114647"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ABF6AAA2-A66F-E942-8CA9-23C5D23DA27C}"/>
              </a:ext>
            </a:extLst>
          </p:cNvPr>
          <p:cNvSpPr/>
          <p:nvPr userDrawn="1"/>
        </p:nvSpPr>
        <p:spPr>
          <a:xfrm>
            <a:off x="7114647" y="48037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15FA952A-7F40-E44B-BE21-FF8B930DC3F9}"/>
              </a:ext>
            </a:extLst>
          </p:cNvPr>
          <p:cNvSpPr/>
          <p:nvPr userDrawn="1"/>
        </p:nvSpPr>
        <p:spPr>
          <a:xfrm>
            <a:off x="8478213"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28FE1E64-B40B-8148-A90A-A5E20036BB66}"/>
              </a:ext>
            </a:extLst>
          </p:cNvPr>
          <p:cNvSpPr/>
          <p:nvPr userDrawn="1"/>
        </p:nvSpPr>
        <p:spPr>
          <a:xfrm rot="10800000">
            <a:off x="8481914"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847017DF-E91D-0147-95F8-3384731672A4}"/>
              </a:ext>
            </a:extLst>
          </p:cNvPr>
          <p:cNvSpPr/>
          <p:nvPr userDrawn="1"/>
        </p:nvSpPr>
        <p:spPr>
          <a:xfrm>
            <a:off x="8876917"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0703D540-AF98-9440-BC61-440A265D8855}"/>
              </a:ext>
            </a:extLst>
          </p:cNvPr>
          <p:cNvSpPr/>
          <p:nvPr userDrawn="1"/>
        </p:nvSpPr>
        <p:spPr>
          <a:xfrm>
            <a:off x="9264329"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48ED386F-177A-394C-97CE-17F3A9136DA1}"/>
              </a:ext>
            </a:extLst>
          </p:cNvPr>
          <p:cNvSpPr/>
          <p:nvPr userDrawn="1"/>
        </p:nvSpPr>
        <p:spPr>
          <a:xfrm>
            <a:off x="9655716"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05E89487-CC00-C646-932A-0CFFCBBE9C12}"/>
              </a:ext>
            </a:extLst>
          </p:cNvPr>
          <p:cNvSpPr/>
          <p:nvPr userDrawn="1"/>
        </p:nvSpPr>
        <p:spPr>
          <a:xfrm>
            <a:off x="9071701"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6D10D0F5-B4FE-BD40-978F-B1C1006E404B}"/>
              </a:ext>
            </a:extLst>
          </p:cNvPr>
          <p:cNvSpPr/>
          <p:nvPr userDrawn="1"/>
        </p:nvSpPr>
        <p:spPr>
          <a:xfrm>
            <a:off x="9461269"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E97E78C2-81BA-474A-B07F-38B187B9701C}"/>
              </a:ext>
            </a:extLst>
          </p:cNvPr>
          <p:cNvSpPr/>
          <p:nvPr userDrawn="1"/>
        </p:nvSpPr>
        <p:spPr>
          <a:xfrm rot="10800000">
            <a:off x="9071701"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A7257E23-B67C-6A43-8FE3-4A7D08AA432D}"/>
              </a:ext>
            </a:extLst>
          </p:cNvPr>
          <p:cNvSpPr/>
          <p:nvPr userDrawn="1"/>
        </p:nvSpPr>
        <p:spPr>
          <a:xfrm rot="10800000">
            <a:off x="9461269"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06A5ED16-1D4D-9042-871A-A605A0494CC2}"/>
              </a:ext>
            </a:extLst>
          </p:cNvPr>
          <p:cNvSpPr/>
          <p:nvPr userDrawn="1"/>
        </p:nvSpPr>
        <p:spPr>
          <a:xfrm rot="10800000">
            <a:off x="9264329" y="4059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608D5F02-B3B8-CB4D-BDBD-070EC0F2CF68}"/>
              </a:ext>
            </a:extLst>
          </p:cNvPr>
          <p:cNvSpPr/>
          <p:nvPr userDrawn="1"/>
        </p:nvSpPr>
        <p:spPr>
          <a:xfrm rot="10800000">
            <a:off x="9652352" y="405497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A02A1927-5183-9C41-8E4D-4DB4A43F2CB4}"/>
              </a:ext>
            </a:extLst>
          </p:cNvPr>
          <p:cNvSpPr/>
          <p:nvPr userDrawn="1"/>
        </p:nvSpPr>
        <p:spPr>
          <a:xfrm rot="10800000">
            <a:off x="9849293"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EEBD7903-3506-BA4A-8FBB-7F68ACB93561}"/>
              </a:ext>
            </a:extLst>
          </p:cNvPr>
          <p:cNvSpPr/>
          <p:nvPr userDrawn="1"/>
        </p:nvSpPr>
        <p:spPr>
          <a:xfrm>
            <a:off x="9849293"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1650D758-6265-A345-B2A8-734F5CEF7E06}"/>
              </a:ext>
            </a:extLst>
          </p:cNvPr>
          <p:cNvSpPr/>
          <p:nvPr userDrawn="1"/>
        </p:nvSpPr>
        <p:spPr>
          <a:xfrm rot="10800000">
            <a:off x="8875646" y="40557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EF5BAAB2-020F-B64A-AE62-A40BB5A18004}"/>
              </a:ext>
            </a:extLst>
          </p:cNvPr>
          <p:cNvSpPr/>
          <p:nvPr userDrawn="1"/>
        </p:nvSpPr>
        <p:spPr>
          <a:xfrm rot="10800000">
            <a:off x="8683018"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31A5D258-C966-EC4A-8DFC-B5935475ED95}"/>
              </a:ext>
            </a:extLst>
          </p:cNvPr>
          <p:cNvSpPr/>
          <p:nvPr userDrawn="1"/>
        </p:nvSpPr>
        <p:spPr>
          <a:xfrm>
            <a:off x="8683018"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EA7E0A97-A2F7-5341-AE7B-8DBADA42AF73}"/>
              </a:ext>
            </a:extLst>
          </p:cNvPr>
          <p:cNvSpPr/>
          <p:nvPr userDrawn="1"/>
        </p:nvSpPr>
        <p:spPr>
          <a:xfrm>
            <a:off x="10046584" y="44501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347C4175-5874-7E4A-8627-D3CDE2B744D8}"/>
              </a:ext>
            </a:extLst>
          </p:cNvPr>
          <p:cNvSpPr/>
          <p:nvPr userDrawn="1"/>
        </p:nvSpPr>
        <p:spPr>
          <a:xfrm rot="10800000">
            <a:off x="10050285" y="405782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099F368A-F83E-3D48-B37F-09A3A1841D81}"/>
              </a:ext>
            </a:extLst>
          </p:cNvPr>
          <p:cNvSpPr/>
          <p:nvPr userDrawn="1"/>
        </p:nvSpPr>
        <p:spPr>
          <a:xfrm>
            <a:off x="10437420"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A0BF7D86-8B00-FE44-BDA8-4F5823117C4A}"/>
              </a:ext>
            </a:extLst>
          </p:cNvPr>
          <p:cNvSpPr/>
          <p:nvPr userDrawn="1"/>
        </p:nvSpPr>
        <p:spPr>
          <a:xfrm>
            <a:off x="10824832"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E1C3CC22-1253-FB4F-91A7-33E6DE547FA2}"/>
              </a:ext>
            </a:extLst>
          </p:cNvPr>
          <p:cNvSpPr/>
          <p:nvPr userDrawn="1"/>
        </p:nvSpPr>
        <p:spPr>
          <a:xfrm>
            <a:off x="11216219" y="445137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45148F5A-C0AC-284F-858D-381FB46DA2EC}"/>
              </a:ext>
            </a:extLst>
          </p:cNvPr>
          <p:cNvSpPr/>
          <p:nvPr userDrawn="1"/>
        </p:nvSpPr>
        <p:spPr>
          <a:xfrm>
            <a:off x="10632204"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D6B12F7E-B8B4-7745-95C6-ACFCDC704D9B}"/>
              </a:ext>
            </a:extLst>
          </p:cNvPr>
          <p:cNvSpPr/>
          <p:nvPr userDrawn="1"/>
        </p:nvSpPr>
        <p:spPr>
          <a:xfrm>
            <a:off x="11021772" y="409690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1943FAE3-7A2D-B741-BC2F-5FACEE7CE389}"/>
              </a:ext>
            </a:extLst>
          </p:cNvPr>
          <p:cNvSpPr/>
          <p:nvPr userDrawn="1"/>
        </p:nvSpPr>
        <p:spPr>
          <a:xfrm rot="10800000">
            <a:off x="10632204"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6759782F-37B6-1B45-BF58-C9CA13918FFC}"/>
              </a:ext>
            </a:extLst>
          </p:cNvPr>
          <p:cNvSpPr/>
          <p:nvPr userDrawn="1"/>
        </p:nvSpPr>
        <p:spPr>
          <a:xfrm rot="10800000">
            <a:off x="11021772" y="441356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162AA6D0-CB91-294A-B691-0DA192A8440C}"/>
              </a:ext>
            </a:extLst>
          </p:cNvPr>
          <p:cNvSpPr/>
          <p:nvPr userDrawn="1"/>
        </p:nvSpPr>
        <p:spPr>
          <a:xfrm rot="10800000">
            <a:off x="10824832" y="40590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C5E04819-205A-CC43-B6E2-B8BE98C58B4E}"/>
              </a:ext>
            </a:extLst>
          </p:cNvPr>
          <p:cNvSpPr/>
          <p:nvPr userDrawn="1"/>
        </p:nvSpPr>
        <p:spPr>
          <a:xfrm rot="10800000">
            <a:off x="11212855" y="405497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97786F2A-3FC1-7A43-BECC-B3660F9C9DB6}"/>
              </a:ext>
            </a:extLst>
          </p:cNvPr>
          <p:cNvSpPr/>
          <p:nvPr userDrawn="1"/>
        </p:nvSpPr>
        <p:spPr>
          <a:xfrm rot="10800000">
            <a:off x="11409796" y="440944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D7BDFCC2-CDC7-CC4D-A7A4-D2571F5BB22A}"/>
              </a:ext>
            </a:extLst>
          </p:cNvPr>
          <p:cNvSpPr/>
          <p:nvPr userDrawn="1"/>
        </p:nvSpPr>
        <p:spPr>
          <a:xfrm>
            <a:off x="11409796" y="409278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7F6836BF-61D0-8D4B-8EDF-DB060EE50F44}"/>
              </a:ext>
            </a:extLst>
          </p:cNvPr>
          <p:cNvSpPr/>
          <p:nvPr userDrawn="1"/>
        </p:nvSpPr>
        <p:spPr>
          <a:xfrm rot="10800000">
            <a:off x="10436149" y="405577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C78E7D0A-6222-EA4A-9F49-75BB0AFF2EF5}"/>
              </a:ext>
            </a:extLst>
          </p:cNvPr>
          <p:cNvSpPr/>
          <p:nvPr userDrawn="1"/>
        </p:nvSpPr>
        <p:spPr>
          <a:xfrm rot="10800000">
            <a:off x="10243521"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CA9FE6E2-71C7-D543-B26D-F98FA32DF932}"/>
              </a:ext>
            </a:extLst>
          </p:cNvPr>
          <p:cNvSpPr/>
          <p:nvPr userDrawn="1"/>
        </p:nvSpPr>
        <p:spPr>
          <a:xfrm>
            <a:off x="10243521"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F83B57AF-C421-F04E-AC66-893EC816D948}"/>
              </a:ext>
            </a:extLst>
          </p:cNvPr>
          <p:cNvSpPr/>
          <p:nvPr userDrawn="1"/>
        </p:nvSpPr>
        <p:spPr>
          <a:xfrm>
            <a:off x="11607087" y="44501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B6D51E0C-758F-3349-A061-240061E94CC4}"/>
              </a:ext>
            </a:extLst>
          </p:cNvPr>
          <p:cNvSpPr/>
          <p:nvPr userDrawn="1"/>
        </p:nvSpPr>
        <p:spPr>
          <a:xfrm rot="10800000">
            <a:off x="11610788" y="405782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CF4E6EF5-EC6D-2F4F-A1A6-EA3131FFE78E}"/>
              </a:ext>
            </a:extLst>
          </p:cNvPr>
          <p:cNvSpPr/>
          <p:nvPr userDrawn="1"/>
        </p:nvSpPr>
        <p:spPr>
          <a:xfrm rot="10800000">
            <a:off x="11804024" y="441024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25C8404B-2297-9F4F-A6FB-C55CEBC62506}"/>
              </a:ext>
            </a:extLst>
          </p:cNvPr>
          <p:cNvSpPr/>
          <p:nvPr userDrawn="1"/>
        </p:nvSpPr>
        <p:spPr>
          <a:xfrm>
            <a:off x="11804024" y="40935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E3373459-E5DE-3F4E-BE24-006441A9C1D6}"/>
              </a:ext>
            </a:extLst>
          </p:cNvPr>
          <p:cNvSpPr/>
          <p:nvPr userDrawn="1"/>
        </p:nvSpPr>
        <p:spPr>
          <a:xfrm>
            <a:off x="8876917"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4FE6D133-8DEA-5544-B710-0AA4513E807C}"/>
              </a:ext>
            </a:extLst>
          </p:cNvPr>
          <p:cNvSpPr/>
          <p:nvPr userDrawn="1"/>
        </p:nvSpPr>
        <p:spPr>
          <a:xfrm>
            <a:off x="9264329"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4284407D-FDFE-324A-BFCB-58F5D757CC8F}"/>
              </a:ext>
            </a:extLst>
          </p:cNvPr>
          <p:cNvSpPr/>
          <p:nvPr userDrawn="1"/>
        </p:nvSpPr>
        <p:spPr>
          <a:xfrm>
            <a:off x="9655716"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2002D317-7717-7F48-8028-6B34282DDD9D}"/>
              </a:ext>
            </a:extLst>
          </p:cNvPr>
          <p:cNvSpPr/>
          <p:nvPr userDrawn="1"/>
        </p:nvSpPr>
        <p:spPr>
          <a:xfrm>
            <a:off x="9071701"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3DAA9D2E-B96F-B542-96E9-1CB69644473D}"/>
              </a:ext>
            </a:extLst>
          </p:cNvPr>
          <p:cNvSpPr/>
          <p:nvPr userDrawn="1"/>
        </p:nvSpPr>
        <p:spPr>
          <a:xfrm>
            <a:off x="9461269"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A1053C48-6ACD-6E4B-825F-B6D4B021E330}"/>
              </a:ext>
            </a:extLst>
          </p:cNvPr>
          <p:cNvSpPr/>
          <p:nvPr userDrawn="1"/>
        </p:nvSpPr>
        <p:spPr>
          <a:xfrm rot="10800000">
            <a:off x="9071701"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8EC86F4E-819B-A443-9E06-30E8A4A61FD5}"/>
              </a:ext>
            </a:extLst>
          </p:cNvPr>
          <p:cNvSpPr/>
          <p:nvPr userDrawn="1"/>
        </p:nvSpPr>
        <p:spPr>
          <a:xfrm rot="10800000">
            <a:off x="9461269"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BF29DC4A-4B41-AD42-A139-5B1819597E5D}"/>
              </a:ext>
            </a:extLst>
          </p:cNvPr>
          <p:cNvSpPr/>
          <p:nvPr userDrawn="1"/>
        </p:nvSpPr>
        <p:spPr>
          <a:xfrm rot="10800000">
            <a:off x="9264329" y="4769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99B06054-8E6D-864B-BC7E-F1A3BE8C287F}"/>
              </a:ext>
            </a:extLst>
          </p:cNvPr>
          <p:cNvSpPr/>
          <p:nvPr userDrawn="1"/>
        </p:nvSpPr>
        <p:spPr>
          <a:xfrm rot="10800000">
            <a:off x="9652352" y="47651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E36C53E3-8ECF-8440-8EE4-54F7F9181203}"/>
              </a:ext>
            </a:extLst>
          </p:cNvPr>
          <p:cNvSpPr/>
          <p:nvPr userDrawn="1"/>
        </p:nvSpPr>
        <p:spPr>
          <a:xfrm rot="10800000">
            <a:off x="9849293"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684A7B8A-98C3-E84E-A212-8813CF85F18C}"/>
              </a:ext>
            </a:extLst>
          </p:cNvPr>
          <p:cNvSpPr/>
          <p:nvPr userDrawn="1"/>
        </p:nvSpPr>
        <p:spPr>
          <a:xfrm>
            <a:off x="9849293"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42DFE22D-90A7-D64F-867C-1955B9532DE3}"/>
              </a:ext>
            </a:extLst>
          </p:cNvPr>
          <p:cNvSpPr/>
          <p:nvPr userDrawn="1"/>
        </p:nvSpPr>
        <p:spPr>
          <a:xfrm rot="10800000">
            <a:off x="8875646" y="476598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4BF3A442-7360-6C40-B4FE-EE1C19D6211A}"/>
              </a:ext>
            </a:extLst>
          </p:cNvPr>
          <p:cNvSpPr/>
          <p:nvPr userDrawn="1"/>
        </p:nvSpPr>
        <p:spPr>
          <a:xfrm rot="10800000">
            <a:off x="8683018"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76707DF4-94D3-584D-837E-4D76C6DAE92C}"/>
              </a:ext>
            </a:extLst>
          </p:cNvPr>
          <p:cNvSpPr/>
          <p:nvPr userDrawn="1"/>
        </p:nvSpPr>
        <p:spPr>
          <a:xfrm>
            <a:off x="8683018" y="48037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1CE468D6-641C-524A-98D1-8DA2FDDD20DD}"/>
              </a:ext>
            </a:extLst>
          </p:cNvPr>
          <p:cNvSpPr/>
          <p:nvPr userDrawn="1"/>
        </p:nvSpPr>
        <p:spPr>
          <a:xfrm>
            <a:off x="10046584"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605EFA82-ACE5-1E49-A24B-35E4F8171463}"/>
              </a:ext>
            </a:extLst>
          </p:cNvPr>
          <p:cNvSpPr/>
          <p:nvPr userDrawn="1"/>
        </p:nvSpPr>
        <p:spPr>
          <a:xfrm rot="10800000">
            <a:off x="10050285"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95D6A636-23C8-564A-AE37-D12AAF354923}"/>
              </a:ext>
            </a:extLst>
          </p:cNvPr>
          <p:cNvSpPr/>
          <p:nvPr userDrawn="1"/>
        </p:nvSpPr>
        <p:spPr>
          <a:xfrm>
            <a:off x="10437420"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4FA28014-70FA-4F4A-9530-0D60CD4AD5F7}"/>
              </a:ext>
            </a:extLst>
          </p:cNvPr>
          <p:cNvSpPr/>
          <p:nvPr userDrawn="1"/>
        </p:nvSpPr>
        <p:spPr>
          <a:xfrm>
            <a:off x="10824832"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457AF1B3-52EB-F444-996A-FE316E6367C6}"/>
              </a:ext>
            </a:extLst>
          </p:cNvPr>
          <p:cNvSpPr/>
          <p:nvPr userDrawn="1"/>
        </p:nvSpPr>
        <p:spPr>
          <a:xfrm>
            <a:off x="11216219" y="516159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6F212E46-588C-6646-87C7-E67435B622F6}"/>
              </a:ext>
            </a:extLst>
          </p:cNvPr>
          <p:cNvSpPr/>
          <p:nvPr userDrawn="1"/>
        </p:nvSpPr>
        <p:spPr>
          <a:xfrm>
            <a:off x="10632204"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FE880BBA-A8CC-E340-993B-47A452F01A49}"/>
              </a:ext>
            </a:extLst>
          </p:cNvPr>
          <p:cNvSpPr/>
          <p:nvPr userDrawn="1"/>
        </p:nvSpPr>
        <p:spPr>
          <a:xfrm>
            <a:off x="11021772" y="480711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A281BB81-D7E0-3845-AB94-C541CF6F26DE}"/>
              </a:ext>
            </a:extLst>
          </p:cNvPr>
          <p:cNvSpPr/>
          <p:nvPr userDrawn="1"/>
        </p:nvSpPr>
        <p:spPr>
          <a:xfrm rot="10800000">
            <a:off x="10632204"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2493CDF8-C767-9945-85D1-F3B134925174}"/>
              </a:ext>
            </a:extLst>
          </p:cNvPr>
          <p:cNvSpPr/>
          <p:nvPr userDrawn="1"/>
        </p:nvSpPr>
        <p:spPr>
          <a:xfrm rot="10800000">
            <a:off x="11021772" y="512378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486FB996-610C-914C-ACBD-37CE1BB8E5D7}"/>
              </a:ext>
            </a:extLst>
          </p:cNvPr>
          <p:cNvSpPr/>
          <p:nvPr userDrawn="1"/>
        </p:nvSpPr>
        <p:spPr>
          <a:xfrm rot="10800000">
            <a:off x="10824832" y="476930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ED87E5AF-22A2-CA44-A267-783F12F638C2}"/>
              </a:ext>
            </a:extLst>
          </p:cNvPr>
          <p:cNvSpPr/>
          <p:nvPr userDrawn="1"/>
        </p:nvSpPr>
        <p:spPr>
          <a:xfrm rot="10800000">
            <a:off x="11212855" y="476518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B66682F8-6CF0-2042-A725-70C37EB009FE}"/>
              </a:ext>
            </a:extLst>
          </p:cNvPr>
          <p:cNvSpPr/>
          <p:nvPr userDrawn="1"/>
        </p:nvSpPr>
        <p:spPr>
          <a:xfrm rot="10800000">
            <a:off x="11409796" y="511966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0FDE5343-19BF-4744-82D1-2DCC995E6820}"/>
              </a:ext>
            </a:extLst>
          </p:cNvPr>
          <p:cNvSpPr/>
          <p:nvPr userDrawn="1"/>
        </p:nvSpPr>
        <p:spPr>
          <a:xfrm>
            <a:off x="11409796" y="480299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ECC43356-95C9-664B-AA0D-23235D161391}"/>
              </a:ext>
            </a:extLst>
          </p:cNvPr>
          <p:cNvSpPr/>
          <p:nvPr userDrawn="1"/>
        </p:nvSpPr>
        <p:spPr>
          <a:xfrm rot="10800000">
            <a:off x="10436149" y="476598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29929537-8D23-C143-B655-20205BCA6B9E}"/>
              </a:ext>
            </a:extLst>
          </p:cNvPr>
          <p:cNvSpPr/>
          <p:nvPr userDrawn="1"/>
        </p:nvSpPr>
        <p:spPr>
          <a:xfrm rot="10800000">
            <a:off x="10243521"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AEB7C6B6-6173-8A41-8B0C-FF4E0A06E8DE}"/>
              </a:ext>
            </a:extLst>
          </p:cNvPr>
          <p:cNvSpPr/>
          <p:nvPr userDrawn="1"/>
        </p:nvSpPr>
        <p:spPr>
          <a:xfrm>
            <a:off x="10243521" y="48037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CF1E4B5B-2252-2247-93C2-2358794D96E4}"/>
              </a:ext>
            </a:extLst>
          </p:cNvPr>
          <p:cNvSpPr/>
          <p:nvPr userDrawn="1"/>
        </p:nvSpPr>
        <p:spPr>
          <a:xfrm>
            <a:off x="11607087" y="51603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8B4723A4-FDBD-2D41-867A-0FB4D5AA8E2E}"/>
              </a:ext>
            </a:extLst>
          </p:cNvPr>
          <p:cNvSpPr/>
          <p:nvPr userDrawn="1"/>
        </p:nvSpPr>
        <p:spPr>
          <a:xfrm rot="10800000">
            <a:off x="11610788" y="47680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AB839724-2D46-DA4C-B6C0-A9B7EEF3F045}"/>
              </a:ext>
            </a:extLst>
          </p:cNvPr>
          <p:cNvSpPr/>
          <p:nvPr userDrawn="1"/>
        </p:nvSpPr>
        <p:spPr>
          <a:xfrm rot="10800000">
            <a:off x="11804024" y="512046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81A719C6-5FF1-5E4B-958C-95CA613A0131}"/>
              </a:ext>
            </a:extLst>
          </p:cNvPr>
          <p:cNvSpPr/>
          <p:nvPr userDrawn="1"/>
        </p:nvSpPr>
        <p:spPr>
          <a:xfrm>
            <a:off x="11804024" y="480379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8D3E6147-789C-F540-AB32-94A9708B87F5}"/>
              </a:ext>
            </a:extLst>
          </p:cNvPr>
          <p:cNvSpPr/>
          <p:nvPr userDrawn="1"/>
        </p:nvSpPr>
        <p:spPr>
          <a:xfrm>
            <a:off x="3014449"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22D0D78B-20C7-9540-8A73-F4DD2668BA3F}"/>
              </a:ext>
            </a:extLst>
          </p:cNvPr>
          <p:cNvSpPr/>
          <p:nvPr userDrawn="1"/>
        </p:nvSpPr>
        <p:spPr>
          <a:xfrm>
            <a:off x="3405836"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5D690FDB-F5FE-254E-896A-A96DABC805C7}"/>
              </a:ext>
            </a:extLst>
          </p:cNvPr>
          <p:cNvSpPr/>
          <p:nvPr userDrawn="1"/>
        </p:nvSpPr>
        <p:spPr>
          <a:xfrm>
            <a:off x="3211389"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F6C7780E-82AE-A844-91FD-D17CA8651647}"/>
              </a:ext>
            </a:extLst>
          </p:cNvPr>
          <p:cNvSpPr/>
          <p:nvPr userDrawn="1"/>
        </p:nvSpPr>
        <p:spPr>
          <a:xfrm rot="10800000">
            <a:off x="2821821"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9ECEC726-A2BC-3E44-9336-8820A759A113}"/>
              </a:ext>
            </a:extLst>
          </p:cNvPr>
          <p:cNvSpPr/>
          <p:nvPr userDrawn="1"/>
        </p:nvSpPr>
        <p:spPr>
          <a:xfrm rot="10800000">
            <a:off x="3211389"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009D6647-44F9-EE40-9C2E-3AB9B10FB2A0}"/>
              </a:ext>
            </a:extLst>
          </p:cNvPr>
          <p:cNvSpPr/>
          <p:nvPr userDrawn="1"/>
        </p:nvSpPr>
        <p:spPr>
          <a:xfrm rot="10800000">
            <a:off x="3014449"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FAB2B097-7CAB-6C4B-863D-99478B39FAD7}"/>
              </a:ext>
            </a:extLst>
          </p:cNvPr>
          <p:cNvSpPr/>
          <p:nvPr userDrawn="1"/>
        </p:nvSpPr>
        <p:spPr>
          <a:xfrm rot="10800000">
            <a:off x="3402472"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7FC5D009-AC4D-E546-805A-D825C6A5937A}"/>
              </a:ext>
            </a:extLst>
          </p:cNvPr>
          <p:cNvSpPr/>
          <p:nvPr userDrawn="1"/>
        </p:nvSpPr>
        <p:spPr>
          <a:xfrm rot="10800000">
            <a:off x="3599413"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2DAA831B-4EE0-7949-8B19-F76FC0269BF0}"/>
              </a:ext>
            </a:extLst>
          </p:cNvPr>
          <p:cNvSpPr/>
          <p:nvPr userDrawn="1"/>
        </p:nvSpPr>
        <p:spPr>
          <a:xfrm>
            <a:off x="3796704"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C74E60C4-D28D-9146-92A7-10D8EB2860F2}"/>
              </a:ext>
            </a:extLst>
          </p:cNvPr>
          <p:cNvSpPr/>
          <p:nvPr userDrawn="1"/>
        </p:nvSpPr>
        <p:spPr>
          <a:xfrm rot="10800000">
            <a:off x="3800405"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9A01EA24-DCF0-5340-ACE3-8B058961A86C}"/>
              </a:ext>
            </a:extLst>
          </p:cNvPr>
          <p:cNvSpPr/>
          <p:nvPr userDrawn="1"/>
        </p:nvSpPr>
        <p:spPr>
          <a:xfrm>
            <a:off x="4187540"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F12EF6FA-2D74-C04B-B43B-DEC9C4738E37}"/>
              </a:ext>
            </a:extLst>
          </p:cNvPr>
          <p:cNvSpPr/>
          <p:nvPr userDrawn="1"/>
        </p:nvSpPr>
        <p:spPr>
          <a:xfrm>
            <a:off x="4574952"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3C05E3CF-3FBF-AA45-A35C-29EF3B5C7F72}"/>
              </a:ext>
            </a:extLst>
          </p:cNvPr>
          <p:cNvSpPr/>
          <p:nvPr userDrawn="1"/>
        </p:nvSpPr>
        <p:spPr>
          <a:xfrm>
            <a:off x="4966339"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E5ECD957-0FA0-D440-9814-C47FC83CBE46}"/>
              </a:ext>
            </a:extLst>
          </p:cNvPr>
          <p:cNvSpPr/>
          <p:nvPr userDrawn="1"/>
        </p:nvSpPr>
        <p:spPr>
          <a:xfrm>
            <a:off x="4382324"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7FDD1A8E-84AF-494A-B971-539C2EE42D83}"/>
              </a:ext>
            </a:extLst>
          </p:cNvPr>
          <p:cNvSpPr/>
          <p:nvPr userDrawn="1"/>
        </p:nvSpPr>
        <p:spPr>
          <a:xfrm>
            <a:off x="4771892"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F6FC501C-8F84-0D4F-B181-C06982E78AB1}"/>
              </a:ext>
            </a:extLst>
          </p:cNvPr>
          <p:cNvSpPr/>
          <p:nvPr userDrawn="1"/>
        </p:nvSpPr>
        <p:spPr>
          <a:xfrm rot="10800000">
            <a:off x="4382324"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8D36EFF4-9931-4742-AAEE-6EA6BD6987C3}"/>
              </a:ext>
            </a:extLst>
          </p:cNvPr>
          <p:cNvSpPr/>
          <p:nvPr userDrawn="1"/>
        </p:nvSpPr>
        <p:spPr>
          <a:xfrm rot="10800000">
            <a:off x="4771892"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7B721BDC-DE12-CB45-B340-4D52F553AFBE}"/>
              </a:ext>
            </a:extLst>
          </p:cNvPr>
          <p:cNvSpPr/>
          <p:nvPr userDrawn="1"/>
        </p:nvSpPr>
        <p:spPr>
          <a:xfrm rot="10800000">
            <a:off x="4574952"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B5CF688A-7137-2149-97DC-3C905E0D83E3}"/>
              </a:ext>
            </a:extLst>
          </p:cNvPr>
          <p:cNvSpPr/>
          <p:nvPr userDrawn="1"/>
        </p:nvSpPr>
        <p:spPr>
          <a:xfrm rot="10800000">
            <a:off x="4962975"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05377D99-0735-9A42-8E8F-F53C1D83459C}"/>
              </a:ext>
            </a:extLst>
          </p:cNvPr>
          <p:cNvSpPr/>
          <p:nvPr userDrawn="1"/>
        </p:nvSpPr>
        <p:spPr>
          <a:xfrm rot="10800000">
            <a:off x="5159916"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9FF8F95F-684C-E34F-B6D3-CB3B042D8CF0}"/>
              </a:ext>
            </a:extLst>
          </p:cNvPr>
          <p:cNvSpPr/>
          <p:nvPr userDrawn="1"/>
        </p:nvSpPr>
        <p:spPr>
          <a:xfrm>
            <a:off x="5159916" y="551684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9F501F03-583F-D14D-A2B8-E22FC249185D}"/>
              </a:ext>
            </a:extLst>
          </p:cNvPr>
          <p:cNvSpPr/>
          <p:nvPr userDrawn="1"/>
        </p:nvSpPr>
        <p:spPr>
          <a:xfrm rot="10800000">
            <a:off x="4186269" y="54798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3CD8E116-DA3A-F94B-9E07-03BFE4830888}"/>
              </a:ext>
            </a:extLst>
          </p:cNvPr>
          <p:cNvSpPr/>
          <p:nvPr userDrawn="1"/>
        </p:nvSpPr>
        <p:spPr>
          <a:xfrm rot="10800000">
            <a:off x="3993641"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75492AF5-821A-C44A-87A2-2BB9E62D9A26}"/>
              </a:ext>
            </a:extLst>
          </p:cNvPr>
          <p:cNvSpPr/>
          <p:nvPr userDrawn="1"/>
        </p:nvSpPr>
        <p:spPr>
          <a:xfrm>
            <a:off x="3993641"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7A854EDB-1037-834D-BECF-8DDEF4483422}"/>
              </a:ext>
            </a:extLst>
          </p:cNvPr>
          <p:cNvSpPr/>
          <p:nvPr userDrawn="1"/>
        </p:nvSpPr>
        <p:spPr>
          <a:xfrm>
            <a:off x="5357207"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13D8AF7A-2675-A445-B5A8-1B44316A6B50}"/>
              </a:ext>
            </a:extLst>
          </p:cNvPr>
          <p:cNvSpPr/>
          <p:nvPr userDrawn="1"/>
        </p:nvSpPr>
        <p:spPr>
          <a:xfrm rot="10800000">
            <a:off x="5360908"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DC419AE3-AF69-4E4F-B6EA-79AC7B0D47CC}"/>
              </a:ext>
            </a:extLst>
          </p:cNvPr>
          <p:cNvSpPr/>
          <p:nvPr userDrawn="1"/>
        </p:nvSpPr>
        <p:spPr>
          <a:xfrm>
            <a:off x="5748043"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45AF12EC-D66E-304C-8D65-2B2250EEB00E}"/>
              </a:ext>
            </a:extLst>
          </p:cNvPr>
          <p:cNvSpPr/>
          <p:nvPr userDrawn="1"/>
        </p:nvSpPr>
        <p:spPr>
          <a:xfrm>
            <a:off x="6135455"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BBF88B5D-E326-EF40-B7F8-1E6CBA3F0EC7}"/>
              </a:ext>
            </a:extLst>
          </p:cNvPr>
          <p:cNvSpPr/>
          <p:nvPr userDrawn="1"/>
        </p:nvSpPr>
        <p:spPr>
          <a:xfrm>
            <a:off x="6526842"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D42A1450-646C-A247-9FF6-8BB5BBAA1235}"/>
              </a:ext>
            </a:extLst>
          </p:cNvPr>
          <p:cNvSpPr/>
          <p:nvPr userDrawn="1"/>
        </p:nvSpPr>
        <p:spPr>
          <a:xfrm>
            <a:off x="5942827"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3A861012-F7A5-B241-B9AA-EE2E12602F3F}"/>
              </a:ext>
            </a:extLst>
          </p:cNvPr>
          <p:cNvSpPr/>
          <p:nvPr userDrawn="1"/>
        </p:nvSpPr>
        <p:spPr>
          <a:xfrm>
            <a:off x="6332395"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E8A15A5C-6CE4-3443-963B-CEE8F98E569E}"/>
              </a:ext>
            </a:extLst>
          </p:cNvPr>
          <p:cNvSpPr/>
          <p:nvPr userDrawn="1"/>
        </p:nvSpPr>
        <p:spPr>
          <a:xfrm rot="10800000">
            <a:off x="5942827"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C0DCA328-2B41-FE45-8A15-BD77B45BA3E9}"/>
              </a:ext>
            </a:extLst>
          </p:cNvPr>
          <p:cNvSpPr/>
          <p:nvPr userDrawn="1"/>
        </p:nvSpPr>
        <p:spPr>
          <a:xfrm rot="10800000">
            <a:off x="6332395"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B4B38610-171E-344C-AC30-4738CB4E5E20}"/>
              </a:ext>
            </a:extLst>
          </p:cNvPr>
          <p:cNvSpPr/>
          <p:nvPr userDrawn="1"/>
        </p:nvSpPr>
        <p:spPr>
          <a:xfrm rot="10800000">
            <a:off x="6135455"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21E7643B-E7FD-A344-B0B0-3FC4D55C8D3A}"/>
              </a:ext>
            </a:extLst>
          </p:cNvPr>
          <p:cNvSpPr/>
          <p:nvPr userDrawn="1"/>
        </p:nvSpPr>
        <p:spPr>
          <a:xfrm rot="10800000">
            <a:off x="6523478"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92255D4A-7E3A-4E4A-A797-2600910C6EAA}"/>
              </a:ext>
            </a:extLst>
          </p:cNvPr>
          <p:cNvSpPr/>
          <p:nvPr userDrawn="1"/>
        </p:nvSpPr>
        <p:spPr>
          <a:xfrm rot="10800000">
            <a:off x="6720419"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1000804F-D62E-1E48-89C0-30DEE96AD429}"/>
              </a:ext>
            </a:extLst>
          </p:cNvPr>
          <p:cNvSpPr/>
          <p:nvPr userDrawn="1"/>
        </p:nvSpPr>
        <p:spPr>
          <a:xfrm>
            <a:off x="6720419" y="551684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08998099-E68F-F042-8317-411F52E3FD60}"/>
              </a:ext>
            </a:extLst>
          </p:cNvPr>
          <p:cNvSpPr/>
          <p:nvPr userDrawn="1"/>
        </p:nvSpPr>
        <p:spPr>
          <a:xfrm rot="10800000">
            <a:off x="5746772" y="54798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61622CA6-DD14-4B49-A0E2-07D63BACBD22}"/>
              </a:ext>
            </a:extLst>
          </p:cNvPr>
          <p:cNvSpPr/>
          <p:nvPr userDrawn="1"/>
        </p:nvSpPr>
        <p:spPr>
          <a:xfrm rot="10800000">
            <a:off x="5554144"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A6C63DF5-06B2-1545-826C-AD7015ABF401}"/>
              </a:ext>
            </a:extLst>
          </p:cNvPr>
          <p:cNvSpPr/>
          <p:nvPr userDrawn="1"/>
        </p:nvSpPr>
        <p:spPr>
          <a:xfrm>
            <a:off x="5554144"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7C09BF08-5DD1-8544-B489-4C5555B8B7F6}"/>
              </a:ext>
            </a:extLst>
          </p:cNvPr>
          <p:cNvSpPr/>
          <p:nvPr userDrawn="1"/>
        </p:nvSpPr>
        <p:spPr>
          <a:xfrm>
            <a:off x="6917710"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ED983C3C-A060-7A44-8623-889D9AC07F55}"/>
              </a:ext>
            </a:extLst>
          </p:cNvPr>
          <p:cNvSpPr/>
          <p:nvPr userDrawn="1"/>
        </p:nvSpPr>
        <p:spPr>
          <a:xfrm rot="10800000">
            <a:off x="6921411"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81A4472C-7BF4-D74D-A9F2-5A41126688B7}"/>
              </a:ext>
            </a:extLst>
          </p:cNvPr>
          <p:cNvSpPr/>
          <p:nvPr userDrawn="1"/>
        </p:nvSpPr>
        <p:spPr>
          <a:xfrm>
            <a:off x="7308546"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468E1351-5C92-654B-94DC-2CB6B0723BF4}"/>
              </a:ext>
            </a:extLst>
          </p:cNvPr>
          <p:cNvSpPr/>
          <p:nvPr userDrawn="1"/>
        </p:nvSpPr>
        <p:spPr>
          <a:xfrm>
            <a:off x="7695958"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C0FA9DC9-6501-F243-B570-BC60965E6C2C}"/>
              </a:ext>
            </a:extLst>
          </p:cNvPr>
          <p:cNvSpPr/>
          <p:nvPr userDrawn="1"/>
        </p:nvSpPr>
        <p:spPr>
          <a:xfrm>
            <a:off x="8087345"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CA66E3AE-D323-3B45-892B-F029D2823A64}"/>
              </a:ext>
            </a:extLst>
          </p:cNvPr>
          <p:cNvSpPr/>
          <p:nvPr userDrawn="1"/>
        </p:nvSpPr>
        <p:spPr>
          <a:xfrm>
            <a:off x="7503330"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1574CCA8-4318-A848-ABED-6E819D9674A5}"/>
              </a:ext>
            </a:extLst>
          </p:cNvPr>
          <p:cNvSpPr/>
          <p:nvPr userDrawn="1"/>
        </p:nvSpPr>
        <p:spPr>
          <a:xfrm>
            <a:off x="7892898"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99D3C01F-7D52-4F4B-840D-427A35EEB451}"/>
              </a:ext>
            </a:extLst>
          </p:cNvPr>
          <p:cNvSpPr/>
          <p:nvPr userDrawn="1"/>
        </p:nvSpPr>
        <p:spPr>
          <a:xfrm rot="10800000">
            <a:off x="7503330"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5FDB62F5-BD46-504E-ACE1-C578DEF77DD6}"/>
              </a:ext>
            </a:extLst>
          </p:cNvPr>
          <p:cNvSpPr/>
          <p:nvPr userDrawn="1"/>
        </p:nvSpPr>
        <p:spPr>
          <a:xfrm rot="10800000">
            <a:off x="7892898"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657CB200-9699-0546-9200-BA814463DC0B}"/>
              </a:ext>
            </a:extLst>
          </p:cNvPr>
          <p:cNvSpPr/>
          <p:nvPr userDrawn="1"/>
        </p:nvSpPr>
        <p:spPr>
          <a:xfrm rot="10800000">
            <a:off x="7695958"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E794D0DB-A715-CD49-BDDA-F66BAF18804A}"/>
              </a:ext>
            </a:extLst>
          </p:cNvPr>
          <p:cNvSpPr/>
          <p:nvPr userDrawn="1"/>
        </p:nvSpPr>
        <p:spPr>
          <a:xfrm rot="10800000">
            <a:off x="8083981"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B60235B1-EC76-8C45-A6CF-8A164E221A91}"/>
              </a:ext>
            </a:extLst>
          </p:cNvPr>
          <p:cNvSpPr/>
          <p:nvPr userDrawn="1"/>
        </p:nvSpPr>
        <p:spPr>
          <a:xfrm rot="10800000">
            <a:off x="8280922"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623CA9A8-912B-464A-BE75-09F8CCED26B6}"/>
              </a:ext>
            </a:extLst>
          </p:cNvPr>
          <p:cNvSpPr/>
          <p:nvPr userDrawn="1"/>
        </p:nvSpPr>
        <p:spPr>
          <a:xfrm>
            <a:off x="8280922" y="551684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09206E40-15D3-E64F-A146-4B04C5F10863}"/>
              </a:ext>
            </a:extLst>
          </p:cNvPr>
          <p:cNvSpPr/>
          <p:nvPr userDrawn="1"/>
        </p:nvSpPr>
        <p:spPr>
          <a:xfrm rot="10800000">
            <a:off x="7307275" y="54798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62FDAE26-2F80-C448-96ED-908486DF59B7}"/>
              </a:ext>
            </a:extLst>
          </p:cNvPr>
          <p:cNvSpPr/>
          <p:nvPr userDrawn="1"/>
        </p:nvSpPr>
        <p:spPr>
          <a:xfrm rot="10800000">
            <a:off x="7114647"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F9108983-0E1C-4C4F-BB21-3CF71837DD40}"/>
              </a:ext>
            </a:extLst>
          </p:cNvPr>
          <p:cNvSpPr/>
          <p:nvPr userDrawn="1"/>
        </p:nvSpPr>
        <p:spPr>
          <a:xfrm>
            <a:off x="7114647"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95A07F6D-1C4B-C84F-99B0-3AA585D6A834}"/>
              </a:ext>
            </a:extLst>
          </p:cNvPr>
          <p:cNvSpPr/>
          <p:nvPr userDrawn="1"/>
        </p:nvSpPr>
        <p:spPr>
          <a:xfrm>
            <a:off x="8478213"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39C19D90-88AE-F44A-B3F6-F088BB99ACD0}"/>
              </a:ext>
            </a:extLst>
          </p:cNvPr>
          <p:cNvSpPr/>
          <p:nvPr userDrawn="1"/>
        </p:nvSpPr>
        <p:spPr>
          <a:xfrm rot="10800000">
            <a:off x="8481914"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203962C9-2E38-4642-A73D-9223560ACAF9}"/>
              </a:ext>
            </a:extLst>
          </p:cNvPr>
          <p:cNvSpPr/>
          <p:nvPr userDrawn="1"/>
        </p:nvSpPr>
        <p:spPr>
          <a:xfrm>
            <a:off x="3014449"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76F2C20B-F68F-1A47-A110-721F3B54DFD5}"/>
              </a:ext>
            </a:extLst>
          </p:cNvPr>
          <p:cNvSpPr/>
          <p:nvPr userDrawn="1"/>
        </p:nvSpPr>
        <p:spPr>
          <a:xfrm>
            <a:off x="3405836"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EFA64661-B1E3-D143-8075-F954DEB9C964}"/>
              </a:ext>
            </a:extLst>
          </p:cNvPr>
          <p:cNvSpPr/>
          <p:nvPr userDrawn="1"/>
        </p:nvSpPr>
        <p:spPr>
          <a:xfrm>
            <a:off x="2821821"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7714D272-EFDF-354E-9C7F-B42C4569E741}"/>
              </a:ext>
            </a:extLst>
          </p:cNvPr>
          <p:cNvSpPr/>
          <p:nvPr userDrawn="1"/>
        </p:nvSpPr>
        <p:spPr>
          <a:xfrm>
            <a:off x="3211389"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0439EA95-4157-E046-BACF-CFCD1309FB2C}"/>
              </a:ext>
            </a:extLst>
          </p:cNvPr>
          <p:cNvSpPr/>
          <p:nvPr userDrawn="1"/>
        </p:nvSpPr>
        <p:spPr>
          <a:xfrm rot="10800000">
            <a:off x="2821821"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887FC8D6-986E-0B49-BF47-DECADA7E1B08}"/>
              </a:ext>
            </a:extLst>
          </p:cNvPr>
          <p:cNvSpPr/>
          <p:nvPr userDrawn="1"/>
        </p:nvSpPr>
        <p:spPr>
          <a:xfrm rot="10800000">
            <a:off x="3211389"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DF60627C-B088-2945-B50C-0754D5AF7930}"/>
              </a:ext>
            </a:extLst>
          </p:cNvPr>
          <p:cNvSpPr/>
          <p:nvPr userDrawn="1"/>
        </p:nvSpPr>
        <p:spPr>
          <a:xfrm rot="10800000">
            <a:off x="3014449"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D0F7AD9F-4658-C741-9699-073317F98BE6}"/>
              </a:ext>
            </a:extLst>
          </p:cNvPr>
          <p:cNvSpPr/>
          <p:nvPr userDrawn="1"/>
        </p:nvSpPr>
        <p:spPr>
          <a:xfrm rot="10800000">
            <a:off x="3402472"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D98248D4-DD93-BA4A-B622-C753246F0F7D}"/>
              </a:ext>
            </a:extLst>
          </p:cNvPr>
          <p:cNvSpPr/>
          <p:nvPr userDrawn="1"/>
        </p:nvSpPr>
        <p:spPr>
          <a:xfrm rot="10800000">
            <a:off x="3599413"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277F3889-2A6F-3D47-A290-A7E596C8494E}"/>
              </a:ext>
            </a:extLst>
          </p:cNvPr>
          <p:cNvSpPr/>
          <p:nvPr userDrawn="1"/>
        </p:nvSpPr>
        <p:spPr>
          <a:xfrm>
            <a:off x="3599413"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ACCF0545-DC02-3D4F-9334-73D9E1C968AF}"/>
              </a:ext>
            </a:extLst>
          </p:cNvPr>
          <p:cNvSpPr/>
          <p:nvPr userDrawn="1"/>
        </p:nvSpPr>
        <p:spPr>
          <a:xfrm>
            <a:off x="3796704"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D355AF69-6006-F34C-9738-30B62BB486D0}"/>
              </a:ext>
            </a:extLst>
          </p:cNvPr>
          <p:cNvSpPr/>
          <p:nvPr userDrawn="1"/>
        </p:nvSpPr>
        <p:spPr>
          <a:xfrm rot="10800000">
            <a:off x="3800405"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F69F6D46-BEAE-6549-8484-BA6356255D26}"/>
              </a:ext>
            </a:extLst>
          </p:cNvPr>
          <p:cNvSpPr/>
          <p:nvPr userDrawn="1"/>
        </p:nvSpPr>
        <p:spPr>
          <a:xfrm>
            <a:off x="4187540"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CB837F95-6DE7-EF4E-85CF-82326DE03F4D}"/>
              </a:ext>
            </a:extLst>
          </p:cNvPr>
          <p:cNvSpPr/>
          <p:nvPr userDrawn="1"/>
        </p:nvSpPr>
        <p:spPr>
          <a:xfrm>
            <a:off x="4574952"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F819E08F-79DB-5D44-9F81-1A404743911C}"/>
              </a:ext>
            </a:extLst>
          </p:cNvPr>
          <p:cNvSpPr/>
          <p:nvPr userDrawn="1"/>
        </p:nvSpPr>
        <p:spPr>
          <a:xfrm>
            <a:off x="4966339"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D9EC3811-75A9-BD40-B8FE-C08F3ACB27F0}"/>
              </a:ext>
            </a:extLst>
          </p:cNvPr>
          <p:cNvSpPr/>
          <p:nvPr userDrawn="1"/>
        </p:nvSpPr>
        <p:spPr>
          <a:xfrm>
            <a:off x="4382324"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55F315E2-4958-B24D-9B92-2594E236CEE1}"/>
              </a:ext>
            </a:extLst>
          </p:cNvPr>
          <p:cNvSpPr/>
          <p:nvPr userDrawn="1"/>
        </p:nvSpPr>
        <p:spPr>
          <a:xfrm>
            <a:off x="4771892"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F7438785-EA1F-0242-9038-2D964F57CCAC}"/>
              </a:ext>
            </a:extLst>
          </p:cNvPr>
          <p:cNvSpPr/>
          <p:nvPr userDrawn="1"/>
        </p:nvSpPr>
        <p:spPr>
          <a:xfrm rot="10800000">
            <a:off x="4382324"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4A3560D5-A9C7-A249-8087-0814D65C38F2}"/>
              </a:ext>
            </a:extLst>
          </p:cNvPr>
          <p:cNvSpPr/>
          <p:nvPr userDrawn="1"/>
        </p:nvSpPr>
        <p:spPr>
          <a:xfrm rot="10800000">
            <a:off x="4771892"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7DAD3EA3-DB3B-B341-ABD5-7FEBDB9E53D9}"/>
              </a:ext>
            </a:extLst>
          </p:cNvPr>
          <p:cNvSpPr/>
          <p:nvPr userDrawn="1"/>
        </p:nvSpPr>
        <p:spPr>
          <a:xfrm rot="10800000">
            <a:off x="4574952"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59E224A3-A420-EA40-AC50-AB5528864180}"/>
              </a:ext>
            </a:extLst>
          </p:cNvPr>
          <p:cNvSpPr/>
          <p:nvPr userDrawn="1"/>
        </p:nvSpPr>
        <p:spPr>
          <a:xfrm rot="10800000">
            <a:off x="4962975"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63DAE928-13B1-2B46-8541-46ACC3F3E555}"/>
              </a:ext>
            </a:extLst>
          </p:cNvPr>
          <p:cNvSpPr/>
          <p:nvPr userDrawn="1"/>
        </p:nvSpPr>
        <p:spPr>
          <a:xfrm rot="10800000">
            <a:off x="5159916"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36061709-C409-F14C-9637-53BF6FF628BE}"/>
              </a:ext>
            </a:extLst>
          </p:cNvPr>
          <p:cNvSpPr/>
          <p:nvPr userDrawn="1"/>
        </p:nvSpPr>
        <p:spPr>
          <a:xfrm>
            <a:off x="5159916"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E06C32EF-159A-3B43-944B-70AE30579886}"/>
              </a:ext>
            </a:extLst>
          </p:cNvPr>
          <p:cNvSpPr/>
          <p:nvPr userDrawn="1"/>
        </p:nvSpPr>
        <p:spPr>
          <a:xfrm rot="10800000">
            <a:off x="4186269" y="61900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686E2BEA-81EA-A94A-AC29-7A5442F9F5D8}"/>
              </a:ext>
            </a:extLst>
          </p:cNvPr>
          <p:cNvSpPr/>
          <p:nvPr userDrawn="1"/>
        </p:nvSpPr>
        <p:spPr>
          <a:xfrm rot="10800000">
            <a:off x="3993641"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4AABB28A-C7C5-AD47-9D57-0BEC2A07E505}"/>
              </a:ext>
            </a:extLst>
          </p:cNvPr>
          <p:cNvSpPr/>
          <p:nvPr userDrawn="1"/>
        </p:nvSpPr>
        <p:spPr>
          <a:xfrm>
            <a:off x="3993641"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697A5ED1-6D8C-5543-945A-6C329B12412E}"/>
              </a:ext>
            </a:extLst>
          </p:cNvPr>
          <p:cNvSpPr/>
          <p:nvPr userDrawn="1"/>
        </p:nvSpPr>
        <p:spPr>
          <a:xfrm>
            <a:off x="5357207"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097C1E95-6B44-8E4C-9C3E-FB678D26E7D6}"/>
              </a:ext>
            </a:extLst>
          </p:cNvPr>
          <p:cNvSpPr/>
          <p:nvPr userDrawn="1"/>
        </p:nvSpPr>
        <p:spPr>
          <a:xfrm rot="10800000">
            <a:off x="5360908"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7962053E-AFF7-F640-A9F7-8AD49F00376D}"/>
              </a:ext>
            </a:extLst>
          </p:cNvPr>
          <p:cNvSpPr/>
          <p:nvPr userDrawn="1"/>
        </p:nvSpPr>
        <p:spPr>
          <a:xfrm>
            <a:off x="5748043"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584EFD9E-5823-8F4C-92BB-5F2C4A80D0AD}"/>
              </a:ext>
            </a:extLst>
          </p:cNvPr>
          <p:cNvSpPr/>
          <p:nvPr userDrawn="1"/>
        </p:nvSpPr>
        <p:spPr>
          <a:xfrm>
            <a:off x="6135455"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D0781564-6AF3-7D45-B07B-7D1F02BC2EBB}"/>
              </a:ext>
            </a:extLst>
          </p:cNvPr>
          <p:cNvSpPr/>
          <p:nvPr userDrawn="1"/>
        </p:nvSpPr>
        <p:spPr>
          <a:xfrm>
            <a:off x="6526842"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269DD9B4-CBF8-964B-B97B-4FD0D7AF7D05}"/>
              </a:ext>
            </a:extLst>
          </p:cNvPr>
          <p:cNvSpPr/>
          <p:nvPr userDrawn="1"/>
        </p:nvSpPr>
        <p:spPr>
          <a:xfrm>
            <a:off x="5942827"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48C621BE-77BF-A14B-A9B5-DC56513CED73}"/>
              </a:ext>
            </a:extLst>
          </p:cNvPr>
          <p:cNvSpPr/>
          <p:nvPr userDrawn="1"/>
        </p:nvSpPr>
        <p:spPr>
          <a:xfrm>
            <a:off x="6332395"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50637179-39FF-F640-BE88-F05AD99147B1}"/>
              </a:ext>
            </a:extLst>
          </p:cNvPr>
          <p:cNvSpPr/>
          <p:nvPr userDrawn="1"/>
        </p:nvSpPr>
        <p:spPr>
          <a:xfrm rot="10800000">
            <a:off x="5942827"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59C5E9B8-E3B1-1346-9CB1-A5B3245AA128}"/>
              </a:ext>
            </a:extLst>
          </p:cNvPr>
          <p:cNvSpPr/>
          <p:nvPr userDrawn="1"/>
        </p:nvSpPr>
        <p:spPr>
          <a:xfrm rot="10800000">
            <a:off x="6332395"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39C9411A-A8F6-DE42-BFCC-9EC7792B4B3B}"/>
              </a:ext>
            </a:extLst>
          </p:cNvPr>
          <p:cNvSpPr/>
          <p:nvPr userDrawn="1"/>
        </p:nvSpPr>
        <p:spPr>
          <a:xfrm rot="10800000">
            <a:off x="6135455"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61DEE5BE-E5BA-D44B-82F5-82C9D7AE6644}"/>
              </a:ext>
            </a:extLst>
          </p:cNvPr>
          <p:cNvSpPr/>
          <p:nvPr userDrawn="1"/>
        </p:nvSpPr>
        <p:spPr>
          <a:xfrm rot="10800000">
            <a:off x="6523478"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9F5CAF71-7C13-C746-994B-2946DC4113EC}"/>
              </a:ext>
            </a:extLst>
          </p:cNvPr>
          <p:cNvSpPr/>
          <p:nvPr userDrawn="1"/>
        </p:nvSpPr>
        <p:spPr>
          <a:xfrm rot="10800000">
            <a:off x="6720419"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8CBA995E-6CA0-0F4A-B5E3-FCE7C38DD3BB}"/>
              </a:ext>
            </a:extLst>
          </p:cNvPr>
          <p:cNvSpPr/>
          <p:nvPr userDrawn="1"/>
        </p:nvSpPr>
        <p:spPr>
          <a:xfrm>
            <a:off x="6720419"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B09209AA-CFD6-9545-AAA3-02AECBDD28A5}"/>
              </a:ext>
            </a:extLst>
          </p:cNvPr>
          <p:cNvSpPr/>
          <p:nvPr userDrawn="1"/>
        </p:nvSpPr>
        <p:spPr>
          <a:xfrm rot="10800000">
            <a:off x="5746772" y="61900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4527FC4C-F13C-764C-ABAB-576ED79A8D67}"/>
              </a:ext>
            </a:extLst>
          </p:cNvPr>
          <p:cNvSpPr/>
          <p:nvPr userDrawn="1"/>
        </p:nvSpPr>
        <p:spPr>
          <a:xfrm rot="10800000">
            <a:off x="5554144"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60414F1A-1F90-574F-9ECC-CA1D1B6018A3}"/>
              </a:ext>
            </a:extLst>
          </p:cNvPr>
          <p:cNvSpPr/>
          <p:nvPr userDrawn="1"/>
        </p:nvSpPr>
        <p:spPr>
          <a:xfrm>
            <a:off x="5554144"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BFA1F6A7-4722-FE40-9A08-6D60D4BA659F}"/>
              </a:ext>
            </a:extLst>
          </p:cNvPr>
          <p:cNvSpPr/>
          <p:nvPr userDrawn="1"/>
        </p:nvSpPr>
        <p:spPr>
          <a:xfrm>
            <a:off x="6917710"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3D202463-2A86-5043-833E-E9DAFB6E814B}"/>
              </a:ext>
            </a:extLst>
          </p:cNvPr>
          <p:cNvSpPr/>
          <p:nvPr userDrawn="1"/>
        </p:nvSpPr>
        <p:spPr>
          <a:xfrm rot="10800000">
            <a:off x="6921411"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EE07F65B-CC8A-9341-AAF6-A485F8A1D8BC}"/>
              </a:ext>
            </a:extLst>
          </p:cNvPr>
          <p:cNvSpPr/>
          <p:nvPr userDrawn="1"/>
        </p:nvSpPr>
        <p:spPr>
          <a:xfrm>
            <a:off x="7308546"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397063CE-E1F5-3B48-A394-D58ADDE8D85F}"/>
              </a:ext>
            </a:extLst>
          </p:cNvPr>
          <p:cNvSpPr/>
          <p:nvPr userDrawn="1"/>
        </p:nvSpPr>
        <p:spPr>
          <a:xfrm>
            <a:off x="7695958"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D5A05E2C-BDED-8A41-AE0D-F3AFB6F888AB}"/>
              </a:ext>
            </a:extLst>
          </p:cNvPr>
          <p:cNvSpPr/>
          <p:nvPr userDrawn="1"/>
        </p:nvSpPr>
        <p:spPr>
          <a:xfrm>
            <a:off x="8087345"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E9B523CA-771C-A04D-835B-D0E0644166A2}"/>
              </a:ext>
            </a:extLst>
          </p:cNvPr>
          <p:cNvSpPr/>
          <p:nvPr userDrawn="1"/>
        </p:nvSpPr>
        <p:spPr>
          <a:xfrm>
            <a:off x="7503330"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046A4305-5C1A-D44F-956A-5B7AB6C1EC3B}"/>
              </a:ext>
            </a:extLst>
          </p:cNvPr>
          <p:cNvSpPr/>
          <p:nvPr userDrawn="1"/>
        </p:nvSpPr>
        <p:spPr>
          <a:xfrm>
            <a:off x="7892898"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3055EE93-F381-6E45-B6BA-1919E8E6CA95}"/>
              </a:ext>
            </a:extLst>
          </p:cNvPr>
          <p:cNvSpPr/>
          <p:nvPr userDrawn="1"/>
        </p:nvSpPr>
        <p:spPr>
          <a:xfrm rot="10800000">
            <a:off x="7503330"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68239CB4-CC0A-C94C-ADFC-810DEC98F4E6}"/>
              </a:ext>
            </a:extLst>
          </p:cNvPr>
          <p:cNvSpPr/>
          <p:nvPr userDrawn="1"/>
        </p:nvSpPr>
        <p:spPr>
          <a:xfrm rot="10800000">
            <a:off x="7892898"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EB6679A2-A35D-304E-A65F-BCBB39CF91C1}"/>
              </a:ext>
            </a:extLst>
          </p:cNvPr>
          <p:cNvSpPr/>
          <p:nvPr userDrawn="1"/>
        </p:nvSpPr>
        <p:spPr>
          <a:xfrm rot="10800000">
            <a:off x="7695958"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2E9B0BE0-7647-7444-B464-FB9E5A68F9B9}"/>
              </a:ext>
            </a:extLst>
          </p:cNvPr>
          <p:cNvSpPr/>
          <p:nvPr userDrawn="1"/>
        </p:nvSpPr>
        <p:spPr>
          <a:xfrm rot="10800000">
            <a:off x="8083981"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746A5FF0-A624-7B40-BAF9-493FCF9727C4}"/>
              </a:ext>
            </a:extLst>
          </p:cNvPr>
          <p:cNvSpPr/>
          <p:nvPr userDrawn="1"/>
        </p:nvSpPr>
        <p:spPr>
          <a:xfrm rot="10800000">
            <a:off x="8280922"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6C4FEDFB-7005-7F47-8EB5-98C3D9844298}"/>
              </a:ext>
            </a:extLst>
          </p:cNvPr>
          <p:cNvSpPr/>
          <p:nvPr userDrawn="1"/>
        </p:nvSpPr>
        <p:spPr>
          <a:xfrm>
            <a:off x="8280922"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851B984B-29C7-B246-B214-529D51943D73}"/>
              </a:ext>
            </a:extLst>
          </p:cNvPr>
          <p:cNvSpPr/>
          <p:nvPr userDrawn="1"/>
        </p:nvSpPr>
        <p:spPr>
          <a:xfrm rot="10800000">
            <a:off x="7307275" y="61900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499C0A02-9DB3-2B45-9BEF-9D8B1FC0978B}"/>
              </a:ext>
            </a:extLst>
          </p:cNvPr>
          <p:cNvSpPr/>
          <p:nvPr userDrawn="1"/>
        </p:nvSpPr>
        <p:spPr>
          <a:xfrm rot="10800000">
            <a:off x="7114647"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9F23114A-2661-3B4B-881B-872389F787D9}"/>
              </a:ext>
            </a:extLst>
          </p:cNvPr>
          <p:cNvSpPr/>
          <p:nvPr userDrawn="1"/>
        </p:nvSpPr>
        <p:spPr>
          <a:xfrm>
            <a:off x="7114647"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B0C8AC9E-FB4D-A046-BA9B-7FF69396CCBC}"/>
              </a:ext>
            </a:extLst>
          </p:cNvPr>
          <p:cNvSpPr/>
          <p:nvPr userDrawn="1"/>
        </p:nvSpPr>
        <p:spPr>
          <a:xfrm>
            <a:off x="8478213"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0F436B1A-4AE5-B643-B401-BCA6F55379D1}"/>
              </a:ext>
            </a:extLst>
          </p:cNvPr>
          <p:cNvSpPr/>
          <p:nvPr userDrawn="1"/>
        </p:nvSpPr>
        <p:spPr>
          <a:xfrm rot="10800000">
            <a:off x="8481914"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888E57A3-E6D9-CE42-9B6B-2B837639C011}"/>
              </a:ext>
            </a:extLst>
          </p:cNvPr>
          <p:cNvSpPr/>
          <p:nvPr userDrawn="1"/>
        </p:nvSpPr>
        <p:spPr>
          <a:xfrm>
            <a:off x="8876917"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8DA15F71-E035-AD4D-8B3F-EF8A9F929270}"/>
              </a:ext>
            </a:extLst>
          </p:cNvPr>
          <p:cNvSpPr/>
          <p:nvPr userDrawn="1"/>
        </p:nvSpPr>
        <p:spPr>
          <a:xfrm>
            <a:off x="9264329"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25D127D5-AB9F-3A48-A5B9-37BD9C61946F}"/>
              </a:ext>
            </a:extLst>
          </p:cNvPr>
          <p:cNvSpPr/>
          <p:nvPr userDrawn="1"/>
        </p:nvSpPr>
        <p:spPr>
          <a:xfrm>
            <a:off x="9655716"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1AD9CAB3-E9D6-4C41-A4AE-65B99C71362A}"/>
              </a:ext>
            </a:extLst>
          </p:cNvPr>
          <p:cNvSpPr/>
          <p:nvPr userDrawn="1"/>
        </p:nvSpPr>
        <p:spPr>
          <a:xfrm>
            <a:off x="9071701"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4D6B097C-D36A-AF45-BA2D-B0790251230D}"/>
              </a:ext>
            </a:extLst>
          </p:cNvPr>
          <p:cNvSpPr/>
          <p:nvPr userDrawn="1"/>
        </p:nvSpPr>
        <p:spPr>
          <a:xfrm>
            <a:off x="9461269"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7145C2B6-2BC3-9145-BF96-18956204B766}"/>
              </a:ext>
            </a:extLst>
          </p:cNvPr>
          <p:cNvSpPr/>
          <p:nvPr userDrawn="1"/>
        </p:nvSpPr>
        <p:spPr>
          <a:xfrm rot="10800000">
            <a:off x="9071701"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B4300469-69C3-4448-8BC6-ECE863E3494C}"/>
              </a:ext>
            </a:extLst>
          </p:cNvPr>
          <p:cNvSpPr/>
          <p:nvPr userDrawn="1"/>
        </p:nvSpPr>
        <p:spPr>
          <a:xfrm rot="10800000">
            <a:off x="9461269"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BC52A80A-92FB-EF4A-8207-B12B49164713}"/>
              </a:ext>
            </a:extLst>
          </p:cNvPr>
          <p:cNvSpPr/>
          <p:nvPr userDrawn="1"/>
        </p:nvSpPr>
        <p:spPr>
          <a:xfrm rot="10800000">
            <a:off x="9264329"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0BCA955A-C8AC-5D4C-8731-A4F271D62F49}"/>
              </a:ext>
            </a:extLst>
          </p:cNvPr>
          <p:cNvSpPr/>
          <p:nvPr userDrawn="1"/>
        </p:nvSpPr>
        <p:spPr>
          <a:xfrm rot="10800000">
            <a:off x="9652352"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E97E8B1A-FF88-CF41-A405-9380CF60CC29}"/>
              </a:ext>
            </a:extLst>
          </p:cNvPr>
          <p:cNvSpPr/>
          <p:nvPr userDrawn="1"/>
        </p:nvSpPr>
        <p:spPr>
          <a:xfrm rot="10800000">
            <a:off x="9849293"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5D8BBBD5-D1BB-5442-909E-EBC74234C1B0}"/>
              </a:ext>
            </a:extLst>
          </p:cNvPr>
          <p:cNvSpPr/>
          <p:nvPr userDrawn="1"/>
        </p:nvSpPr>
        <p:spPr>
          <a:xfrm>
            <a:off x="9849293" y="551684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03AE8915-2EB4-0644-8F6E-E0B95CE591D4}"/>
              </a:ext>
            </a:extLst>
          </p:cNvPr>
          <p:cNvSpPr/>
          <p:nvPr userDrawn="1"/>
        </p:nvSpPr>
        <p:spPr>
          <a:xfrm rot="10800000">
            <a:off x="8875646" y="54798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F99AB97B-07A6-0C4D-BFEC-2D0052857E76}"/>
              </a:ext>
            </a:extLst>
          </p:cNvPr>
          <p:cNvSpPr/>
          <p:nvPr userDrawn="1"/>
        </p:nvSpPr>
        <p:spPr>
          <a:xfrm rot="10800000">
            <a:off x="8683018"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9F72476F-542A-8D40-A493-DD2190F6419A}"/>
              </a:ext>
            </a:extLst>
          </p:cNvPr>
          <p:cNvSpPr/>
          <p:nvPr userDrawn="1"/>
        </p:nvSpPr>
        <p:spPr>
          <a:xfrm>
            <a:off x="8683018"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5DF94B5E-0D62-C74F-9D2B-F5811330E625}"/>
              </a:ext>
            </a:extLst>
          </p:cNvPr>
          <p:cNvSpPr/>
          <p:nvPr userDrawn="1"/>
        </p:nvSpPr>
        <p:spPr>
          <a:xfrm>
            <a:off x="10046584"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941F61A4-41FF-A746-AB5F-458B5FA5751C}"/>
              </a:ext>
            </a:extLst>
          </p:cNvPr>
          <p:cNvSpPr/>
          <p:nvPr userDrawn="1"/>
        </p:nvSpPr>
        <p:spPr>
          <a:xfrm rot="10800000">
            <a:off x="10050285"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58B0C3D2-2830-8B4E-A17F-3B8B7178BD3F}"/>
              </a:ext>
            </a:extLst>
          </p:cNvPr>
          <p:cNvSpPr/>
          <p:nvPr userDrawn="1"/>
        </p:nvSpPr>
        <p:spPr>
          <a:xfrm>
            <a:off x="10437420"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4EBC1920-81CC-1E4B-AC80-2AC629D6EA15}"/>
              </a:ext>
            </a:extLst>
          </p:cNvPr>
          <p:cNvSpPr/>
          <p:nvPr userDrawn="1"/>
        </p:nvSpPr>
        <p:spPr>
          <a:xfrm>
            <a:off x="10824832"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CE300184-35BD-464E-AEEA-40F8E0BB9946}"/>
              </a:ext>
            </a:extLst>
          </p:cNvPr>
          <p:cNvSpPr/>
          <p:nvPr userDrawn="1"/>
        </p:nvSpPr>
        <p:spPr>
          <a:xfrm>
            <a:off x="11216219"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54F503A2-CE54-4447-B4FC-BB82CB6EE519}"/>
              </a:ext>
            </a:extLst>
          </p:cNvPr>
          <p:cNvSpPr/>
          <p:nvPr userDrawn="1"/>
        </p:nvSpPr>
        <p:spPr>
          <a:xfrm>
            <a:off x="10632204"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7756EE9C-6130-1145-B4CA-44A23E2DC548}"/>
              </a:ext>
            </a:extLst>
          </p:cNvPr>
          <p:cNvSpPr/>
          <p:nvPr userDrawn="1"/>
        </p:nvSpPr>
        <p:spPr>
          <a:xfrm>
            <a:off x="11021772" y="552096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8DEDFE6A-4099-2F4E-B07E-F7C1E3F9A044}"/>
              </a:ext>
            </a:extLst>
          </p:cNvPr>
          <p:cNvSpPr/>
          <p:nvPr userDrawn="1"/>
        </p:nvSpPr>
        <p:spPr>
          <a:xfrm rot="10800000">
            <a:off x="10632204"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D9946F19-BCBC-7344-8647-861DD1910684}"/>
              </a:ext>
            </a:extLst>
          </p:cNvPr>
          <p:cNvSpPr/>
          <p:nvPr userDrawn="1"/>
        </p:nvSpPr>
        <p:spPr>
          <a:xfrm rot="10800000">
            <a:off x="11021772"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27E8C9F5-AA86-9848-AF4A-2A0A7F16353D}"/>
              </a:ext>
            </a:extLst>
          </p:cNvPr>
          <p:cNvSpPr/>
          <p:nvPr userDrawn="1"/>
        </p:nvSpPr>
        <p:spPr>
          <a:xfrm rot="10800000">
            <a:off x="10824832" y="548315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D3EC455E-CE78-F745-8515-E766AA32A446}"/>
              </a:ext>
            </a:extLst>
          </p:cNvPr>
          <p:cNvSpPr/>
          <p:nvPr userDrawn="1"/>
        </p:nvSpPr>
        <p:spPr>
          <a:xfrm rot="10800000">
            <a:off x="11212855" y="547903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6DFEBDB4-205C-7E4A-B2AF-513E9E7F2B25}"/>
              </a:ext>
            </a:extLst>
          </p:cNvPr>
          <p:cNvSpPr/>
          <p:nvPr userDrawn="1"/>
        </p:nvSpPr>
        <p:spPr>
          <a:xfrm rot="10800000">
            <a:off x="11409796" y="583351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30CDDB69-F200-8F4B-B4C3-39658245F8D2}"/>
              </a:ext>
            </a:extLst>
          </p:cNvPr>
          <p:cNvSpPr/>
          <p:nvPr userDrawn="1"/>
        </p:nvSpPr>
        <p:spPr>
          <a:xfrm>
            <a:off x="11409796" y="5516847"/>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9E21D517-4B57-4945-8099-D161CA19C9E7}"/>
              </a:ext>
            </a:extLst>
          </p:cNvPr>
          <p:cNvSpPr/>
          <p:nvPr userDrawn="1"/>
        </p:nvSpPr>
        <p:spPr>
          <a:xfrm rot="10800000">
            <a:off x="10436149" y="547983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8B106D71-C8F6-4740-89A5-C7871047D904}"/>
              </a:ext>
            </a:extLst>
          </p:cNvPr>
          <p:cNvSpPr/>
          <p:nvPr userDrawn="1"/>
        </p:nvSpPr>
        <p:spPr>
          <a:xfrm rot="10800000">
            <a:off x="10243521"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60254B76-AE6B-7841-B127-56A46994E366}"/>
              </a:ext>
            </a:extLst>
          </p:cNvPr>
          <p:cNvSpPr/>
          <p:nvPr userDrawn="1"/>
        </p:nvSpPr>
        <p:spPr>
          <a:xfrm>
            <a:off x="10243521"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C0FABBC9-4D27-A742-8F83-9349D0372B44}"/>
              </a:ext>
            </a:extLst>
          </p:cNvPr>
          <p:cNvSpPr/>
          <p:nvPr userDrawn="1"/>
        </p:nvSpPr>
        <p:spPr>
          <a:xfrm>
            <a:off x="11607087" y="587417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E4387BB1-4F84-934C-B4CA-0B0B6DBB2888}"/>
              </a:ext>
            </a:extLst>
          </p:cNvPr>
          <p:cNvSpPr/>
          <p:nvPr userDrawn="1"/>
        </p:nvSpPr>
        <p:spPr>
          <a:xfrm rot="10800000">
            <a:off x="11610788" y="548189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 name="Triangle 512">
            <a:extLst>
              <a:ext uri="{FF2B5EF4-FFF2-40B4-BE49-F238E27FC236}">
                <a16:creationId xmlns:a16="http://schemas.microsoft.com/office/drawing/2014/main" id="{0BE8ACE7-16FB-CE4A-B88D-DE5CE6D0A778}"/>
              </a:ext>
            </a:extLst>
          </p:cNvPr>
          <p:cNvSpPr/>
          <p:nvPr userDrawn="1"/>
        </p:nvSpPr>
        <p:spPr>
          <a:xfrm rot="10800000">
            <a:off x="11804024" y="583431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 name="Triangle 513">
            <a:extLst>
              <a:ext uri="{FF2B5EF4-FFF2-40B4-BE49-F238E27FC236}">
                <a16:creationId xmlns:a16="http://schemas.microsoft.com/office/drawing/2014/main" id="{1B9DC899-C785-124B-9D23-A50FA957CA8A}"/>
              </a:ext>
            </a:extLst>
          </p:cNvPr>
          <p:cNvSpPr/>
          <p:nvPr userDrawn="1"/>
        </p:nvSpPr>
        <p:spPr>
          <a:xfrm>
            <a:off x="11804024" y="55176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riangle 514">
            <a:extLst>
              <a:ext uri="{FF2B5EF4-FFF2-40B4-BE49-F238E27FC236}">
                <a16:creationId xmlns:a16="http://schemas.microsoft.com/office/drawing/2014/main" id="{39B22A1E-16E7-EA45-8071-7AEC04BF3F53}"/>
              </a:ext>
            </a:extLst>
          </p:cNvPr>
          <p:cNvSpPr/>
          <p:nvPr userDrawn="1"/>
        </p:nvSpPr>
        <p:spPr>
          <a:xfrm>
            <a:off x="8876917"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Triangle 515">
            <a:extLst>
              <a:ext uri="{FF2B5EF4-FFF2-40B4-BE49-F238E27FC236}">
                <a16:creationId xmlns:a16="http://schemas.microsoft.com/office/drawing/2014/main" id="{820FEF62-D618-D847-A7F2-60012C14535D}"/>
              </a:ext>
            </a:extLst>
          </p:cNvPr>
          <p:cNvSpPr/>
          <p:nvPr userDrawn="1"/>
        </p:nvSpPr>
        <p:spPr>
          <a:xfrm>
            <a:off x="9264329"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7" name="Triangle 516">
            <a:extLst>
              <a:ext uri="{FF2B5EF4-FFF2-40B4-BE49-F238E27FC236}">
                <a16:creationId xmlns:a16="http://schemas.microsoft.com/office/drawing/2014/main" id="{465B4266-22EF-5F45-B489-9725C601E32E}"/>
              </a:ext>
            </a:extLst>
          </p:cNvPr>
          <p:cNvSpPr/>
          <p:nvPr userDrawn="1"/>
        </p:nvSpPr>
        <p:spPr>
          <a:xfrm>
            <a:off x="9655716"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Triangle 517">
            <a:extLst>
              <a:ext uri="{FF2B5EF4-FFF2-40B4-BE49-F238E27FC236}">
                <a16:creationId xmlns:a16="http://schemas.microsoft.com/office/drawing/2014/main" id="{165F2F72-4CA9-5F4F-9676-FA86FFBB5D90}"/>
              </a:ext>
            </a:extLst>
          </p:cNvPr>
          <p:cNvSpPr/>
          <p:nvPr userDrawn="1"/>
        </p:nvSpPr>
        <p:spPr>
          <a:xfrm>
            <a:off x="9071701"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Triangle 518">
            <a:extLst>
              <a:ext uri="{FF2B5EF4-FFF2-40B4-BE49-F238E27FC236}">
                <a16:creationId xmlns:a16="http://schemas.microsoft.com/office/drawing/2014/main" id="{AD02980A-F133-9B49-B0D9-685131289171}"/>
              </a:ext>
            </a:extLst>
          </p:cNvPr>
          <p:cNvSpPr/>
          <p:nvPr userDrawn="1"/>
        </p:nvSpPr>
        <p:spPr>
          <a:xfrm>
            <a:off x="9461269"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Triangle 519">
            <a:extLst>
              <a:ext uri="{FF2B5EF4-FFF2-40B4-BE49-F238E27FC236}">
                <a16:creationId xmlns:a16="http://schemas.microsoft.com/office/drawing/2014/main" id="{D8EC1DEA-8310-D645-B45A-F7BD3298ACD7}"/>
              </a:ext>
            </a:extLst>
          </p:cNvPr>
          <p:cNvSpPr/>
          <p:nvPr userDrawn="1"/>
        </p:nvSpPr>
        <p:spPr>
          <a:xfrm rot="10800000">
            <a:off x="9071701"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Triangle 520">
            <a:extLst>
              <a:ext uri="{FF2B5EF4-FFF2-40B4-BE49-F238E27FC236}">
                <a16:creationId xmlns:a16="http://schemas.microsoft.com/office/drawing/2014/main" id="{20F9ABD2-19E9-1546-A19E-616C16E879F5}"/>
              </a:ext>
            </a:extLst>
          </p:cNvPr>
          <p:cNvSpPr/>
          <p:nvPr userDrawn="1"/>
        </p:nvSpPr>
        <p:spPr>
          <a:xfrm rot="10800000">
            <a:off x="9461269"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Triangle 521">
            <a:extLst>
              <a:ext uri="{FF2B5EF4-FFF2-40B4-BE49-F238E27FC236}">
                <a16:creationId xmlns:a16="http://schemas.microsoft.com/office/drawing/2014/main" id="{5242AA18-A498-BC43-92DD-52F9950076E9}"/>
              </a:ext>
            </a:extLst>
          </p:cNvPr>
          <p:cNvSpPr/>
          <p:nvPr userDrawn="1"/>
        </p:nvSpPr>
        <p:spPr>
          <a:xfrm rot="10800000">
            <a:off x="9264329"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Triangle 522">
            <a:extLst>
              <a:ext uri="{FF2B5EF4-FFF2-40B4-BE49-F238E27FC236}">
                <a16:creationId xmlns:a16="http://schemas.microsoft.com/office/drawing/2014/main" id="{121C21D1-81BF-CA40-AC4A-996709B3D92D}"/>
              </a:ext>
            </a:extLst>
          </p:cNvPr>
          <p:cNvSpPr/>
          <p:nvPr userDrawn="1"/>
        </p:nvSpPr>
        <p:spPr>
          <a:xfrm rot="10800000">
            <a:off x="9652352"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Triangle 523">
            <a:extLst>
              <a:ext uri="{FF2B5EF4-FFF2-40B4-BE49-F238E27FC236}">
                <a16:creationId xmlns:a16="http://schemas.microsoft.com/office/drawing/2014/main" id="{2124AD5E-F79A-CF41-9BFF-13A7C356C514}"/>
              </a:ext>
            </a:extLst>
          </p:cNvPr>
          <p:cNvSpPr/>
          <p:nvPr userDrawn="1"/>
        </p:nvSpPr>
        <p:spPr>
          <a:xfrm rot="10800000">
            <a:off x="9849293"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Triangle 524">
            <a:extLst>
              <a:ext uri="{FF2B5EF4-FFF2-40B4-BE49-F238E27FC236}">
                <a16:creationId xmlns:a16="http://schemas.microsoft.com/office/drawing/2014/main" id="{CE9BECA3-80D9-D442-AB30-8AE0464A8090}"/>
              </a:ext>
            </a:extLst>
          </p:cNvPr>
          <p:cNvSpPr/>
          <p:nvPr userDrawn="1"/>
        </p:nvSpPr>
        <p:spPr>
          <a:xfrm>
            <a:off x="9849293"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Triangle 525">
            <a:extLst>
              <a:ext uri="{FF2B5EF4-FFF2-40B4-BE49-F238E27FC236}">
                <a16:creationId xmlns:a16="http://schemas.microsoft.com/office/drawing/2014/main" id="{AFF798C2-3A43-8A42-AB4C-0B391AB72657}"/>
              </a:ext>
            </a:extLst>
          </p:cNvPr>
          <p:cNvSpPr/>
          <p:nvPr userDrawn="1"/>
        </p:nvSpPr>
        <p:spPr>
          <a:xfrm rot="10800000">
            <a:off x="8875646" y="61900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Triangle 526">
            <a:extLst>
              <a:ext uri="{FF2B5EF4-FFF2-40B4-BE49-F238E27FC236}">
                <a16:creationId xmlns:a16="http://schemas.microsoft.com/office/drawing/2014/main" id="{9FBCADDA-52C3-1C45-9B0B-B3FDEB2757B0}"/>
              </a:ext>
            </a:extLst>
          </p:cNvPr>
          <p:cNvSpPr/>
          <p:nvPr userDrawn="1"/>
        </p:nvSpPr>
        <p:spPr>
          <a:xfrm rot="10800000">
            <a:off x="8683018"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Triangle 527">
            <a:extLst>
              <a:ext uri="{FF2B5EF4-FFF2-40B4-BE49-F238E27FC236}">
                <a16:creationId xmlns:a16="http://schemas.microsoft.com/office/drawing/2014/main" id="{4A96D60D-8BC2-A243-AB8D-827DC830A1D9}"/>
              </a:ext>
            </a:extLst>
          </p:cNvPr>
          <p:cNvSpPr/>
          <p:nvPr userDrawn="1"/>
        </p:nvSpPr>
        <p:spPr>
          <a:xfrm>
            <a:off x="8683018"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Triangle 528">
            <a:extLst>
              <a:ext uri="{FF2B5EF4-FFF2-40B4-BE49-F238E27FC236}">
                <a16:creationId xmlns:a16="http://schemas.microsoft.com/office/drawing/2014/main" id="{C7972123-3093-AA42-90C0-317999153749}"/>
              </a:ext>
            </a:extLst>
          </p:cNvPr>
          <p:cNvSpPr/>
          <p:nvPr userDrawn="1"/>
        </p:nvSpPr>
        <p:spPr>
          <a:xfrm>
            <a:off x="10046584"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Triangle 529">
            <a:extLst>
              <a:ext uri="{FF2B5EF4-FFF2-40B4-BE49-F238E27FC236}">
                <a16:creationId xmlns:a16="http://schemas.microsoft.com/office/drawing/2014/main" id="{1F42AD22-9728-B244-90FB-E88B711BFDBC}"/>
              </a:ext>
            </a:extLst>
          </p:cNvPr>
          <p:cNvSpPr/>
          <p:nvPr userDrawn="1"/>
        </p:nvSpPr>
        <p:spPr>
          <a:xfrm rot="10800000">
            <a:off x="10050285"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Triangle 530">
            <a:extLst>
              <a:ext uri="{FF2B5EF4-FFF2-40B4-BE49-F238E27FC236}">
                <a16:creationId xmlns:a16="http://schemas.microsoft.com/office/drawing/2014/main" id="{35DD0988-11A2-E34A-AA84-F9B8B767CAEC}"/>
              </a:ext>
            </a:extLst>
          </p:cNvPr>
          <p:cNvSpPr/>
          <p:nvPr userDrawn="1"/>
        </p:nvSpPr>
        <p:spPr>
          <a:xfrm>
            <a:off x="10437420"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 name="Triangle 531">
            <a:extLst>
              <a:ext uri="{FF2B5EF4-FFF2-40B4-BE49-F238E27FC236}">
                <a16:creationId xmlns:a16="http://schemas.microsoft.com/office/drawing/2014/main" id="{82E1059B-59B6-BA46-B62D-2E91B4A5F1B0}"/>
              </a:ext>
            </a:extLst>
          </p:cNvPr>
          <p:cNvSpPr/>
          <p:nvPr userDrawn="1"/>
        </p:nvSpPr>
        <p:spPr>
          <a:xfrm>
            <a:off x="10824832"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Triangle 532">
            <a:extLst>
              <a:ext uri="{FF2B5EF4-FFF2-40B4-BE49-F238E27FC236}">
                <a16:creationId xmlns:a16="http://schemas.microsoft.com/office/drawing/2014/main" id="{AE10F0F1-FA34-204C-91D0-3C8BA83A6ADD}"/>
              </a:ext>
            </a:extLst>
          </p:cNvPr>
          <p:cNvSpPr/>
          <p:nvPr userDrawn="1"/>
        </p:nvSpPr>
        <p:spPr>
          <a:xfrm>
            <a:off x="11216219"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Triangle 533">
            <a:extLst>
              <a:ext uri="{FF2B5EF4-FFF2-40B4-BE49-F238E27FC236}">
                <a16:creationId xmlns:a16="http://schemas.microsoft.com/office/drawing/2014/main" id="{9436D191-2318-FB42-BB24-CC3040C22A15}"/>
              </a:ext>
            </a:extLst>
          </p:cNvPr>
          <p:cNvSpPr/>
          <p:nvPr userDrawn="1"/>
        </p:nvSpPr>
        <p:spPr>
          <a:xfrm>
            <a:off x="10632204"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Triangle 534">
            <a:extLst>
              <a:ext uri="{FF2B5EF4-FFF2-40B4-BE49-F238E27FC236}">
                <a16:creationId xmlns:a16="http://schemas.microsoft.com/office/drawing/2014/main" id="{ED4A30CB-80DF-F244-84EB-EABBF78824D5}"/>
              </a:ext>
            </a:extLst>
          </p:cNvPr>
          <p:cNvSpPr/>
          <p:nvPr userDrawn="1"/>
        </p:nvSpPr>
        <p:spPr>
          <a:xfrm>
            <a:off x="11021772"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Triangle 535">
            <a:extLst>
              <a:ext uri="{FF2B5EF4-FFF2-40B4-BE49-F238E27FC236}">
                <a16:creationId xmlns:a16="http://schemas.microsoft.com/office/drawing/2014/main" id="{57EF68F8-4EBC-2440-9EF9-8B56D1EF6295}"/>
              </a:ext>
            </a:extLst>
          </p:cNvPr>
          <p:cNvSpPr/>
          <p:nvPr userDrawn="1"/>
        </p:nvSpPr>
        <p:spPr>
          <a:xfrm rot="10800000">
            <a:off x="10632204"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Triangle 536">
            <a:extLst>
              <a:ext uri="{FF2B5EF4-FFF2-40B4-BE49-F238E27FC236}">
                <a16:creationId xmlns:a16="http://schemas.microsoft.com/office/drawing/2014/main" id="{D004A5C4-82C9-7443-B449-07A59FD95EEA}"/>
              </a:ext>
            </a:extLst>
          </p:cNvPr>
          <p:cNvSpPr/>
          <p:nvPr userDrawn="1"/>
        </p:nvSpPr>
        <p:spPr>
          <a:xfrm rot="10800000">
            <a:off x="11021772"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Triangle 537">
            <a:extLst>
              <a:ext uri="{FF2B5EF4-FFF2-40B4-BE49-F238E27FC236}">
                <a16:creationId xmlns:a16="http://schemas.microsoft.com/office/drawing/2014/main" id="{7608AFD8-DC5C-0E40-980F-9A9A592906C9}"/>
              </a:ext>
            </a:extLst>
          </p:cNvPr>
          <p:cNvSpPr/>
          <p:nvPr userDrawn="1"/>
        </p:nvSpPr>
        <p:spPr>
          <a:xfrm rot="10800000">
            <a:off x="10824832" y="619337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Triangle 538">
            <a:extLst>
              <a:ext uri="{FF2B5EF4-FFF2-40B4-BE49-F238E27FC236}">
                <a16:creationId xmlns:a16="http://schemas.microsoft.com/office/drawing/2014/main" id="{1EBBAEC7-0175-9E4D-8271-D7E2D5BF7040}"/>
              </a:ext>
            </a:extLst>
          </p:cNvPr>
          <p:cNvSpPr/>
          <p:nvPr userDrawn="1"/>
        </p:nvSpPr>
        <p:spPr>
          <a:xfrm rot="10800000">
            <a:off x="11212855"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Triangle 539">
            <a:extLst>
              <a:ext uri="{FF2B5EF4-FFF2-40B4-BE49-F238E27FC236}">
                <a16:creationId xmlns:a16="http://schemas.microsoft.com/office/drawing/2014/main" id="{8E7C1D47-E7C8-C84F-88D4-7640371869A8}"/>
              </a:ext>
            </a:extLst>
          </p:cNvPr>
          <p:cNvSpPr/>
          <p:nvPr userDrawn="1"/>
        </p:nvSpPr>
        <p:spPr>
          <a:xfrm rot="10800000">
            <a:off x="11409796" y="6543726"/>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Triangle 540">
            <a:extLst>
              <a:ext uri="{FF2B5EF4-FFF2-40B4-BE49-F238E27FC236}">
                <a16:creationId xmlns:a16="http://schemas.microsoft.com/office/drawing/2014/main" id="{7D0089F8-43DE-DA43-BA94-B14BACCE702C}"/>
              </a:ext>
            </a:extLst>
          </p:cNvPr>
          <p:cNvSpPr/>
          <p:nvPr userDrawn="1"/>
        </p:nvSpPr>
        <p:spPr>
          <a:xfrm>
            <a:off x="11409796" y="622706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Triangle 541">
            <a:extLst>
              <a:ext uri="{FF2B5EF4-FFF2-40B4-BE49-F238E27FC236}">
                <a16:creationId xmlns:a16="http://schemas.microsoft.com/office/drawing/2014/main" id="{11E3CF96-F14F-164C-93C5-E0981F5A7F0C}"/>
              </a:ext>
            </a:extLst>
          </p:cNvPr>
          <p:cNvSpPr/>
          <p:nvPr userDrawn="1"/>
        </p:nvSpPr>
        <p:spPr>
          <a:xfrm rot="10800000">
            <a:off x="10436149" y="619005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Triangle 542">
            <a:extLst>
              <a:ext uri="{FF2B5EF4-FFF2-40B4-BE49-F238E27FC236}">
                <a16:creationId xmlns:a16="http://schemas.microsoft.com/office/drawing/2014/main" id="{94554313-CB15-BC43-839F-A3F558D30FBC}"/>
              </a:ext>
            </a:extLst>
          </p:cNvPr>
          <p:cNvSpPr/>
          <p:nvPr userDrawn="1"/>
        </p:nvSpPr>
        <p:spPr>
          <a:xfrm rot="10800000">
            <a:off x="10243521"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Triangle 543">
            <a:extLst>
              <a:ext uri="{FF2B5EF4-FFF2-40B4-BE49-F238E27FC236}">
                <a16:creationId xmlns:a16="http://schemas.microsoft.com/office/drawing/2014/main" id="{9C65AC5D-6D07-484B-9D3A-DE3C55CDF648}"/>
              </a:ext>
            </a:extLst>
          </p:cNvPr>
          <p:cNvSpPr/>
          <p:nvPr userDrawn="1"/>
        </p:nvSpPr>
        <p:spPr>
          <a:xfrm>
            <a:off x="10243521"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Triangle 544">
            <a:extLst>
              <a:ext uri="{FF2B5EF4-FFF2-40B4-BE49-F238E27FC236}">
                <a16:creationId xmlns:a16="http://schemas.microsoft.com/office/drawing/2014/main" id="{9B7C4F33-EBE5-8749-AEF2-241A5B8D4C68}"/>
              </a:ext>
            </a:extLst>
          </p:cNvPr>
          <p:cNvSpPr/>
          <p:nvPr userDrawn="1"/>
        </p:nvSpPr>
        <p:spPr>
          <a:xfrm>
            <a:off x="11607087" y="6584392"/>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Triangle 545">
            <a:extLst>
              <a:ext uri="{FF2B5EF4-FFF2-40B4-BE49-F238E27FC236}">
                <a16:creationId xmlns:a16="http://schemas.microsoft.com/office/drawing/2014/main" id="{6E62C192-D703-A241-97FA-E5305DC50E14}"/>
              </a:ext>
            </a:extLst>
          </p:cNvPr>
          <p:cNvSpPr/>
          <p:nvPr userDrawn="1"/>
        </p:nvSpPr>
        <p:spPr>
          <a:xfrm rot="10800000">
            <a:off x="11610788" y="619210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Triangle 546">
            <a:extLst>
              <a:ext uri="{FF2B5EF4-FFF2-40B4-BE49-F238E27FC236}">
                <a16:creationId xmlns:a16="http://schemas.microsoft.com/office/drawing/2014/main" id="{0D8229C0-FA96-AF42-AC8C-957063FA24BA}"/>
              </a:ext>
            </a:extLst>
          </p:cNvPr>
          <p:cNvSpPr/>
          <p:nvPr userDrawn="1"/>
        </p:nvSpPr>
        <p:spPr>
          <a:xfrm rot="10800000">
            <a:off x="11804024" y="654452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Triangle 547">
            <a:extLst>
              <a:ext uri="{FF2B5EF4-FFF2-40B4-BE49-F238E27FC236}">
                <a16:creationId xmlns:a16="http://schemas.microsoft.com/office/drawing/2014/main" id="{2079A821-B057-6943-A54B-1153A14C0907}"/>
              </a:ext>
            </a:extLst>
          </p:cNvPr>
          <p:cNvSpPr/>
          <p:nvPr userDrawn="1"/>
        </p:nvSpPr>
        <p:spPr>
          <a:xfrm>
            <a:off x="11804024" y="622786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Triangle 548">
            <a:extLst>
              <a:ext uri="{FF2B5EF4-FFF2-40B4-BE49-F238E27FC236}">
                <a16:creationId xmlns:a16="http://schemas.microsoft.com/office/drawing/2014/main" id="{A5ACD9C6-E837-7146-BA89-3A758F6226DD}"/>
              </a:ext>
            </a:extLst>
          </p:cNvPr>
          <p:cNvSpPr/>
          <p:nvPr userDrawn="1"/>
        </p:nvSpPr>
        <p:spPr>
          <a:xfrm>
            <a:off x="2636324" y="587544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Triangle 549">
            <a:extLst>
              <a:ext uri="{FF2B5EF4-FFF2-40B4-BE49-F238E27FC236}">
                <a16:creationId xmlns:a16="http://schemas.microsoft.com/office/drawing/2014/main" id="{427ED312-8A46-BF44-8906-0DB93219CE88}"/>
              </a:ext>
            </a:extLst>
          </p:cNvPr>
          <p:cNvSpPr/>
          <p:nvPr userDrawn="1"/>
        </p:nvSpPr>
        <p:spPr>
          <a:xfrm rot="10800000">
            <a:off x="2441877" y="5837634"/>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Triangle 550">
            <a:extLst>
              <a:ext uri="{FF2B5EF4-FFF2-40B4-BE49-F238E27FC236}">
                <a16:creationId xmlns:a16="http://schemas.microsoft.com/office/drawing/2014/main" id="{21C3A420-3AEB-1949-9983-C18A45E62717}"/>
              </a:ext>
            </a:extLst>
          </p:cNvPr>
          <p:cNvSpPr/>
          <p:nvPr userDrawn="1"/>
        </p:nvSpPr>
        <p:spPr>
          <a:xfrm>
            <a:off x="2244937"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Triangle 551">
            <a:extLst>
              <a:ext uri="{FF2B5EF4-FFF2-40B4-BE49-F238E27FC236}">
                <a16:creationId xmlns:a16="http://schemas.microsoft.com/office/drawing/2014/main" id="{36FD8D7C-ED2A-B843-A49F-CBE96791D2FB}"/>
              </a:ext>
            </a:extLst>
          </p:cNvPr>
          <p:cNvSpPr/>
          <p:nvPr userDrawn="1"/>
        </p:nvSpPr>
        <p:spPr>
          <a:xfrm>
            <a:off x="2636324" y="6585659"/>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Triangle 552">
            <a:extLst>
              <a:ext uri="{FF2B5EF4-FFF2-40B4-BE49-F238E27FC236}">
                <a16:creationId xmlns:a16="http://schemas.microsoft.com/office/drawing/2014/main" id="{5C9847EA-8403-E245-BEFB-58954040F444}"/>
              </a:ext>
            </a:extLst>
          </p:cNvPr>
          <p:cNvSpPr/>
          <p:nvPr userDrawn="1"/>
        </p:nvSpPr>
        <p:spPr>
          <a:xfrm>
            <a:off x="2052309"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Triangle 553">
            <a:extLst>
              <a:ext uri="{FF2B5EF4-FFF2-40B4-BE49-F238E27FC236}">
                <a16:creationId xmlns:a16="http://schemas.microsoft.com/office/drawing/2014/main" id="{65E15963-CE17-2B43-9315-7BF268AEA616}"/>
              </a:ext>
            </a:extLst>
          </p:cNvPr>
          <p:cNvSpPr/>
          <p:nvPr userDrawn="1"/>
        </p:nvSpPr>
        <p:spPr>
          <a:xfrm>
            <a:off x="2441877" y="623118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Triangle 554">
            <a:extLst>
              <a:ext uri="{FF2B5EF4-FFF2-40B4-BE49-F238E27FC236}">
                <a16:creationId xmlns:a16="http://schemas.microsoft.com/office/drawing/2014/main" id="{3DA25092-E0AF-3746-AF61-4E04CA8ABF1A}"/>
              </a:ext>
            </a:extLst>
          </p:cNvPr>
          <p:cNvSpPr/>
          <p:nvPr userDrawn="1"/>
        </p:nvSpPr>
        <p:spPr>
          <a:xfrm rot="10800000">
            <a:off x="2052309"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Triangle 555">
            <a:extLst>
              <a:ext uri="{FF2B5EF4-FFF2-40B4-BE49-F238E27FC236}">
                <a16:creationId xmlns:a16="http://schemas.microsoft.com/office/drawing/2014/main" id="{CCE96E98-626D-8748-9F38-DA8753C87A8A}"/>
              </a:ext>
            </a:extLst>
          </p:cNvPr>
          <p:cNvSpPr/>
          <p:nvPr userDrawn="1"/>
        </p:nvSpPr>
        <p:spPr>
          <a:xfrm rot="10800000">
            <a:off x="2441877" y="6547848"/>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Triangle 556">
            <a:extLst>
              <a:ext uri="{FF2B5EF4-FFF2-40B4-BE49-F238E27FC236}">
                <a16:creationId xmlns:a16="http://schemas.microsoft.com/office/drawing/2014/main" id="{5FEB9567-DCB0-3F4C-8186-2A02BC507B93}"/>
              </a:ext>
            </a:extLst>
          </p:cNvPr>
          <p:cNvSpPr/>
          <p:nvPr userDrawn="1"/>
        </p:nvSpPr>
        <p:spPr>
          <a:xfrm rot="10800000">
            <a:off x="2632960" y="618925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Triangle 557">
            <a:extLst>
              <a:ext uri="{FF2B5EF4-FFF2-40B4-BE49-F238E27FC236}">
                <a16:creationId xmlns:a16="http://schemas.microsoft.com/office/drawing/2014/main" id="{AFD1F648-EAA4-AA40-BDD8-CFD4B0EEDDF9}"/>
              </a:ext>
            </a:extLst>
          </p:cNvPr>
          <p:cNvSpPr/>
          <p:nvPr userDrawn="1"/>
        </p:nvSpPr>
        <p:spPr>
          <a:xfrm>
            <a:off x="10449685" y="898641"/>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Triangle 558">
            <a:extLst>
              <a:ext uri="{FF2B5EF4-FFF2-40B4-BE49-F238E27FC236}">
                <a16:creationId xmlns:a16="http://schemas.microsoft.com/office/drawing/2014/main" id="{36C585B9-DFF6-3746-BD45-2BD211C07BEE}"/>
              </a:ext>
            </a:extLst>
          </p:cNvPr>
          <p:cNvSpPr/>
          <p:nvPr userDrawn="1"/>
        </p:nvSpPr>
        <p:spPr>
          <a:xfrm>
            <a:off x="10644469" y="544165"/>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Triangle 559">
            <a:extLst>
              <a:ext uri="{FF2B5EF4-FFF2-40B4-BE49-F238E27FC236}">
                <a16:creationId xmlns:a16="http://schemas.microsoft.com/office/drawing/2014/main" id="{11887A9F-9BA7-5E43-92F9-3AC14D36E70F}"/>
              </a:ext>
            </a:extLst>
          </p:cNvPr>
          <p:cNvSpPr/>
          <p:nvPr userDrawn="1"/>
        </p:nvSpPr>
        <p:spPr>
          <a:xfrm rot="10800000">
            <a:off x="11034037" y="860830"/>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Triangle 560">
            <a:extLst>
              <a:ext uri="{FF2B5EF4-FFF2-40B4-BE49-F238E27FC236}">
                <a16:creationId xmlns:a16="http://schemas.microsoft.com/office/drawing/2014/main" id="{99EE2675-2F0A-D241-9652-15976AE86C7B}"/>
              </a:ext>
            </a:extLst>
          </p:cNvPr>
          <p:cNvSpPr/>
          <p:nvPr userDrawn="1"/>
        </p:nvSpPr>
        <p:spPr>
          <a:xfrm>
            <a:off x="11422061" y="540043"/>
            <a:ext cx="277398" cy="247957"/>
          </a:xfrm>
          <a:prstGeom prst="triangle">
            <a:avLst/>
          </a:prstGeom>
          <a:noFill/>
          <a:ln w="44450">
            <a:solidFill>
              <a:schemeClr val="bg1">
                <a:lumMod val="1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4" name="Group 563">
            <a:extLst>
              <a:ext uri="{FF2B5EF4-FFF2-40B4-BE49-F238E27FC236}">
                <a16:creationId xmlns:a16="http://schemas.microsoft.com/office/drawing/2014/main" id="{C95F9915-F3A8-D04B-9B9B-8670CC3AA583}"/>
              </a:ext>
            </a:extLst>
          </p:cNvPr>
          <p:cNvGrpSpPr/>
          <p:nvPr userDrawn="1"/>
        </p:nvGrpSpPr>
        <p:grpSpPr>
          <a:xfrm>
            <a:off x="7392836" y="5388735"/>
            <a:ext cx="4365896" cy="1101845"/>
            <a:chOff x="7392836" y="5388735"/>
            <a:chExt cx="4365896" cy="1101845"/>
          </a:xfrm>
        </p:grpSpPr>
        <p:pic>
          <p:nvPicPr>
            <p:cNvPr id="565" name="Picture 564">
              <a:extLst>
                <a:ext uri="{FF2B5EF4-FFF2-40B4-BE49-F238E27FC236}">
                  <a16:creationId xmlns:a16="http://schemas.microsoft.com/office/drawing/2014/main" id="{15138C0E-DFF2-0F42-8DC3-DDE4D7C8B6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1164" y="5514091"/>
              <a:ext cx="723895" cy="634456"/>
            </a:xfrm>
            <a:prstGeom prst="rect">
              <a:avLst/>
            </a:prstGeom>
          </p:spPr>
        </p:pic>
        <p:sp>
          <p:nvSpPr>
            <p:cNvPr id="566" name="TextBox 565">
              <a:extLst>
                <a:ext uri="{FF2B5EF4-FFF2-40B4-BE49-F238E27FC236}">
                  <a16:creationId xmlns:a16="http://schemas.microsoft.com/office/drawing/2014/main" id="{2FBB2497-F999-BE41-ADAD-920A7170757D}"/>
                </a:ext>
              </a:extLst>
            </p:cNvPr>
            <p:cNvSpPr txBox="1"/>
            <p:nvPr/>
          </p:nvSpPr>
          <p:spPr>
            <a:xfrm>
              <a:off x="7392836" y="6235654"/>
              <a:ext cx="2002471" cy="246221"/>
            </a:xfrm>
            <a:prstGeom prst="rect">
              <a:avLst/>
            </a:prstGeom>
            <a:noFill/>
          </p:spPr>
          <p:txBody>
            <a:bodyPr wrap="none" rtlCol="0">
              <a:spAutoFit/>
            </a:bodyPr>
            <a:lstStyle/>
            <a:p>
              <a:r>
                <a:rPr lang="en-US" sz="1000" b="1" spc="600" dirty="0">
                  <a:solidFill>
                    <a:schemeClr val="tx2"/>
                  </a:solidFill>
                  <a:latin typeface="Assistant" pitchFamily="2" charset="-79"/>
                  <a:cs typeface="Assistant" pitchFamily="2" charset="-79"/>
                </a:rPr>
                <a:t>ARRIVALIST </a:t>
              </a:r>
              <a:r>
                <a:rPr lang="en-US" sz="1000" b="1" spc="600" dirty="0">
                  <a:solidFill>
                    <a:schemeClr val="accent1"/>
                  </a:solidFill>
                  <a:latin typeface="Assistant" pitchFamily="2" charset="-79"/>
                  <a:cs typeface="Assistant" pitchFamily="2" charset="-79"/>
                </a:rPr>
                <a:t>A4</a:t>
              </a:r>
            </a:p>
          </p:txBody>
        </p:sp>
        <p:grpSp>
          <p:nvGrpSpPr>
            <p:cNvPr id="567" name="Group 566">
              <a:extLst>
                <a:ext uri="{FF2B5EF4-FFF2-40B4-BE49-F238E27FC236}">
                  <a16:creationId xmlns:a16="http://schemas.microsoft.com/office/drawing/2014/main" id="{F725B5A3-0257-8749-91EE-40C5344DB73F}"/>
                </a:ext>
              </a:extLst>
            </p:cNvPr>
            <p:cNvGrpSpPr/>
            <p:nvPr/>
          </p:nvGrpSpPr>
          <p:grpSpPr>
            <a:xfrm>
              <a:off x="10134534" y="5606264"/>
              <a:ext cx="1624198" cy="683134"/>
              <a:chOff x="828637" y="755556"/>
              <a:chExt cx="3110096" cy="1308100"/>
            </a:xfrm>
          </p:grpSpPr>
          <p:grpSp>
            <p:nvGrpSpPr>
              <p:cNvPr id="569" name="Group 568">
                <a:extLst>
                  <a:ext uri="{FF2B5EF4-FFF2-40B4-BE49-F238E27FC236}">
                    <a16:creationId xmlns:a16="http://schemas.microsoft.com/office/drawing/2014/main" id="{FBD868FF-7BD5-9944-BBD4-4F1FEEE4A322}"/>
                  </a:ext>
                </a:extLst>
              </p:cNvPr>
              <p:cNvGrpSpPr/>
              <p:nvPr/>
            </p:nvGrpSpPr>
            <p:grpSpPr>
              <a:xfrm>
                <a:off x="828637" y="831756"/>
                <a:ext cx="3040246" cy="1231900"/>
                <a:chOff x="1371146" y="831756"/>
                <a:chExt cx="3040246" cy="1231900"/>
              </a:xfrm>
            </p:grpSpPr>
            <p:pic>
              <p:nvPicPr>
                <p:cNvPr id="571" name="Picture 570">
                  <a:extLst>
                    <a:ext uri="{FF2B5EF4-FFF2-40B4-BE49-F238E27FC236}">
                      <a16:creationId xmlns:a16="http://schemas.microsoft.com/office/drawing/2014/main" id="{96E3BE97-DC2A-CF46-B836-6BA38C4AC4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992" y="831756"/>
                  <a:ext cx="1041400" cy="1231900"/>
                </a:xfrm>
                <a:prstGeom prst="rect">
                  <a:avLst/>
                </a:prstGeom>
              </p:spPr>
            </p:pic>
            <p:pic>
              <p:nvPicPr>
                <p:cNvPr id="572" name="Picture 571">
                  <a:extLst>
                    <a:ext uri="{FF2B5EF4-FFF2-40B4-BE49-F238E27FC236}">
                      <a16:creationId xmlns:a16="http://schemas.microsoft.com/office/drawing/2014/main" id="{8CE8BF3A-A5E1-234D-89CA-BDBA873CE0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146" y="1295306"/>
                  <a:ext cx="1727200" cy="304800"/>
                </a:xfrm>
                <a:prstGeom prst="rect">
                  <a:avLst/>
                </a:prstGeom>
              </p:spPr>
            </p:pic>
          </p:grpSp>
          <p:pic>
            <p:nvPicPr>
              <p:cNvPr id="570" name="Picture 569">
                <a:extLst>
                  <a:ext uri="{FF2B5EF4-FFF2-40B4-BE49-F238E27FC236}">
                    <a16:creationId xmlns:a16="http://schemas.microsoft.com/office/drawing/2014/main" id="{83ED52E6-4AC2-9D47-A678-7DDE552813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9033" y="755556"/>
                <a:ext cx="139700" cy="152400"/>
              </a:xfrm>
              <a:prstGeom prst="rect">
                <a:avLst/>
              </a:prstGeom>
            </p:spPr>
          </p:pic>
        </p:grpSp>
        <p:cxnSp>
          <p:nvCxnSpPr>
            <p:cNvPr id="568" name="Straight Connector 567">
              <a:extLst>
                <a:ext uri="{FF2B5EF4-FFF2-40B4-BE49-F238E27FC236}">
                  <a16:creationId xmlns:a16="http://schemas.microsoft.com/office/drawing/2014/main" id="{9AC4AA8D-7303-3942-BDE9-88C8BF6C9DA2}"/>
                </a:ext>
              </a:extLst>
            </p:cNvPr>
            <p:cNvCxnSpPr>
              <a:cxnSpLocks/>
            </p:cNvCxnSpPr>
            <p:nvPr/>
          </p:nvCxnSpPr>
          <p:spPr>
            <a:xfrm flipV="1">
              <a:off x="9653285" y="5388735"/>
              <a:ext cx="1" cy="11018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75" name="Text Placeholder 7">
            <a:extLst>
              <a:ext uri="{FF2B5EF4-FFF2-40B4-BE49-F238E27FC236}">
                <a16:creationId xmlns:a16="http://schemas.microsoft.com/office/drawing/2014/main" id="{3614B71D-D55E-CC44-AACD-EABA485BBAC7}"/>
              </a:ext>
            </a:extLst>
          </p:cNvPr>
          <p:cNvSpPr>
            <a:spLocks noGrp="1"/>
          </p:cNvSpPr>
          <p:nvPr>
            <p:ph type="body" sz="quarter" idx="10" hasCustomPrompt="1"/>
          </p:nvPr>
        </p:nvSpPr>
        <p:spPr>
          <a:xfrm>
            <a:off x="1027113" y="3134158"/>
            <a:ext cx="7546871"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sz="3200" b="1" dirty="0">
                <a:solidFill>
                  <a:schemeClr val="bg1"/>
                </a:solidFill>
                <a:latin typeface="Assistant" pitchFamily="2" charset="-79"/>
                <a:cs typeface="Assistant" pitchFamily="2" charset="-79"/>
              </a:rPr>
              <a:t>Introducing Arrivalist </a:t>
            </a:r>
            <a:r>
              <a:rPr lang="en-US" sz="3200" b="1" dirty="0">
                <a:solidFill>
                  <a:schemeClr val="accent1"/>
                </a:solidFill>
                <a:latin typeface="Assistant" pitchFamily="2" charset="-79"/>
                <a:cs typeface="Assistant" pitchFamily="2" charset="-79"/>
              </a:rPr>
              <a:t>A4</a:t>
            </a:r>
          </a:p>
        </p:txBody>
      </p:sp>
      <p:sp>
        <p:nvSpPr>
          <p:cNvPr id="576" name="Text Placeholder 183">
            <a:extLst>
              <a:ext uri="{FF2B5EF4-FFF2-40B4-BE49-F238E27FC236}">
                <a16:creationId xmlns:a16="http://schemas.microsoft.com/office/drawing/2014/main" id="{ACC4EFA3-F5DE-3D41-9BC1-05A4AF297400}"/>
              </a:ext>
            </a:extLst>
          </p:cNvPr>
          <p:cNvSpPr>
            <a:spLocks noGrp="1"/>
          </p:cNvSpPr>
          <p:nvPr>
            <p:ph type="body" sz="quarter" idx="11" hasCustomPrompt="1"/>
          </p:nvPr>
        </p:nvSpPr>
        <p:spPr>
          <a:xfrm>
            <a:off x="1025456" y="3614624"/>
            <a:ext cx="7548527" cy="526825"/>
          </a:xfrm>
        </p:spPr>
        <p:txBody>
          <a:bodyPr>
            <a:noAutofit/>
          </a:bodyPr>
          <a:lstStyle>
            <a:lvl1pPr marL="0" indent="0">
              <a:buNone/>
              <a:defRPr sz="2400"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r>
              <a:rPr lang="en-US" sz="2800" dirty="0">
                <a:solidFill>
                  <a:schemeClr val="bg1"/>
                </a:solidFill>
                <a:latin typeface="Assistant" pitchFamily="2" charset="-79"/>
                <a:cs typeface="Assistant" pitchFamily="2" charset="-79"/>
              </a:rPr>
              <a:t>Redefining metrics for the way we move</a:t>
            </a:r>
          </a:p>
        </p:txBody>
      </p:sp>
    </p:spTree>
    <p:extLst>
      <p:ext uri="{BB962C8B-B14F-4D97-AF65-F5344CB8AC3E}">
        <p14:creationId xmlns:p14="http://schemas.microsoft.com/office/powerpoint/2010/main" val="3644592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5 - Partners">
    <p:bg>
      <p:bgPr>
        <a:solidFill>
          <a:schemeClr val="bg1"/>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C7C4B380-135E-BF49-A49B-4E01860F4D8A}"/>
              </a:ext>
            </a:extLst>
          </p:cNvPr>
          <p:cNvSpPr/>
          <p:nvPr userDrawn="1"/>
        </p:nvSpPr>
        <p:spPr>
          <a:xfrm>
            <a:off x="10726366" y="6019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615A3843-6298-B248-85FF-0ED9FBCD5074}"/>
              </a:ext>
            </a:extLst>
          </p:cNvPr>
          <p:cNvSpPr/>
          <p:nvPr userDrawn="1"/>
        </p:nvSpPr>
        <p:spPr>
          <a:xfrm rot="10800000">
            <a:off x="10921150" y="5641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E6132EF6-B715-F945-B886-293FE15BF4BE}"/>
              </a:ext>
            </a:extLst>
          </p:cNvPr>
          <p:cNvSpPr/>
          <p:nvPr userDrawn="1"/>
        </p:nvSpPr>
        <p:spPr>
          <a:xfrm rot="10800000">
            <a:off x="11310718" y="5641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D6326605-F96F-EB4B-B4B3-0E1CD04A6B63}"/>
              </a:ext>
            </a:extLst>
          </p:cNvPr>
          <p:cNvSpPr/>
          <p:nvPr userDrawn="1"/>
        </p:nvSpPr>
        <p:spPr>
          <a:xfrm rot="10800000">
            <a:off x="11698742" y="56003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46B13ABD-14CE-5A48-9FAC-A3F0DE108ABC}"/>
              </a:ext>
            </a:extLst>
          </p:cNvPr>
          <p:cNvSpPr/>
          <p:nvPr userDrawn="1"/>
        </p:nvSpPr>
        <p:spPr>
          <a:xfrm>
            <a:off x="11896033" y="6006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BE45FF65-3DF3-2945-82D7-771915CB9830}"/>
              </a:ext>
            </a:extLst>
          </p:cNvPr>
          <p:cNvSpPr/>
          <p:nvPr userDrawn="1"/>
        </p:nvSpPr>
        <p:spPr>
          <a:xfrm rot="10800000">
            <a:off x="11899734" y="2084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EFEBE425-0C83-F94A-AA16-AEFF79BA1BB3}"/>
              </a:ext>
            </a:extLst>
          </p:cNvPr>
          <p:cNvSpPr/>
          <p:nvPr userDrawn="1"/>
        </p:nvSpPr>
        <p:spPr>
          <a:xfrm>
            <a:off x="9553275" y="13121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EAAF3EDD-7B4C-E04F-8C1B-C45D524A4F23}"/>
              </a:ext>
            </a:extLst>
          </p:cNvPr>
          <p:cNvSpPr/>
          <p:nvPr userDrawn="1"/>
        </p:nvSpPr>
        <p:spPr>
          <a:xfrm>
            <a:off x="9944662" y="13121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23BFED94-9E53-DD4C-8158-F48CA159C364}"/>
              </a:ext>
            </a:extLst>
          </p:cNvPr>
          <p:cNvSpPr/>
          <p:nvPr userDrawn="1"/>
        </p:nvSpPr>
        <p:spPr>
          <a:xfrm>
            <a:off x="9750215" y="9577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508F68A3-ABDE-2D44-9926-7F15704BF875}"/>
              </a:ext>
            </a:extLst>
          </p:cNvPr>
          <p:cNvSpPr/>
          <p:nvPr userDrawn="1"/>
        </p:nvSpPr>
        <p:spPr>
          <a:xfrm rot="10800000">
            <a:off x="9360647" y="12743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3CAA8A44-CE1E-794A-A7A4-6CF722051471}"/>
              </a:ext>
            </a:extLst>
          </p:cNvPr>
          <p:cNvSpPr/>
          <p:nvPr userDrawn="1"/>
        </p:nvSpPr>
        <p:spPr>
          <a:xfrm>
            <a:off x="10138239" y="95357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EAB888E0-5216-3542-A23B-364C88040124}"/>
              </a:ext>
            </a:extLst>
          </p:cNvPr>
          <p:cNvSpPr/>
          <p:nvPr userDrawn="1"/>
        </p:nvSpPr>
        <p:spPr>
          <a:xfrm rot="10800000">
            <a:off x="10339231" y="91862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C9DA35FF-6E0E-5541-AE8E-753D7ED502A1}"/>
              </a:ext>
            </a:extLst>
          </p:cNvPr>
          <p:cNvSpPr/>
          <p:nvPr userDrawn="1"/>
        </p:nvSpPr>
        <p:spPr>
          <a:xfrm>
            <a:off x="11505165" y="13121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AF88702-E5D3-F14F-B7C2-72F64FCF9055}"/>
              </a:ext>
            </a:extLst>
          </p:cNvPr>
          <p:cNvSpPr/>
          <p:nvPr userDrawn="1"/>
        </p:nvSpPr>
        <p:spPr>
          <a:xfrm>
            <a:off x="10921150" y="9577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832198D8-225A-074B-908D-E585F4DC6E8E}"/>
              </a:ext>
            </a:extLst>
          </p:cNvPr>
          <p:cNvSpPr/>
          <p:nvPr userDrawn="1"/>
        </p:nvSpPr>
        <p:spPr>
          <a:xfrm>
            <a:off x="11310718" y="95770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9612BCF7-4D26-3F4E-8104-2C5C6F893674}"/>
              </a:ext>
            </a:extLst>
          </p:cNvPr>
          <p:cNvSpPr/>
          <p:nvPr userDrawn="1"/>
        </p:nvSpPr>
        <p:spPr>
          <a:xfrm rot="10800000">
            <a:off x="11501801" y="91576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8D116370-03F4-D240-8535-5670387D22EE}"/>
              </a:ext>
            </a:extLst>
          </p:cNvPr>
          <p:cNvSpPr/>
          <p:nvPr userDrawn="1"/>
        </p:nvSpPr>
        <p:spPr>
          <a:xfrm rot="10800000">
            <a:off x="11698742" y="127024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3F772927-C10B-D548-8BD2-1B7685060D48}"/>
              </a:ext>
            </a:extLst>
          </p:cNvPr>
          <p:cNvSpPr/>
          <p:nvPr userDrawn="1"/>
        </p:nvSpPr>
        <p:spPr>
          <a:xfrm>
            <a:off x="11698742" y="95357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F68134A7-28E0-5D4F-888F-6BF3819169CA}"/>
              </a:ext>
            </a:extLst>
          </p:cNvPr>
          <p:cNvSpPr/>
          <p:nvPr userDrawn="1"/>
        </p:nvSpPr>
        <p:spPr>
          <a:xfrm rot="10800000">
            <a:off x="10725095" y="91657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4F5FFAE1-27C1-C04F-AA90-C8ECDA92EA9B}"/>
              </a:ext>
            </a:extLst>
          </p:cNvPr>
          <p:cNvSpPr/>
          <p:nvPr userDrawn="1"/>
        </p:nvSpPr>
        <p:spPr>
          <a:xfrm>
            <a:off x="11896033" y="131091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DB115F65-3DF8-6640-8C4B-412C4989DB0E}"/>
              </a:ext>
            </a:extLst>
          </p:cNvPr>
          <p:cNvSpPr/>
          <p:nvPr userDrawn="1"/>
        </p:nvSpPr>
        <p:spPr>
          <a:xfrm rot="10800000">
            <a:off x="11899734" y="91862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68A562BE-6974-B642-A07E-71CDC2C17BDF}"/>
              </a:ext>
            </a:extLst>
          </p:cNvPr>
          <p:cNvSpPr/>
          <p:nvPr userDrawn="1"/>
        </p:nvSpPr>
        <p:spPr>
          <a:xfrm>
            <a:off x="9553275" y="202602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42844648-699B-B247-A94D-738005F02395}"/>
              </a:ext>
            </a:extLst>
          </p:cNvPr>
          <p:cNvSpPr/>
          <p:nvPr userDrawn="1"/>
        </p:nvSpPr>
        <p:spPr>
          <a:xfrm>
            <a:off x="9944662" y="202602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FE655DEA-5367-6644-ADA0-BEECC6083546}"/>
              </a:ext>
            </a:extLst>
          </p:cNvPr>
          <p:cNvSpPr/>
          <p:nvPr userDrawn="1"/>
        </p:nvSpPr>
        <p:spPr>
          <a:xfrm>
            <a:off x="9360647" y="16715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C4079E78-D1C3-2F48-A3FC-BBBCEC8693AF}"/>
              </a:ext>
            </a:extLst>
          </p:cNvPr>
          <p:cNvSpPr/>
          <p:nvPr userDrawn="1"/>
        </p:nvSpPr>
        <p:spPr>
          <a:xfrm>
            <a:off x="9750215" y="16715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E5FAD002-90EF-8345-8ED8-745ECCF91C97}"/>
              </a:ext>
            </a:extLst>
          </p:cNvPr>
          <p:cNvSpPr/>
          <p:nvPr userDrawn="1"/>
        </p:nvSpPr>
        <p:spPr>
          <a:xfrm rot="10800000">
            <a:off x="9553275" y="163374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FB2ACE0C-C8CD-A54A-8D3E-77A0FA393E5C}"/>
              </a:ext>
            </a:extLst>
          </p:cNvPr>
          <p:cNvSpPr/>
          <p:nvPr userDrawn="1"/>
        </p:nvSpPr>
        <p:spPr>
          <a:xfrm rot="10800000">
            <a:off x="10138239" y="19840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05E3B4F6-BEC6-374F-B609-B229BB69C597}"/>
              </a:ext>
            </a:extLst>
          </p:cNvPr>
          <p:cNvSpPr/>
          <p:nvPr userDrawn="1"/>
        </p:nvSpPr>
        <p:spPr>
          <a:xfrm>
            <a:off x="10138239" y="166743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4682AC85-BB4C-634F-99C3-FE77D800605A}"/>
              </a:ext>
            </a:extLst>
          </p:cNvPr>
          <p:cNvSpPr/>
          <p:nvPr userDrawn="1"/>
        </p:nvSpPr>
        <p:spPr>
          <a:xfrm>
            <a:off x="10335530" y="202476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DEDE037F-CB69-E24C-83F8-AD34E97A16D7}"/>
              </a:ext>
            </a:extLst>
          </p:cNvPr>
          <p:cNvSpPr/>
          <p:nvPr userDrawn="1"/>
        </p:nvSpPr>
        <p:spPr>
          <a:xfrm>
            <a:off x="11505165" y="202602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C9BEDBBE-E583-2346-828F-19D8010F00C9}"/>
              </a:ext>
            </a:extLst>
          </p:cNvPr>
          <p:cNvSpPr/>
          <p:nvPr userDrawn="1"/>
        </p:nvSpPr>
        <p:spPr>
          <a:xfrm>
            <a:off x="11310718" y="16715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98E38D5A-72F0-3743-9FDC-F8F074C333C9}"/>
              </a:ext>
            </a:extLst>
          </p:cNvPr>
          <p:cNvSpPr/>
          <p:nvPr userDrawn="1"/>
        </p:nvSpPr>
        <p:spPr>
          <a:xfrm rot="10800000">
            <a:off x="11501801" y="16296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06CDA771-FA4B-634E-B07D-4FFE26448DA5}"/>
              </a:ext>
            </a:extLst>
          </p:cNvPr>
          <p:cNvSpPr/>
          <p:nvPr userDrawn="1"/>
        </p:nvSpPr>
        <p:spPr>
          <a:xfrm rot="10800000">
            <a:off x="11698742" y="19840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1CD8592B-10B8-4C47-92AD-496AE99C23A5}"/>
              </a:ext>
            </a:extLst>
          </p:cNvPr>
          <p:cNvSpPr/>
          <p:nvPr userDrawn="1"/>
        </p:nvSpPr>
        <p:spPr>
          <a:xfrm rot="10800000">
            <a:off x="11899734" y="163247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AD6D06FF-63F0-0E47-9669-922DEC4D1843}"/>
              </a:ext>
            </a:extLst>
          </p:cNvPr>
          <p:cNvSpPr/>
          <p:nvPr userDrawn="1"/>
        </p:nvSpPr>
        <p:spPr>
          <a:xfrm>
            <a:off x="7214524" y="27349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72C95B07-C2C5-354A-BB89-C9329D2DFF39}"/>
              </a:ext>
            </a:extLst>
          </p:cNvPr>
          <p:cNvSpPr/>
          <p:nvPr userDrawn="1"/>
        </p:nvSpPr>
        <p:spPr>
          <a:xfrm rot="10800000">
            <a:off x="7218225" y="234268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1ABFB450-8088-3841-ABCE-B440834A0C34}"/>
              </a:ext>
            </a:extLst>
          </p:cNvPr>
          <p:cNvSpPr/>
          <p:nvPr userDrawn="1"/>
        </p:nvSpPr>
        <p:spPr>
          <a:xfrm>
            <a:off x="8775027" y="27349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F1E80AC6-8B0E-EC4C-8D5F-3C415E22B778}"/>
              </a:ext>
            </a:extLst>
          </p:cNvPr>
          <p:cNvSpPr/>
          <p:nvPr userDrawn="1"/>
        </p:nvSpPr>
        <p:spPr>
          <a:xfrm>
            <a:off x="9553275" y="273624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5A298BA7-8960-0745-9AB8-C09DA3C19ADB}"/>
              </a:ext>
            </a:extLst>
          </p:cNvPr>
          <p:cNvSpPr/>
          <p:nvPr userDrawn="1"/>
        </p:nvSpPr>
        <p:spPr>
          <a:xfrm>
            <a:off x="9360647" y="23817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2C37218E-001B-5547-9080-F5D571FE70CD}"/>
              </a:ext>
            </a:extLst>
          </p:cNvPr>
          <p:cNvSpPr/>
          <p:nvPr userDrawn="1"/>
        </p:nvSpPr>
        <p:spPr>
          <a:xfrm rot="10800000">
            <a:off x="9360647" y="269843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587D79CE-DC21-3941-860E-0166F79A6235}"/>
              </a:ext>
            </a:extLst>
          </p:cNvPr>
          <p:cNvSpPr/>
          <p:nvPr userDrawn="1"/>
        </p:nvSpPr>
        <p:spPr>
          <a:xfrm rot="10800000">
            <a:off x="9750215" y="269843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CE8C84DA-60DA-FE4D-BD68-D1FDEA7D86C9}"/>
              </a:ext>
            </a:extLst>
          </p:cNvPr>
          <p:cNvSpPr/>
          <p:nvPr userDrawn="1"/>
        </p:nvSpPr>
        <p:spPr>
          <a:xfrm rot="10800000">
            <a:off x="9553275" y="234395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C4BE21B2-435F-D54F-8938-8309AA3D12EC}"/>
              </a:ext>
            </a:extLst>
          </p:cNvPr>
          <p:cNvSpPr/>
          <p:nvPr userDrawn="1"/>
        </p:nvSpPr>
        <p:spPr>
          <a:xfrm rot="10800000">
            <a:off x="9941298" y="23398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5747D5A-BE76-C043-AB50-30920BC0D230}"/>
              </a:ext>
            </a:extLst>
          </p:cNvPr>
          <p:cNvSpPr/>
          <p:nvPr userDrawn="1"/>
        </p:nvSpPr>
        <p:spPr>
          <a:xfrm>
            <a:off x="10138239" y="237764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43CCB1F0-A5AE-5843-A795-2D0402F8F9F7}"/>
              </a:ext>
            </a:extLst>
          </p:cNvPr>
          <p:cNvSpPr/>
          <p:nvPr userDrawn="1"/>
        </p:nvSpPr>
        <p:spPr>
          <a:xfrm rot="10800000">
            <a:off x="9164592" y="234063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6FF7015B-E0DB-0D43-BA7B-86090E029FDA}"/>
              </a:ext>
            </a:extLst>
          </p:cNvPr>
          <p:cNvSpPr/>
          <p:nvPr userDrawn="1"/>
        </p:nvSpPr>
        <p:spPr>
          <a:xfrm rot="10800000">
            <a:off x="8971964" y="269511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E02DCAF2-5888-D442-BD8E-1EACBE7CA620}"/>
              </a:ext>
            </a:extLst>
          </p:cNvPr>
          <p:cNvSpPr/>
          <p:nvPr userDrawn="1"/>
        </p:nvSpPr>
        <p:spPr>
          <a:xfrm rot="10800000">
            <a:off x="11501801" y="233983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58B9B5CF-D97B-524A-A1F2-BD0952B38D29}"/>
              </a:ext>
            </a:extLst>
          </p:cNvPr>
          <p:cNvSpPr/>
          <p:nvPr userDrawn="1"/>
        </p:nvSpPr>
        <p:spPr>
          <a:xfrm rot="10800000">
            <a:off x="11698742" y="269431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978B2D81-0612-1048-95D3-5ACF0E9D1CA4}"/>
              </a:ext>
            </a:extLst>
          </p:cNvPr>
          <p:cNvSpPr/>
          <p:nvPr userDrawn="1"/>
        </p:nvSpPr>
        <p:spPr>
          <a:xfrm>
            <a:off x="11896033" y="27349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8BA46F6F-351F-F846-BA88-406734C779CC}"/>
              </a:ext>
            </a:extLst>
          </p:cNvPr>
          <p:cNvSpPr/>
          <p:nvPr userDrawn="1"/>
        </p:nvSpPr>
        <p:spPr>
          <a:xfrm>
            <a:off x="6823656"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57419797-B612-5246-8C41-823E1235D54A}"/>
              </a:ext>
            </a:extLst>
          </p:cNvPr>
          <p:cNvSpPr/>
          <p:nvPr userDrawn="1"/>
        </p:nvSpPr>
        <p:spPr>
          <a:xfrm rot="10800000">
            <a:off x="6820292" y="304864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AE8B5154-2167-9146-80A0-669C4E494DED}"/>
              </a:ext>
            </a:extLst>
          </p:cNvPr>
          <p:cNvSpPr/>
          <p:nvPr userDrawn="1"/>
        </p:nvSpPr>
        <p:spPr>
          <a:xfrm rot="10800000">
            <a:off x="7017233" y="340311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40860C3F-F9BB-7246-A7AE-9CCB93AC3E44}"/>
              </a:ext>
            </a:extLst>
          </p:cNvPr>
          <p:cNvSpPr/>
          <p:nvPr userDrawn="1"/>
        </p:nvSpPr>
        <p:spPr>
          <a:xfrm>
            <a:off x="7017233" y="308645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99F9D170-5A7A-A441-995B-0267AFD5FC20}"/>
              </a:ext>
            </a:extLst>
          </p:cNvPr>
          <p:cNvSpPr/>
          <p:nvPr userDrawn="1"/>
        </p:nvSpPr>
        <p:spPr>
          <a:xfrm>
            <a:off x="7992772"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A1EF4682-D1FF-8045-91F9-B46AF7EF43D2}"/>
              </a:ext>
            </a:extLst>
          </p:cNvPr>
          <p:cNvSpPr/>
          <p:nvPr userDrawn="1"/>
        </p:nvSpPr>
        <p:spPr>
          <a:xfrm>
            <a:off x="8384159"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F9423780-9306-B340-BCD7-F68948789648}"/>
              </a:ext>
            </a:extLst>
          </p:cNvPr>
          <p:cNvSpPr/>
          <p:nvPr userDrawn="1"/>
        </p:nvSpPr>
        <p:spPr>
          <a:xfrm>
            <a:off x="7800144" y="309057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86636E44-98CA-8948-9CBD-D51A91DC5F35}"/>
              </a:ext>
            </a:extLst>
          </p:cNvPr>
          <p:cNvSpPr/>
          <p:nvPr userDrawn="1"/>
        </p:nvSpPr>
        <p:spPr>
          <a:xfrm>
            <a:off x="8189712" y="309057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AD9B9D5D-A846-FD48-BDF2-6AD52AFB9017}"/>
              </a:ext>
            </a:extLst>
          </p:cNvPr>
          <p:cNvSpPr/>
          <p:nvPr userDrawn="1"/>
        </p:nvSpPr>
        <p:spPr>
          <a:xfrm rot="10800000">
            <a:off x="7800144" y="340723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B79ED43F-CC76-9F44-9813-3B86BB2E7CD0}"/>
              </a:ext>
            </a:extLst>
          </p:cNvPr>
          <p:cNvSpPr/>
          <p:nvPr userDrawn="1"/>
        </p:nvSpPr>
        <p:spPr>
          <a:xfrm rot="10800000">
            <a:off x="8577736" y="340311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15845562-40EF-1D48-AA3F-FBE92535CBE4}"/>
              </a:ext>
            </a:extLst>
          </p:cNvPr>
          <p:cNvSpPr/>
          <p:nvPr userDrawn="1"/>
        </p:nvSpPr>
        <p:spPr>
          <a:xfrm>
            <a:off x="8577736" y="308645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1AF87D8E-5857-7143-919C-650116CEB3A8}"/>
              </a:ext>
            </a:extLst>
          </p:cNvPr>
          <p:cNvSpPr/>
          <p:nvPr userDrawn="1"/>
        </p:nvSpPr>
        <p:spPr>
          <a:xfrm rot="10800000">
            <a:off x="7604089" y="304944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DB6A4772-B372-2D4F-8EF6-3AF8FA5FBCD7}"/>
              </a:ext>
            </a:extLst>
          </p:cNvPr>
          <p:cNvSpPr/>
          <p:nvPr userDrawn="1"/>
        </p:nvSpPr>
        <p:spPr>
          <a:xfrm rot="10800000">
            <a:off x="7411461" y="340391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54663147-63A1-4540-AEAA-84E98D9A5BC7}"/>
              </a:ext>
            </a:extLst>
          </p:cNvPr>
          <p:cNvSpPr/>
          <p:nvPr userDrawn="1"/>
        </p:nvSpPr>
        <p:spPr>
          <a:xfrm>
            <a:off x="7411461" y="30872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1E6A55B1-AE1D-A342-BB0C-1DD04A54ABE4}"/>
              </a:ext>
            </a:extLst>
          </p:cNvPr>
          <p:cNvSpPr/>
          <p:nvPr userDrawn="1"/>
        </p:nvSpPr>
        <p:spPr>
          <a:xfrm>
            <a:off x="8775027" y="344378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358C2936-A086-E34C-A312-9C9A27596F8C}"/>
              </a:ext>
            </a:extLst>
          </p:cNvPr>
          <p:cNvSpPr/>
          <p:nvPr userDrawn="1"/>
        </p:nvSpPr>
        <p:spPr>
          <a:xfrm>
            <a:off x="9944662"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BF18A138-F191-5549-9D37-BAD81CC3B61E}"/>
              </a:ext>
            </a:extLst>
          </p:cNvPr>
          <p:cNvSpPr/>
          <p:nvPr userDrawn="1"/>
        </p:nvSpPr>
        <p:spPr>
          <a:xfrm rot="10800000">
            <a:off x="9750215" y="340723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B7145D05-7764-0F41-B4A1-5398F7B406A0}"/>
              </a:ext>
            </a:extLst>
          </p:cNvPr>
          <p:cNvSpPr/>
          <p:nvPr userDrawn="1"/>
        </p:nvSpPr>
        <p:spPr>
          <a:xfrm rot="10800000">
            <a:off x="9553275" y="305276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675C1978-785C-214B-9DD8-54A1FFA6BC99}"/>
              </a:ext>
            </a:extLst>
          </p:cNvPr>
          <p:cNvSpPr/>
          <p:nvPr userDrawn="1"/>
        </p:nvSpPr>
        <p:spPr>
          <a:xfrm rot="10800000">
            <a:off x="10138239" y="340311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06FD76CF-141B-CF49-A29F-27F56A4AEA7F}"/>
              </a:ext>
            </a:extLst>
          </p:cNvPr>
          <p:cNvSpPr/>
          <p:nvPr userDrawn="1"/>
        </p:nvSpPr>
        <p:spPr>
          <a:xfrm rot="10800000">
            <a:off x="9164592" y="304944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24F3525D-81D1-D44F-8B96-10B6CE3FBC35}"/>
              </a:ext>
            </a:extLst>
          </p:cNvPr>
          <p:cNvSpPr/>
          <p:nvPr userDrawn="1"/>
        </p:nvSpPr>
        <p:spPr>
          <a:xfrm rot="10800000">
            <a:off x="8971964" y="340391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BD9EB4BE-D122-2B44-923C-84B9AA95E3E6}"/>
              </a:ext>
            </a:extLst>
          </p:cNvPr>
          <p:cNvSpPr/>
          <p:nvPr userDrawn="1"/>
        </p:nvSpPr>
        <p:spPr>
          <a:xfrm>
            <a:off x="8971964" y="30872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1EEB425F-1C52-D84C-B5F5-6EC7D2FD504A}"/>
              </a:ext>
            </a:extLst>
          </p:cNvPr>
          <p:cNvSpPr/>
          <p:nvPr userDrawn="1"/>
        </p:nvSpPr>
        <p:spPr>
          <a:xfrm>
            <a:off x="11113778"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ADF90FAC-27D7-E34F-9FCA-2CE09E80D085}"/>
              </a:ext>
            </a:extLst>
          </p:cNvPr>
          <p:cNvSpPr/>
          <p:nvPr userDrawn="1"/>
        </p:nvSpPr>
        <p:spPr>
          <a:xfrm>
            <a:off x="11505165" y="344504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5753E431-7D2A-404B-9F44-A11666F2807A}"/>
              </a:ext>
            </a:extLst>
          </p:cNvPr>
          <p:cNvSpPr/>
          <p:nvPr userDrawn="1"/>
        </p:nvSpPr>
        <p:spPr>
          <a:xfrm rot="10800000">
            <a:off x="11310718" y="340723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0871E9F9-D07B-C049-BAE6-2DD2A129EB60}"/>
              </a:ext>
            </a:extLst>
          </p:cNvPr>
          <p:cNvSpPr/>
          <p:nvPr userDrawn="1"/>
        </p:nvSpPr>
        <p:spPr>
          <a:xfrm rot="10800000">
            <a:off x="11698742" y="340311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A427AC8B-C38B-5149-823B-D2A4F8AD5876}"/>
              </a:ext>
            </a:extLst>
          </p:cNvPr>
          <p:cNvSpPr/>
          <p:nvPr userDrawn="1"/>
        </p:nvSpPr>
        <p:spPr>
          <a:xfrm>
            <a:off x="11896033" y="344378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50AAF0D6-22E4-714D-8728-1A229C71EB68}"/>
              </a:ext>
            </a:extLst>
          </p:cNvPr>
          <p:cNvSpPr/>
          <p:nvPr userDrawn="1"/>
        </p:nvSpPr>
        <p:spPr>
          <a:xfrm rot="10800000">
            <a:off x="11899734" y="305149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561F09D9-A18D-A14C-B975-BD645B6C415E}"/>
              </a:ext>
            </a:extLst>
          </p:cNvPr>
          <p:cNvSpPr/>
          <p:nvPr userDrawn="1"/>
        </p:nvSpPr>
        <p:spPr>
          <a:xfrm>
            <a:off x="6823656"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FA727465-7DB5-3641-BB60-7351A36B081D}"/>
              </a:ext>
            </a:extLst>
          </p:cNvPr>
          <p:cNvSpPr/>
          <p:nvPr userDrawn="1"/>
        </p:nvSpPr>
        <p:spPr>
          <a:xfrm>
            <a:off x="6629209" y="38007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0C9ECF77-9735-CA4A-8B99-B316A9FB985B}"/>
              </a:ext>
            </a:extLst>
          </p:cNvPr>
          <p:cNvSpPr/>
          <p:nvPr userDrawn="1"/>
        </p:nvSpPr>
        <p:spPr>
          <a:xfrm rot="10800000">
            <a:off x="6629209" y="41174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7C594931-6681-CE4F-A0D9-FD4853E549EF}"/>
              </a:ext>
            </a:extLst>
          </p:cNvPr>
          <p:cNvSpPr/>
          <p:nvPr userDrawn="1"/>
        </p:nvSpPr>
        <p:spPr>
          <a:xfrm rot="10800000">
            <a:off x="7017233" y="411333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8376AB3C-703C-C64B-881D-6F20EA39E43E}"/>
              </a:ext>
            </a:extLst>
          </p:cNvPr>
          <p:cNvSpPr/>
          <p:nvPr userDrawn="1"/>
        </p:nvSpPr>
        <p:spPr>
          <a:xfrm>
            <a:off x="7017233" y="379666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C6DCD58E-4EF2-8148-834F-9BAA6986C693}"/>
              </a:ext>
            </a:extLst>
          </p:cNvPr>
          <p:cNvSpPr/>
          <p:nvPr userDrawn="1"/>
        </p:nvSpPr>
        <p:spPr>
          <a:xfrm>
            <a:off x="7214524" y="41539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2D5CE31B-3645-4446-BB14-1BECC201E58E}"/>
              </a:ext>
            </a:extLst>
          </p:cNvPr>
          <p:cNvSpPr/>
          <p:nvPr userDrawn="1"/>
        </p:nvSpPr>
        <p:spPr>
          <a:xfrm rot="10800000">
            <a:off x="7218225" y="37617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9F6079DA-1BF0-174B-A8CC-BF5A293783B5}"/>
              </a:ext>
            </a:extLst>
          </p:cNvPr>
          <p:cNvSpPr/>
          <p:nvPr userDrawn="1"/>
        </p:nvSpPr>
        <p:spPr>
          <a:xfrm>
            <a:off x="7605360"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823B4944-586C-B342-A3A8-545B8EFAE8E2}"/>
              </a:ext>
            </a:extLst>
          </p:cNvPr>
          <p:cNvSpPr/>
          <p:nvPr userDrawn="1"/>
        </p:nvSpPr>
        <p:spPr>
          <a:xfrm>
            <a:off x="8384159"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62BA549B-03B0-0445-9C88-4EAF56E661D6}"/>
              </a:ext>
            </a:extLst>
          </p:cNvPr>
          <p:cNvSpPr/>
          <p:nvPr userDrawn="1"/>
        </p:nvSpPr>
        <p:spPr>
          <a:xfrm>
            <a:off x="7800144" y="38007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EEDC910B-35E8-CE4F-B47F-3337B16DC2EA}"/>
              </a:ext>
            </a:extLst>
          </p:cNvPr>
          <p:cNvSpPr/>
          <p:nvPr userDrawn="1"/>
        </p:nvSpPr>
        <p:spPr>
          <a:xfrm>
            <a:off x="8189712" y="38007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3F014E9B-1A06-5C48-A9DD-D329550FAE62}"/>
              </a:ext>
            </a:extLst>
          </p:cNvPr>
          <p:cNvSpPr/>
          <p:nvPr userDrawn="1"/>
        </p:nvSpPr>
        <p:spPr>
          <a:xfrm rot="10800000">
            <a:off x="7800144" y="41174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06BEEF0F-765C-B248-85D2-58A9FF89461C}"/>
              </a:ext>
            </a:extLst>
          </p:cNvPr>
          <p:cNvSpPr/>
          <p:nvPr userDrawn="1"/>
        </p:nvSpPr>
        <p:spPr>
          <a:xfrm rot="10800000">
            <a:off x="8189712" y="41174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940D2805-1336-D945-954C-C5098490A732}"/>
              </a:ext>
            </a:extLst>
          </p:cNvPr>
          <p:cNvSpPr/>
          <p:nvPr userDrawn="1"/>
        </p:nvSpPr>
        <p:spPr>
          <a:xfrm rot="10800000">
            <a:off x="7992772" y="37629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1C232C9F-20DF-AA42-A840-4BC3A2582EF9}"/>
              </a:ext>
            </a:extLst>
          </p:cNvPr>
          <p:cNvSpPr/>
          <p:nvPr userDrawn="1"/>
        </p:nvSpPr>
        <p:spPr>
          <a:xfrm rot="10800000">
            <a:off x="8577736" y="411333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A982FD3D-0F95-A94D-A526-8AA2F5AE1DAD}"/>
              </a:ext>
            </a:extLst>
          </p:cNvPr>
          <p:cNvSpPr/>
          <p:nvPr userDrawn="1"/>
        </p:nvSpPr>
        <p:spPr>
          <a:xfrm>
            <a:off x="8577736" y="379666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EB1A1DD8-8E67-9548-9F88-1818F8C7B5D8}"/>
              </a:ext>
            </a:extLst>
          </p:cNvPr>
          <p:cNvSpPr/>
          <p:nvPr userDrawn="1"/>
        </p:nvSpPr>
        <p:spPr>
          <a:xfrm rot="10800000">
            <a:off x="7411461" y="411413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BB67B20E-F6A9-924D-80D6-81A889682AF9}"/>
              </a:ext>
            </a:extLst>
          </p:cNvPr>
          <p:cNvSpPr/>
          <p:nvPr userDrawn="1"/>
        </p:nvSpPr>
        <p:spPr>
          <a:xfrm rot="10800000">
            <a:off x="8778728" y="37617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ECD0AA5D-4894-8B46-960C-F67562D3BED3}"/>
              </a:ext>
            </a:extLst>
          </p:cNvPr>
          <p:cNvSpPr/>
          <p:nvPr userDrawn="1"/>
        </p:nvSpPr>
        <p:spPr>
          <a:xfrm rot="10800000">
            <a:off x="9941298" y="37588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606DF846-1618-BA45-860B-8EC27E5930C4}"/>
              </a:ext>
            </a:extLst>
          </p:cNvPr>
          <p:cNvSpPr/>
          <p:nvPr userDrawn="1"/>
        </p:nvSpPr>
        <p:spPr>
          <a:xfrm rot="10800000">
            <a:off x="10138239" y="411333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7802CF0E-DDF7-8E49-8815-CB9FA76AD541}"/>
              </a:ext>
            </a:extLst>
          </p:cNvPr>
          <p:cNvSpPr/>
          <p:nvPr userDrawn="1"/>
        </p:nvSpPr>
        <p:spPr>
          <a:xfrm>
            <a:off x="10335530" y="41539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5DFCC65C-EA6A-B54D-8AB5-ECAF5D3DCB13}"/>
              </a:ext>
            </a:extLst>
          </p:cNvPr>
          <p:cNvSpPr/>
          <p:nvPr userDrawn="1"/>
        </p:nvSpPr>
        <p:spPr>
          <a:xfrm>
            <a:off x="10726366"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FEFBE98F-2CE4-3B4C-90EF-787BB6820A5D}"/>
              </a:ext>
            </a:extLst>
          </p:cNvPr>
          <p:cNvSpPr/>
          <p:nvPr userDrawn="1"/>
        </p:nvSpPr>
        <p:spPr>
          <a:xfrm>
            <a:off x="11113778"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AB5F0CDB-EC5E-C940-AA54-515B10AEBAFC}"/>
              </a:ext>
            </a:extLst>
          </p:cNvPr>
          <p:cNvSpPr/>
          <p:nvPr userDrawn="1"/>
        </p:nvSpPr>
        <p:spPr>
          <a:xfrm>
            <a:off x="11505165" y="415526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A5396C75-0A39-604E-84B7-0D1176E5633E}"/>
              </a:ext>
            </a:extLst>
          </p:cNvPr>
          <p:cNvSpPr/>
          <p:nvPr userDrawn="1"/>
        </p:nvSpPr>
        <p:spPr>
          <a:xfrm>
            <a:off x="10921150" y="38007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CE6634EF-DA88-3048-BF04-59D9FDB55EA0}"/>
              </a:ext>
            </a:extLst>
          </p:cNvPr>
          <p:cNvSpPr/>
          <p:nvPr userDrawn="1"/>
        </p:nvSpPr>
        <p:spPr>
          <a:xfrm>
            <a:off x="11310718" y="380078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AD927599-68A7-0F48-9EC9-8CCD32765507}"/>
              </a:ext>
            </a:extLst>
          </p:cNvPr>
          <p:cNvSpPr/>
          <p:nvPr userDrawn="1"/>
        </p:nvSpPr>
        <p:spPr>
          <a:xfrm rot="10800000">
            <a:off x="10921150" y="41174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8ACECBB2-DAF8-9B4E-A9A7-3853EAC1FE3B}"/>
              </a:ext>
            </a:extLst>
          </p:cNvPr>
          <p:cNvSpPr/>
          <p:nvPr userDrawn="1"/>
        </p:nvSpPr>
        <p:spPr>
          <a:xfrm rot="10800000">
            <a:off x="11310718" y="411745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648B7E08-29A9-094B-B83B-D93A8466B54B}"/>
              </a:ext>
            </a:extLst>
          </p:cNvPr>
          <p:cNvSpPr/>
          <p:nvPr userDrawn="1"/>
        </p:nvSpPr>
        <p:spPr>
          <a:xfrm rot="10800000">
            <a:off x="11113778" y="376297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E25C467D-1C84-4F4F-AC32-75D76735220A}"/>
              </a:ext>
            </a:extLst>
          </p:cNvPr>
          <p:cNvSpPr/>
          <p:nvPr userDrawn="1"/>
        </p:nvSpPr>
        <p:spPr>
          <a:xfrm rot="10800000">
            <a:off x="11501801" y="375885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A80334A3-8ADC-244C-B0C2-425D65B10870}"/>
              </a:ext>
            </a:extLst>
          </p:cNvPr>
          <p:cNvSpPr/>
          <p:nvPr userDrawn="1"/>
        </p:nvSpPr>
        <p:spPr>
          <a:xfrm rot="10800000">
            <a:off x="11698742" y="411333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8B77AF79-A92F-7247-9FB7-C9835A1C6B5B}"/>
              </a:ext>
            </a:extLst>
          </p:cNvPr>
          <p:cNvSpPr/>
          <p:nvPr userDrawn="1"/>
        </p:nvSpPr>
        <p:spPr>
          <a:xfrm>
            <a:off x="11698742" y="379666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175E6CDB-544E-2844-98AA-B383F30E09F1}"/>
              </a:ext>
            </a:extLst>
          </p:cNvPr>
          <p:cNvSpPr/>
          <p:nvPr userDrawn="1"/>
        </p:nvSpPr>
        <p:spPr>
          <a:xfrm rot="10800000">
            <a:off x="10532467" y="411413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19C2D3ED-4F31-324F-BA4C-D7F259DF5345}"/>
              </a:ext>
            </a:extLst>
          </p:cNvPr>
          <p:cNvSpPr/>
          <p:nvPr userDrawn="1"/>
        </p:nvSpPr>
        <p:spPr>
          <a:xfrm>
            <a:off x="11896033" y="415399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A5A28DC3-0FF1-B54A-9CBA-1947F87FDD76}"/>
              </a:ext>
            </a:extLst>
          </p:cNvPr>
          <p:cNvSpPr/>
          <p:nvPr userDrawn="1"/>
        </p:nvSpPr>
        <p:spPr>
          <a:xfrm rot="10800000">
            <a:off x="11899734" y="37617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CA4945EB-2B75-FD45-AA19-C69D3548BA86}"/>
              </a:ext>
            </a:extLst>
          </p:cNvPr>
          <p:cNvSpPr/>
          <p:nvPr userDrawn="1"/>
        </p:nvSpPr>
        <p:spPr>
          <a:xfrm>
            <a:off x="6432269"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20B4106B-3172-8E41-AC09-FC61AF0CD35D}"/>
              </a:ext>
            </a:extLst>
          </p:cNvPr>
          <p:cNvSpPr/>
          <p:nvPr userDrawn="1"/>
        </p:nvSpPr>
        <p:spPr>
          <a:xfrm>
            <a:off x="6823656"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3D010892-7016-D343-A6E0-6A2F56B8F19F}"/>
              </a:ext>
            </a:extLst>
          </p:cNvPr>
          <p:cNvSpPr/>
          <p:nvPr userDrawn="1"/>
        </p:nvSpPr>
        <p:spPr>
          <a:xfrm>
            <a:off x="6629209"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B03B3F7A-ACFF-1B4F-AC61-0C09CEA2FA43}"/>
              </a:ext>
            </a:extLst>
          </p:cNvPr>
          <p:cNvSpPr/>
          <p:nvPr userDrawn="1"/>
        </p:nvSpPr>
        <p:spPr>
          <a:xfrm rot="10800000">
            <a:off x="6239641"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FEC42E53-1E50-AC4D-9A4E-CF06A0316CA3}"/>
              </a:ext>
            </a:extLst>
          </p:cNvPr>
          <p:cNvSpPr/>
          <p:nvPr userDrawn="1"/>
        </p:nvSpPr>
        <p:spPr>
          <a:xfrm rot="10800000">
            <a:off x="6629209"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67A93426-C6B7-D341-B60C-47FD40E720D2}"/>
              </a:ext>
            </a:extLst>
          </p:cNvPr>
          <p:cNvSpPr/>
          <p:nvPr userDrawn="1"/>
        </p:nvSpPr>
        <p:spPr>
          <a:xfrm rot="10800000">
            <a:off x="6432269" y="447682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DEC83BFD-4421-E74B-91E3-61B219AC0873}"/>
              </a:ext>
            </a:extLst>
          </p:cNvPr>
          <p:cNvSpPr/>
          <p:nvPr userDrawn="1"/>
        </p:nvSpPr>
        <p:spPr>
          <a:xfrm rot="10800000">
            <a:off x="6820292" y="447270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B4A2CD26-9FBD-D449-8EF5-F6FD510B1C7A}"/>
              </a:ext>
            </a:extLst>
          </p:cNvPr>
          <p:cNvSpPr/>
          <p:nvPr userDrawn="1"/>
        </p:nvSpPr>
        <p:spPr>
          <a:xfrm rot="10800000">
            <a:off x="7017233" y="482718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365C2BC2-3466-9B4C-A860-D7C4FF89F96C}"/>
              </a:ext>
            </a:extLst>
          </p:cNvPr>
          <p:cNvSpPr/>
          <p:nvPr userDrawn="1"/>
        </p:nvSpPr>
        <p:spPr>
          <a:xfrm rot="10800000">
            <a:off x="7218225" y="44755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8B993A5F-D2F9-EF4C-93D0-6FBB33496267}"/>
              </a:ext>
            </a:extLst>
          </p:cNvPr>
          <p:cNvSpPr/>
          <p:nvPr userDrawn="1"/>
        </p:nvSpPr>
        <p:spPr>
          <a:xfrm>
            <a:off x="7992772"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4D870EE6-079B-674C-B950-BA435A294706}"/>
              </a:ext>
            </a:extLst>
          </p:cNvPr>
          <p:cNvSpPr/>
          <p:nvPr userDrawn="1"/>
        </p:nvSpPr>
        <p:spPr>
          <a:xfrm>
            <a:off x="8384159"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7CCD8CE4-28B2-944B-9CDC-DD2D6C441F4B}"/>
              </a:ext>
            </a:extLst>
          </p:cNvPr>
          <p:cNvSpPr/>
          <p:nvPr userDrawn="1"/>
        </p:nvSpPr>
        <p:spPr>
          <a:xfrm>
            <a:off x="7800144"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E699F622-CCE0-B94A-A39E-0465C782F4BF}"/>
              </a:ext>
            </a:extLst>
          </p:cNvPr>
          <p:cNvSpPr/>
          <p:nvPr userDrawn="1"/>
        </p:nvSpPr>
        <p:spPr>
          <a:xfrm>
            <a:off x="8189712"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9DAAA696-840B-D843-B55F-AD9F7A8432F4}"/>
              </a:ext>
            </a:extLst>
          </p:cNvPr>
          <p:cNvSpPr/>
          <p:nvPr userDrawn="1"/>
        </p:nvSpPr>
        <p:spPr>
          <a:xfrm rot="10800000">
            <a:off x="7800144"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74111AE1-9690-5A42-BD80-C6A7F3DD3443}"/>
              </a:ext>
            </a:extLst>
          </p:cNvPr>
          <p:cNvSpPr/>
          <p:nvPr userDrawn="1"/>
        </p:nvSpPr>
        <p:spPr>
          <a:xfrm rot="10800000">
            <a:off x="8189712"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46A9C833-FB61-FE4D-A6A8-26F6EF59FE50}"/>
              </a:ext>
            </a:extLst>
          </p:cNvPr>
          <p:cNvSpPr/>
          <p:nvPr userDrawn="1"/>
        </p:nvSpPr>
        <p:spPr>
          <a:xfrm rot="10800000">
            <a:off x="7992772" y="447682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7367F9A0-90A3-C542-AE1E-6DA57953DDF5}"/>
              </a:ext>
            </a:extLst>
          </p:cNvPr>
          <p:cNvSpPr/>
          <p:nvPr userDrawn="1"/>
        </p:nvSpPr>
        <p:spPr>
          <a:xfrm rot="10800000">
            <a:off x="8380795" y="447270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E097816F-8A53-D44C-BF4A-5AFBF6EE5F00}"/>
              </a:ext>
            </a:extLst>
          </p:cNvPr>
          <p:cNvSpPr/>
          <p:nvPr userDrawn="1"/>
        </p:nvSpPr>
        <p:spPr>
          <a:xfrm rot="10800000">
            <a:off x="8577736" y="4827182"/>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AB5B29FF-781F-DA40-85EC-6398DE4F3AC8}"/>
              </a:ext>
            </a:extLst>
          </p:cNvPr>
          <p:cNvSpPr/>
          <p:nvPr userDrawn="1"/>
        </p:nvSpPr>
        <p:spPr>
          <a:xfrm>
            <a:off x="8577736" y="451051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675D8BA5-271A-5F43-8BA5-7DAC833E278F}"/>
              </a:ext>
            </a:extLst>
          </p:cNvPr>
          <p:cNvSpPr/>
          <p:nvPr userDrawn="1"/>
        </p:nvSpPr>
        <p:spPr>
          <a:xfrm rot="10800000">
            <a:off x="7604089" y="44735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1CA94853-4D02-4547-BAB3-5F69CA631DC9}"/>
              </a:ext>
            </a:extLst>
          </p:cNvPr>
          <p:cNvSpPr/>
          <p:nvPr userDrawn="1"/>
        </p:nvSpPr>
        <p:spPr>
          <a:xfrm>
            <a:off x="8775027" y="486784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E0535473-5DC3-9948-86C3-E45F86F75FDC}"/>
              </a:ext>
            </a:extLst>
          </p:cNvPr>
          <p:cNvSpPr/>
          <p:nvPr userDrawn="1"/>
        </p:nvSpPr>
        <p:spPr>
          <a:xfrm rot="10800000">
            <a:off x="8778728" y="44755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98FA0940-6A33-C54D-9529-042A5C221D51}"/>
              </a:ext>
            </a:extLst>
          </p:cNvPr>
          <p:cNvSpPr/>
          <p:nvPr userDrawn="1"/>
        </p:nvSpPr>
        <p:spPr>
          <a:xfrm>
            <a:off x="9165863"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C27F9470-8798-4B45-A1E3-1856D641C0F0}"/>
              </a:ext>
            </a:extLst>
          </p:cNvPr>
          <p:cNvSpPr/>
          <p:nvPr userDrawn="1"/>
        </p:nvSpPr>
        <p:spPr>
          <a:xfrm>
            <a:off x="9553275"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9BA3CF56-A08F-B94E-A1D6-8F1C1D65C4F9}"/>
              </a:ext>
            </a:extLst>
          </p:cNvPr>
          <p:cNvSpPr/>
          <p:nvPr userDrawn="1"/>
        </p:nvSpPr>
        <p:spPr>
          <a:xfrm>
            <a:off x="9944662"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5CC502C4-FC79-2245-AE40-CAD24C412D31}"/>
              </a:ext>
            </a:extLst>
          </p:cNvPr>
          <p:cNvSpPr/>
          <p:nvPr userDrawn="1"/>
        </p:nvSpPr>
        <p:spPr>
          <a:xfrm>
            <a:off x="9360647"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36D8EE6D-0270-5741-B4F5-4313D993FB5F}"/>
              </a:ext>
            </a:extLst>
          </p:cNvPr>
          <p:cNvSpPr/>
          <p:nvPr userDrawn="1"/>
        </p:nvSpPr>
        <p:spPr>
          <a:xfrm>
            <a:off x="9750215"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B0080591-E10C-024A-8484-24B88EE248E4}"/>
              </a:ext>
            </a:extLst>
          </p:cNvPr>
          <p:cNvSpPr/>
          <p:nvPr userDrawn="1"/>
        </p:nvSpPr>
        <p:spPr>
          <a:xfrm rot="10800000">
            <a:off x="9360647"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9940F7D9-D7B8-534B-B041-CFE438158A0B}"/>
              </a:ext>
            </a:extLst>
          </p:cNvPr>
          <p:cNvSpPr/>
          <p:nvPr userDrawn="1"/>
        </p:nvSpPr>
        <p:spPr>
          <a:xfrm rot="10800000">
            <a:off x="9750215"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58B8CA58-5505-BF45-82CD-8218519C5DE4}"/>
              </a:ext>
            </a:extLst>
          </p:cNvPr>
          <p:cNvSpPr/>
          <p:nvPr userDrawn="1"/>
        </p:nvSpPr>
        <p:spPr>
          <a:xfrm rot="10800000">
            <a:off x="9553275" y="447682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18BE1767-3A01-284B-BF51-5372CE8CCA39}"/>
              </a:ext>
            </a:extLst>
          </p:cNvPr>
          <p:cNvSpPr/>
          <p:nvPr userDrawn="1"/>
        </p:nvSpPr>
        <p:spPr>
          <a:xfrm rot="10800000">
            <a:off x="9164592" y="44735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DCBF36FB-BE5A-0241-BE9D-0BA0271D91E1}"/>
              </a:ext>
            </a:extLst>
          </p:cNvPr>
          <p:cNvSpPr/>
          <p:nvPr userDrawn="1"/>
        </p:nvSpPr>
        <p:spPr>
          <a:xfrm rot="10800000">
            <a:off x="8971964" y="482798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06762D12-3394-3F4E-A1CC-D1AD20232064}"/>
              </a:ext>
            </a:extLst>
          </p:cNvPr>
          <p:cNvSpPr/>
          <p:nvPr userDrawn="1"/>
        </p:nvSpPr>
        <p:spPr>
          <a:xfrm>
            <a:off x="8971964" y="45113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72A8AE8E-2453-8049-8829-3732EFBDA516}"/>
              </a:ext>
            </a:extLst>
          </p:cNvPr>
          <p:cNvSpPr/>
          <p:nvPr userDrawn="1"/>
        </p:nvSpPr>
        <p:spPr>
          <a:xfrm>
            <a:off x="10335530" y="486784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9B9AD898-9D40-6245-8ABB-F8061F0822FA}"/>
              </a:ext>
            </a:extLst>
          </p:cNvPr>
          <p:cNvSpPr/>
          <p:nvPr userDrawn="1"/>
        </p:nvSpPr>
        <p:spPr>
          <a:xfrm>
            <a:off x="10726366"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84A35D19-2543-804F-B4DE-A93B4859D02A}"/>
              </a:ext>
            </a:extLst>
          </p:cNvPr>
          <p:cNvSpPr/>
          <p:nvPr userDrawn="1"/>
        </p:nvSpPr>
        <p:spPr>
          <a:xfrm>
            <a:off x="11113778"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389F68D1-E769-8843-A8C9-08DC59D4D677}"/>
              </a:ext>
            </a:extLst>
          </p:cNvPr>
          <p:cNvSpPr/>
          <p:nvPr userDrawn="1"/>
        </p:nvSpPr>
        <p:spPr>
          <a:xfrm>
            <a:off x="11505165"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061C4C13-58C5-D54F-BD9E-3C4B77909248}"/>
              </a:ext>
            </a:extLst>
          </p:cNvPr>
          <p:cNvSpPr/>
          <p:nvPr userDrawn="1"/>
        </p:nvSpPr>
        <p:spPr>
          <a:xfrm>
            <a:off x="10921150"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FFCB3E73-ED2C-A24C-8B1C-866797835170}"/>
              </a:ext>
            </a:extLst>
          </p:cNvPr>
          <p:cNvSpPr/>
          <p:nvPr userDrawn="1"/>
        </p:nvSpPr>
        <p:spPr>
          <a:xfrm>
            <a:off x="11310718" y="451463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9EFB5E46-1E37-F14F-83EF-DA56C0ABE1CC}"/>
              </a:ext>
            </a:extLst>
          </p:cNvPr>
          <p:cNvSpPr/>
          <p:nvPr userDrawn="1"/>
        </p:nvSpPr>
        <p:spPr>
          <a:xfrm rot="10800000">
            <a:off x="10921150"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6F429C0E-6B57-FD40-86D7-7FD5318A8EE4}"/>
              </a:ext>
            </a:extLst>
          </p:cNvPr>
          <p:cNvSpPr/>
          <p:nvPr userDrawn="1"/>
        </p:nvSpPr>
        <p:spPr>
          <a:xfrm rot="10800000">
            <a:off x="11310718"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66FF17A2-3A14-9B4C-96E2-B3FF19D55E1C}"/>
              </a:ext>
            </a:extLst>
          </p:cNvPr>
          <p:cNvSpPr/>
          <p:nvPr userDrawn="1"/>
        </p:nvSpPr>
        <p:spPr>
          <a:xfrm rot="10800000">
            <a:off x="11113778" y="447682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5A234CC6-3B45-4749-B53F-693CCCDAFF0A}"/>
              </a:ext>
            </a:extLst>
          </p:cNvPr>
          <p:cNvSpPr/>
          <p:nvPr userDrawn="1"/>
        </p:nvSpPr>
        <p:spPr>
          <a:xfrm rot="10800000">
            <a:off x="11501801" y="447270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3D16ED3A-D50F-8D4A-83B0-5D3FD9C4AF62}"/>
              </a:ext>
            </a:extLst>
          </p:cNvPr>
          <p:cNvSpPr/>
          <p:nvPr userDrawn="1"/>
        </p:nvSpPr>
        <p:spPr>
          <a:xfrm>
            <a:off x="11698742" y="451051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3D9C5A44-3C2E-8445-85B9-E72140126A40}"/>
              </a:ext>
            </a:extLst>
          </p:cNvPr>
          <p:cNvSpPr/>
          <p:nvPr userDrawn="1"/>
        </p:nvSpPr>
        <p:spPr>
          <a:xfrm rot="10800000">
            <a:off x="10725095" y="447350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2E6C324D-89BF-AC49-82E5-2ABF723F4C41}"/>
              </a:ext>
            </a:extLst>
          </p:cNvPr>
          <p:cNvSpPr/>
          <p:nvPr userDrawn="1"/>
        </p:nvSpPr>
        <p:spPr>
          <a:xfrm rot="10800000">
            <a:off x="10532467" y="482798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0E053BA1-9461-8349-8927-CBD4464C5BFB}"/>
              </a:ext>
            </a:extLst>
          </p:cNvPr>
          <p:cNvSpPr/>
          <p:nvPr userDrawn="1"/>
        </p:nvSpPr>
        <p:spPr>
          <a:xfrm>
            <a:off x="10532467" y="45113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2B4D309E-F56D-1E45-8D22-C3D39C58D021}"/>
              </a:ext>
            </a:extLst>
          </p:cNvPr>
          <p:cNvSpPr/>
          <p:nvPr userDrawn="1"/>
        </p:nvSpPr>
        <p:spPr>
          <a:xfrm rot="10800000">
            <a:off x="11899734" y="44755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EA2C17E4-2D22-1946-B4BA-1D41919DA3AF}"/>
              </a:ext>
            </a:extLst>
          </p:cNvPr>
          <p:cNvSpPr/>
          <p:nvPr userDrawn="1"/>
        </p:nvSpPr>
        <p:spPr>
          <a:xfrm>
            <a:off x="6054144" y="486911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4AD3EBD3-DE5C-8041-866E-9422C8931DC6}"/>
              </a:ext>
            </a:extLst>
          </p:cNvPr>
          <p:cNvSpPr/>
          <p:nvPr userDrawn="1"/>
        </p:nvSpPr>
        <p:spPr>
          <a:xfrm rot="10800000">
            <a:off x="5859697" y="483130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AD02622E-448C-0B4E-AB0B-CD111858673D}"/>
              </a:ext>
            </a:extLst>
          </p:cNvPr>
          <p:cNvSpPr/>
          <p:nvPr userDrawn="1"/>
        </p:nvSpPr>
        <p:spPr>
          <a:xfrm>
            <a:off x="8775027" y="3108055"/>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92CBFE6F-92F9-5E40-9981-10FC2ED6DC3D}"/>
              </a:ext>
            </a:extLst>
          </p:cNvPr>
          <p:cNvSpPr/>
          <p:nvPr userDrawn="1"/>
        </p:nvSpPr>
        <p:spPr>
          <a:xfrm rot="10800000">
            <a:off x="9946634" y="4480035"/>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E24421E0-DCDB-A24E-8CFF-D47DFD370FA3}"/>
              </a:ext>
            </a:extLst>
          </p:cNvPr>
          <p:cNvSpPr/>
          <p:nvPr userDrawn="1"/>
        </p:nvSpPr>
        <p:spPr>
          <a:xfrm>
            <a:off x="7201782" y="4507407"/>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8E256DE3-4853-A34B-B818-9CC3F177D343}"/>
              </a:ext>
            </a:extLst>
          </p:cNvPr>
          <p:cNvSpPr/>
          <p:nvPr userDrawn="1"/>
        </p:nvSpPr>
        <p:spPr>
          <a:xfrm>
            <a:off x="10133050" y="3437365"/>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B68BD984-4F3E-D94D-8D6B-BC5D48F5001B}"/>
              </a:ext>
            </a:extLst>
          </p:cNvPr>
          <p:cNvSpPr/>
          <p:nvPr userDrawn="1"/>
        </p:nvSpPr>
        <p:spPr>
          <a:xfrm>
            <a:off x="9739397" y="2721061"/>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577EA56F-D354-B046-AB0C-66D3FE89D5F7}"/>
              </a:ext>
            </a:extLst>
          </p:cNvPr>
          <p:cNvSpPr/>
          <p:nvPr userDrawn="1"/>
        </p:nvSpPr>
        <p:spPr>
          <a:xfrm>
            <a:off x="10525919" y="2037837"/>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A6ADCA2-9EB8-0B40-9893-CED793EBBB6A}"/>
              </a:ext>
            </a:extLst>
          </p:cNvPr>
          <p:cNvSpPr/>
          <p:nvPr userDrawn="1"/>
        </p:nvSpPr>
        <p:spPr>
          <a:xfrm rot="10800000">
            <a:off x="10146505" y="2699626"/>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778094FD-0A85-A548-9F91-C635B0223323}"/>
              </a:ext>
            </a:extLst>
          </p:cNvPr>
          <p:cNvSpPr/>
          <p:nvPr userDrawn="1"/>
        </p:nvSpPr>
        <p:spPr>
          <a:xfrm rot="10800000">
            <a:off x="10536048" y="3404904"/>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7F0F889E-D98D-F84E-856D-7E541F025C49}"/>
              </a:ext>
            </a:extLst>
          </p:cNvPr>
          <p:cNvSpPr/>
          <p:nvPr userDrawn="1"/>
        </p:nvSpPr>
        <p:spPr>
          <a:xfrm rot="10800000">
            <a:off x="10140429" y="1275426"/>
            <a:ext cx="1453360" cy="1299112"/>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a:extLst>
              <a:ext uri="{FF2B5EF4-FFF2-40B4-BE49-F238E27FC236}">
                <a16:creationId xmlns:a16="http://schemas.microsoft.com/office/drawing/2014/main" id="{F2404C5C-45F3-814B-9D1E-79F5F9FF6F3F}"/>
              </a:ext>
            </a:extLst>
          </p:cNvPr>
          <p:cNvCxnSpPr>
            <a:cxnSpLocks/>
          </p:cNvCxnSpPr>
          <p:nvPr userDrawn="1"/>
        </p:nvCxnSpPr>
        <p:spPr>
          <a:xfrm flipH="1">
            <a:off x="0" y="5132701"/>
            <a:ext cx="1219200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0" name="Triangle 179">
            <a:extLst>
              <a:ext uri="{FF2B5EF4-FFF2-40B4-BE49-F238E27FC236}">
                <a16:creationId xmlns:a16="http://schemas.microsoft.com/office/drawing/2014/main" id="{9329C8C5-AB3F-5C4C-817A-E0CC992C96EF}"/>
              </a:ext>
            </a:extLst>
          </p:cNvPr>
          <p:cNvSpPr/>
          <p:nvPr userDrawn="1"/>
        </p:nvSpPr>
        <p:spPr>
          <a:xfrm>
            <a:off x="448463" y="402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178B0B80-E95E-2943-8E21-9E893EA2E754}"/>
              </a:ext>
            </a:extLst>
          </p:cNvPr>
          <p:cNvSpPr/>
          <p:nvPr userDrawn="1"/>
        </p:nvSpPr>
        <p:spPr>
          <a:xfrm>
            <a:off x="839850" y="402753"/>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EFAE3B3B-7E5D-5144-BD03-E238634B01A2}"/>
              </a:ext>
            </a:extLst>
          </p:cNvPr>
          <p:cNvSpPr/>
          <p:nvPr userDrawn="1"/>
        </p:nvSpPr>
        <p:spPr>
          <a:xfrm>
            <a:off x="255835" y="48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559F2A80-9275-D841-BB6D-436BCB7A9CAC}"/>
              </a:ext>
            </a:extLst>
          </p:cNvPr>
          <p:cNvSpPr/>
          <p:nvPr userDrawn="1"/>
        </p:nvSpPr>
        <p:spPr>
          <a:xfrm>
            <a:off x="645403" y="4827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A81FB05D-087C-0641-852F-17254F5FFA5C}"/>
              </a:ext>
            </a:extLst>
          </p:cNvPr>
          <p:cNvSpPr/>
          <p:nvPr userDrawn="1"/>
        </p:nvSpPr>
        <p:spPr>
          <a:xfrm rot="10800000">
            <a:off x="448463" y="1046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7B1B821E-D65B-3945-9C7A-7AAD04C3A89A}"/>
              </a:ext>
            </a:extLst>
          </p:cNvPr>
          <p:cNvSpPr/>
          <p:nvPr userDrawn="1"/>
        </p:nvSpPr>
        <p:spPr>
          <a:xfrm rot="10800000">
            <a:off x="1033427" y="36082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C986ABA0-9C88-3542-924F-560EA14A5342}"/>
              </a:ext>
            </a:extLst>
          </p:cNvPr>
          <p:cNvSpPr/>
          <p:nvPr userDrawn="1"/>
        </p:nvSpPr>
        <p:spPr>
          <a:xfrm>
            <a:off x="1033427" y="44155"/>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3AA755CD-723E-EA4D-8F89-61A17DBFB9D9}"/>
              </a:ext>
            </a:extLst>
          </p:cNvPr>
          <p:cNvSpPr/>
          <p:nvPr userDrawn="1"/>
        </p:nvSpPr>
        <p:spPr>
          <a:xfrm>
            <a:off x="1230718" y="401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265231C0-8414-804D-8814-02FE4F32EFE5}"/>
              </a:ext>
            </a:extLst>
          </p:cNvPr>
          <p:cNvSpPr/>
          <p:nvPr userDrawn="1"/>
        </p:nvSpPr>
        <p:spPr>
          <a:xfrm>
            <a:off x="448463" y="11129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D14A9CF5-26B9-8446-9333-10326A70CF3B}"/>
              </a:ext>
            </a:extLst>
          </p:cNvPr>
          <p:cNvSpPr/>
          <p:nvPr userDrawn="1"/>
        </p:nvSpPr>
        <p:spPr>
          <a:xfrm>
            <a:off x="255835" y="75849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40A3B8F9-CFA0-4341-BFF4-93BAE733C34A}"/>
              </a:ext>
            </a:extLst>
          </p:cNvPr>
          <p:cNvSpPr/>
          <p:nvPr userDrawn="1"/>
        </p:nvSpPr>
        <p:spPr>
          <a:xfrm rot="10800000">
            <a:off x="255835" y="107515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97E6EA36-AA43-0244-84A6-C695E7DDF6B9}"/>
              </a:ext>
            </a:extLst>
          </p:cNvPr>
          <p:cNvSpPr/>
          <p:nvPr userDrawn="1"/>
        </p:nvSpPr>
        <p:spPr>
          <a:xfrm rot="10800000">
            <a:off x="645403" y="107515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72927C46-E541-E644-970A-CB2E53DC5249}"/>
              </a:ext>
            </a:extLst>
          </p:cNvPr>
          <p:cNvSpPr/>
          <p:nvPr userDrawn="1"/>
        </p:nvSpPr>
        <p:spPr>
          <a:xfrm rot="10800000">
            <a:off x="448463" y="720680"/>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D400F1CF-2D63-2B48-829E-BE97A5FEBC8B}"/>
              </a:ext>
            </a:extLst>
          </p:cNvPr>
          <p:cNvSpPr/>
          <p:nvPr userDrawn="1"/>
        </p:nvSpPr>
        <p:spPr>
          <a:xfrm rot="10800000">
            <a:off x="836486" y="716558"/>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AD0A2DC9-9BD5-2849-82AC-1139D50E5FBC}"/>
              </a:ext>
            </a:extLst>
          </p:cNvPr>
          <p:cNvSpPr/>
          <p:nvPr userDrawn="1"/>
        </p:nvSpPr>
        <p:spPr>
          <a:xfrm>
            <a:off x="1033427" y="754369"/>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A53EC512-21FE-B645-A879-76BB7DE58411}"/>
              </a:ext>
            </a:extLst>
          </p:cNvPr>
          <p:cNvSpPr/>
          <p:nvPr userDrawn="1"/>
        </p:nvSpPr>
        <p:spPr>
          <a:xfrm rot="10800000">
            <a:off x="59780" y="717361"/>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7CF124C2-D88B-EA48-8C25-5C2F4078ECC3}"/>
              </a:ext>
            </a:extLst>
          </p:cNvPr>
          <p:cNvSpPr/>
          <p:nvPr userDrawn="1"/>
        </p:nvSpPr>
        <p:spPr>
          <a:xfrm rot="10800000">
            <a:off x="448463" y="1429486"/>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8A34E964-6FA3-1A44-A550-C966BAA0A62E}"/>
              </a:ext>
            </a:extLst>
          </p:cNvPr>
          <p:cNvSpPr/>
          <p:nvPr userDrawn="1"/>
        </p:nvSpPr>
        <p:spPr>
          <a:xfrm rot="10800000">
            <a:off x="59780" y="1426167"/>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BBDE0FFF-6628-6145-9C7A-2C630411EAB1}"/>
              </a:ext>
            </a:extLst>
          </p:cNvPr>
          <p:cNvSpPr/>
          <p:nvPr userDrawn="1"/>
        </p:nvSpPr>
        <p:spPr>
          <a:xfrm>
            <a:off x="634585" y="1097785"/>
            <a:ext cx="689940" cy="616715"/>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4F480137-1356-4841-A50B-4FE3F3C646C1}"/>
              </a:ext>
            </a:extLst>
          </p:cNvPr>
          <p:cNvSpPr/>
          <p:nvPr userDrawn="1"/>
        </p:nvSpPr>
        <p:spPr>
          <a:xfrm rot="10800000">
            <a:off x="1041693" y="1076350"/>
            <a:ext cx="667597" cy="596743"/>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2B74350F-64D8-3545-A56B-9EDE2CF61EFD}"/>
              </a:ext>
            </a:extLst>
          </p:cNvPr>
          <p:cNvSpPr/>
          <p:nvPr userDrawn="1"/>
        </p:nvSpPr>
        <p:spPr>
          <a:xfrm rot="10800000">
            <a:off x="249861" y="1771664"/>
            <a:ext cx="277398" cy="247957"/>
          </a:xfrm>
          <a:prstGeom prst="triangle">
            <a:avLst/>
          </a:prstGeom>
          <a:noFill/>
          <a:ln w="41275">
            <a:solidFill>
              <a:schemeClr val="accent6">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1" name="Group 200">
            <a:extLst>
              <a:ext uri="{FF2B5EF4-FFF2-40B4-BE49-F238E27FC236}">
                <a16:creationId xmlns:a16="http://schemas.microsoft.com/office/drawing/2014/main" id="{E5C1D50C-654B-0C46-BB41-8B4C5DF0FC6A}"/>
              </a:ext>
            </a:extLst>
          </p:cNvPr>
          <p:cNvGrpSpPr/>
          <p:nvPr userDrawn="1"/>
        </p:nvGrpSpPr>
        <p:grpSpPr>
          <a:xfrm>
            <a:off x="7405436" y="5388735"/>
            <a:ext cx="4361927" cy="1101845"/>
            <a:chOff x="7405436" y="5388735"/>
            <a:chExt cx="4361927" cy="1101845"/>
          </a:xfrm>
        </p:grpSpPr>
        <p:pic>
          <p:nvPicPr>
            <p:cNvPr id="202" name="Picture 201">
              <a:extLst>
                <a:ext uri="{FF2B5EF4-FFF2-40B4-BE49-F238E27FC236}">
                  <a16:creationId xmlns:a16="http://schemas.microsoft.com/office/drawing/2014/main" id="{45E50013-F200-6443-B99B-E7FCCA5DA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733" y="5498075"/>
              <a:ext cx="754827" cy="660290"/>
            </a:xfrm>
            <a:prstGeom prst="rect">
              <a:avLst/>
            </a:prstGeom>
          </p:spPr>
        </p:pic>
        <p:pic>
          <p:nvPicPr>
            <p:cNvPr id="203" name="Picture 202">
              <a:extLst>
                <a:ext uri="{FF2B5EF4-FFF2-40B4-BE49-F238E27FC236}">
                  <a16:creationId xmlns:a16="http://schemas.microsoft.com/office/drawing/2014/main" id="{1BF662F1-09E1-DB42-8466-1EFA08888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149" y="5599381"/>
              <a:ext cx="1629214" cy="682151"/>
            </a:xfrm>
            <a:prstGeom prst="rect">
              <a:avLst/>
            </a:prstGeom>
          </p:spPr>
        </p:pic>
        <p:sp>
          <p:nvSpPr>
            <p:cNvPr id="204" name="TextBox 203">
              <a:extLst>
                <a:ext uri="{FF2B5EF4-FFF2-40B4-BE49-F238E27FC236}">
                  <a16:creationId xmlns:a16="http://schemas.microsoft.com/office/drawing/2014/main" id="{959D5FFA-96E0-B942-BDB9-372542FF1165}"/>
                </a:ext>
              </a:extLst>
            </p:cNvPr>
            <p:cNvSpPr txBox="1"/>
            <p:nvPr/>
          </p:nvSpPr>
          <p:spPr>
            <a:xfrm>
              <a:off x="7405436" y="6235654"/>
              <a:ext cx="2002471" cy="246221"/>
            </a:xfrm>
            <a:prstGeom prst="rect">
              <a:avLst/>
            </a:prstGeom>
            <a:noFill/>
          </p:spPr>
          <p:txBody>
            <a:bodyPr wrap="none" rtlCol="0">
              <a:spAutoFit/>
            </a:bodyPr>
            <a:lstStyle/>
            <a:p>
              <a:r>
                <a:rPr lang="en-US" sz="1000" b="1" spc="600" dirty="0">
                  <a:latin typeface="Assistant" pitchFamily="2" charset="-79"/>
                  <a:cs typeface="Assistant" pitchFamily="2" charset="-79"/>
                </a:rPr>
                <a:t>ARRIVALIST</a:t>
              </a:r>
              <a:r>
                <a:rPr lang="en-US" sz="1000" b="1" spc="600" dirty="0">
                  <a:solidFill>
                    <a:schemeClr val="tx2"/>
                  </a:solidFill>
                  <a:latin typeface="Assistant" pitchFamily="2" charset="-79"/>
                  <a:cs typeface="Assistant" pitchFamily="2" charset="-79"/>
                </a:rPr>
                <a:t> </a:t>
              </a:r>
              <a:r>
                <a:rPr lang="en-US" sz="1000" b="1" spc="600" dirty="0">
                  <a:solidFill>
                    <a:schemeClr val="accent1"/>
                  </a:solidFill>
                  <a:latin typeface="Assistant" pitchFamily="2" charset="-79"/>
                  <a:cs typeface="Assistant" pitchFamily="2" charset="-79"/>
                </a:rPr>
                <a:t>A4</a:t>
              </a:r>
            </a:p>
          </p:txBody>
        </p:sp>
        <p:cxnSp>
          <p:nvCxnSpPr>
            <p:cNvPr id="205" name="Straight Connector 204">
              <a:extLst>
                <a:ext uri="{FF2B5EF4-FFF2-40B4-BE49-F238E27FC236}">
                  <a16:creationId xmlns:a16="http://schemas.microsoft.com/office/drawing/2014/main" id="{7B1D6020-3A64-444F-BA59-489A830BD737}"/>
                </a:ext>
              </a:extLst>
            </p:cNvPr>
            <p:cNvCxnSpPr>
              <a:cxnSpLocks/>
            </p:cNvCxnSpPr>
            <p:nvPr/>
          </p:nvCxnSpPr>
          <p:spPr>
            <a:xfrm flipV="1">
              <a:off x="9653285" y="5388735"/>
              <a:ext cx="1" cy="11018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06" name="Text Placeholder 7">
            <a:extLst>
              <a:ext uri="{FF2B5EF4-FFF2-40B4-BE49-F238E27FC236}">
                <a16:creationId xmlns:a16="http://schemas.microsoft.com/office/drawing/2014/main" id="{9F7003C0-4966-9842-9E35-E09E9415DA82}"/>
              </a:ext>
            </a:extLst>
          </p:cNvPr>
          <p:cNvSpPr>
            <a:spLocks noGrp="1"/>
          </p:cNvSpPr>
          <p:nvPr>
            <p:ph type="body" sz="quarter" idx="10" hasCustomPrompt="1"/>
          </p:nvPr>
        </p:nvSpPr>
        <p:spPr>
          <a:xfrm>
            <a:off x="990238" y="3260097"/>
            <a:ext cx="7576271" cy="559437"/>
          </a:xfrm>
        </p:spPr>
        <p:txBody>
          <a:bodyPr>
            <a:normAutofit/>
          </a:bodyPr>
          <a:lstStyle>
            <a:lvl1pPr marL="0" indent="0">
              <a:buNone/>
              <a:defRPr sz="3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Introducing Arrivalist A4</a:t>
            </a:r>
          </a:p>
        </p:txBody>
      </p:sp>
      <p:sp>
        <p:nvSpPr>
          <p:cNvPr id="207" name="Text Placeholder 183">
            <a:extLst>
              <a:ext uri="{FF2B5EF4-FFF2-40B4-BE49-F238E27FC236}">
                <a16:creationId xmlns:a16="http://schemas.microsoft.com/office/drawing/2014/main" id="{E2B6D9D9-287E-D946-91F6-1622FA892180}"/>
              </a:ext>
            </a:extLst>
          </p:cNvPr>
          <p:cNvSpPr>
            <a:spLocks noGrp="1"/>
          </p:cNvSpPr>
          <p:nvPr>
            <p:ph type="body" sz="quarter" idx="11" hasCustomPrompt="1"/>
          </p:nvPr>
        </p:nvSpPr>
        <p:spPr>
          <a:xfrm>
            <a:off x="976442" y="3752282"/>
            <a:ext cx="7590067" cy="526825"/>
          </a:xfrm>
        </p:spPr>
        <p:txBody>
          <a:bodyPr/>
          <a:lstStyle>
            <a:lvl1pPr marL="0" indent="0">
              <a:buNone/>
              <a:defRPr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Redefining metrics for the way we move</a:t>
            </a:r>
          </a:p>
        </p:txBody>
      </p:sp>
    </p:spTree>
    <p:extLst>
      <p:ext uri="{BB962C8B-B14F-4D97-AF65-F5344CB8AC3E}">
        <p14:creationId xmlns:p14="http://schemas.microsoft.com/office/powerpoint/2010/main" val="11326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 fill="hold"/>
                                        <p:tgtEl>
                                          <p:spTgt spid="168"/>
                                        </p:tgtEl>
                                        <p:attrNameLst>
                                          <p:attrName>ppt_w</p:attrName>
                                        </p:attrNameLst>
                                      </p:cBhvr>
                                      <p:tavLst>
                                        <p:tav tm="0">
                                          <p:val>
                                            <p:fltVal val="0"/>
                                          </p:val>
                                        </p:tav>
                                        <p:tav tm="100000">
                                          <p:val>
                                            <p:strVal val="#ppt_w"/>
                                          </p:val>
                                        </p:tav>
                                      </p:tavLst>
                                    </p:anim>
                                    <p:anim calcmode="lin" valueType="num">
                                      <p:cBhvr>
                                        <p:cTn id="8" dur="50" fill="hold"/>
                                        <p:tgtEl>
                                          <p:spTgt spid="16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 fill="hold"/>
                                        <p:tgtEl>
                                          <p:spTgt spid="169"/>
                                        </p:tgtEl>
                                        <p:attrNameLst>
                                          <p:attrName>ppt_w</p:attrName>
                                        </p:attrNameLst>
                                      </p:cBhvr>
                                      <p:tavLst>
                                        <p:tav tm="0">
                                          <p:val>
                                            <p:fltVal val="0"/>
                                          </p:val>
                                        </p:tav>
                                        <p:tav tm="100000">
                                          <p:val>
                                            <p:strVal val="#ppt_w"/>
                                          </p:val>
                                        </p:tav>
                                      </p:tavLst>
                                    </p:anim>
                                    <p:anim calcmode="lin" valueType="num">
                                      <p:cBhvr>
                                        <p:cTn id="13" dur="50" fill="hold"/>
                                        <p:tgtEl>
                                          <p:spTgt spid="169"/>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50" fill="hold"/>
                                        <p:tgtEl>
                                          <p:spTgt spid="170"/>
                                        </p:tgtEl>
                                        <p:attrNameLst>
                                          <p:attrName>ppt_w</p:attrName>
                                        </p:attrNameLst>
                                      </p:cBhvr>
                                      <p:tavLst>
                                        <p:tav tm="0">
                                          <p:val>
                                            <p:fltVal val="0"/>
                                          </p:val>
                                        </p:tav>
                                        <p:tav tm="100000">
                                          <p:val>
                                            <p:strVal val="#ppt_w"/>
                                          </p:val>
                                        </p:tav>
                                      </p:tavLst>
                                    </p:anim>
                                    <p:anim calcmode="lin" valueType="num">
                                      <p:cBhvr>
                                        <p:cTn id="18" dur="50" fill="hold"/>
                                        <p:tgtEl>
                                          <p:spTgt spid="170"/>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 fill="hold"/>
                                        <p:tgtEl>
                                          <p:spTgt spid="40"/>
                                        </p:tgtEl>
                                        <p:attrNameLst>
                                          <p:attrName>ppt_w</p:attrName>
                                        </p:attrNameLst>
                                      </p:cBhvr>
                                      <p:tavLst>
                                        <p:tav tm="0">
                                          <p:val>
                                            <p:fltVal val="0"/>
                                          </p:val>
                                        </p:tav>
                                        <p:tav tm="100000">
                                          <p:val>
                                            <p:strVal val="#ppt_w"/>
                                          </p:val>
                                        </p:tav>
                                      </p:tavLst>
                                    </p:anim>
                                    <p:anim calcmode="lin" valueType="num">
                                      <p:cBhvr>
                                        <p:cTn id="23" dur="50" fill="hold"/>
                                        <p:tgtEl>
                                          <p:spTgt spid="4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 fill="hold"/>
                                        <p:tgtEl>
                                          <p:spTgt spid="41"/>
                                        </p:tgtEl>
                                        <p:attrNameLst>
                                          <p:attrName>ppt_w</p:attrName>
                                        </p:attrNameLst>
                                      </p:cBhvr>
                                      <p:tavLst>
                                        <p:tav tm="0">
                                          <p:val>
                                            <p:fltVal val="0"/>
                                          </p:val>
                                        </p:tav>
                                        <p:tav tm="100000">
                                          <p:val>
                                            <p:strVal val="#ppt_w"/>
                                          </p:val>
                                        </p:tav>
                                      </p:tavLst>
                                    </p:anim>
                                    <p:anim calcmode="lin" valueType="num">
                                      <p:cBhvr>
                                        <p:cTn id="28" dur="50" fill="hold"/>
                                        <p:tgtEl>
                                          <p:spTgt spid="4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 fill="hold"/>
                                        <p:tgtEl>
                                          <p:spTgt spid="55"/>
                                        </p:tgtEl>
                                        <p:attrNameLst>
                                          <p:attrName>ppt_w</p:attrName>
                                        </p:attrNameLst>
                                      </p:cBhvr>
                                      <p:tavLst>
                                        <p:tav tm="0">
                                          <p:val>
                                            <p:fltVal val="0"/>
                                          </p:val>
                                        </p:tav>
                                        <p:tav tm="100000">
                                          <p:val>
                                            <p:strVal val="#ppt_w"/>
                                          </p:val>
                                        </p:tav>
                                      </p:tavLst>
                                    </p:anim>
                                    <p:anim calcmode="lin" valueType="num">
                                      <p:cBhvr>
                                        <p:cTn id="33" dur="50" fill="hold"/>
                                        <p:tgtEl>
                                          <p:spTgt spid="55"/>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 fill="hold"/>
                                        <p:tgtEl>
                                          <p:spTgt spid="56"/>
                                        </p:tgtEl>
                                        <p:attrNameLst>
                                          <p:attrName>ppt_w</p:attrName>
                                        </p:attrNameLst>
                                      </p:cBhvr>
                                      <p:tavLst>
                                        <p:tav tm="0">
                                          <p:val>
                                            <p:fltVal val="0"/>
                                          </p:val>
                                        </p:tav>
                                        <p:tav tm="100000">
                                          <p:val>
                                            <p:strVal val="#ppt_w"/>
                                          </p:val>
                                        </p:tav>
                                      </p:tavLst>
                                    </p:anim>
                                    <p:anim calcmode="lin" valueType="num">
                                      <p:cBhvr>
                                        <p:cTn id="38" dur="50" fill="hold"/>
                                        <p:tgtEl>
                                          <p:spTgt spid="56"/>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 fill="hold"/>
                                        <p:tgtEl>
                                          <p:spTgt spid="57"/>
                                        </p:tgtEl>
                                        <p:attrNameLst>
                                          <p:attrName>ppt_w</p:attrName>
                                        </p:attrNameLst>
                                      </p:cBhvr>
                                      <p:tavLst>
                                        <p:tav tm="0">
                                          <p:val>
                                            <p:fltVal val="0"/>
                                          </p:val>
                                        </p:tav>
                                        <p:tav tm="100000">
                                          <p:val>
                                            <p:strVal val="#ppt_w"/>
                                          </p:val>
                                        </p:tav>
                                      </p:tavLst>
                                    </p:anim>
                                    <p:anim calcmode="lin" valueType="num">
                                      <p:cBhvr>
                                        <p:cTn id="43" dur="50" fill="hold"/>
                                        <p:tgtEl>
                                          <p:spTgt spid="57"/>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 fill="hold"/>
                                        <p:tgtEl>
                                          <p:spTgt spid="58"/>
                                        </p:tgtEl>
                                        <p:attrNameLst>
                                          <p:attrName>ppt_w</p:attrName>
                                        </p:attrNameLst>
                                      </p:cBhvr>
                                      <p:tavLst>
                                        <p:tav tm="0">
                                          <p:val>
                                            <p:fltVal val="0"/>
                                          </p:val>
                                        </p:tav>
                                        <p:tav tm="100000">
                                          <p:val>
                                            <p:strVal val="#ppt_w"/>
                                          </p:val>
                                        </p:tav>
                                      </p:tavLst>
                                    </p:anim>
                                    <p:anim calcmode="lin" valueType="num">
                                      <p:cBhvr>
                                        <p:cTn id="48" dur="50" fill="hold"/>
                                        <p:tgtEl>
                                          <p:spTgt spid="58"/>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 fill="hold"/>
                                        <p:tgtEl>
                                          <p:spTgt spid="59"/>
                                        </p:tgtEl>
                                        <p:attrNameLst>
                                          <p:attrName>ppt_w</p:attrName>
                                        </p:attrNameLst>
                                      </p:cBhvr>
                                      <p:tavLst>
                                        <p:tav tm="0">
                                          <p:val>
                                            <p:fltVal val="0"/>
                                          </p:val>
                                        </p:tav>
                                        <p:tav tm="100000">
                                          <p:val>
                                            <p:strVal val="#ppt_w"/>
                                          </p:val>
                                        </p:tav>
                                      </p:tavLst>
                                    </p:anim>
                                    <p:anim calcmode="lin" valueType="num">
                                      <p:cBhvr>
                                        <p:cTn id="53" dur="50" fill="hold"/>
                                        <p:tgtEl>
                                          <p:spTgt spid="5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 fill="hold"/>
                                        <p:tgtEl>
                                          <p:spTgt spid="60"/>
                                        </p:tgtEl>
                                        <p:attrNameLst>
                                          <p:attrName>ppt_w</p:attrName>
                                        </p:attrNameLst>
                                      </p:cBhvr>
                                      <p:tavLst>
                                        <p:tav tm="0">
                                          <p:val>
                                            <p:fltVal val="0"/>
                                          </p:val>
                                        </p:tav>
                                        <p:tav tm="100000">
                                          <p:val>
                                            <p:strVal val="#ppt_w"/>
                                          </p:val>
                                        </p:tav>
                                      </p:tavLst>
                                    </p:anim>
                                    <p:anim calcmode="lin" valueType="num">
                                      <p:cBhvr>
                                        <p:cTn id="58" dur="50" fill="hold"/>
                                        <p:tgtEl>
                                          <p:spTgt spid="6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 fill="hold"/>
                                        <p:tgtEl>
                                          <p:spTgt spid="61"/>
                                        </p:tgtEl>
                                        <p:attrNameLst>
                                          <p:attrName>ppt_w</p:attrName>
                                        </p:attrNameLst>
                                      </p:cBhvr>
                                      <p:tavLst>
                                        <p:tav tm="0">
                                          <p:val>
                                            <p:fltVal val="0"/>
                                          </p:val>
                                        </p:tav>
                                        <p:tav tm="100000">
                                          <p:val>
                                            <p:strVal val="#ppt_w"/>
                                          </p:val>
                                        </p:tav>
                                      </p:tavLst>
                                    </p:anim>
                                    <p:anim calcmode="lin" valueType="num">
                                      <p:cBhvr>
                                        <p:cTn id="63" dur="50" fill="hold"/>
                                        <p:tgtEl>
                                          <p:spTgt spid="6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 fill="hold"/>
                                        <p:tgtEl>
                                          <p:spTgt spid="62"/>
                                        </p:tgtEl>
                                        <p:attrNameLst>
                                          <p:attrName>ppt_w</p:attrName>
                                        </p:attrNameLst>
                                      </p:cBhvr>
                                      <p:tavLst>
                                        <p:tav tm="0">
                                          <p:val>
                                            <p:fltVal val="0"/>
                                          </p:val>
                                        </p:tav>
                                        <p:tav tm="100000">
                                          <p:val>
                                            <p:strVal val="#ppt_w"/>
                                          </p:val>
                                        </p:tav>
                                      </p:tavLst>
                                    </p:anim>
                                    <p:anim calcmode="lin" valueType="num">
                                      <p:cBhvr>
                                        <p:cTn id="68" dur="50" fill="hold"/>
                                        <p:tgtEl>
                                          <p:spTgt spid="6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 fill="hold"/>
                                        <p:tgtEl>
                                          <p:spTgt spid="63"/>
                                        </p:tgtEl>
                                        <p:attrNameLst>
                                          <p:attrName>ppt_w</p:attrName>
                                        </p:attrNameLst>
                                      </p:cBhvr>
                                      <p:tavLst>
                                        <p:tav tm="0">
                                          <p:val>
                                            <p:fltVal val="0"/>
                                          </p:val>
                                        </p:tav>
                                        <p:tav tm="100000">
                                          <p:val>
                                            <p:strVal val="#ppt_w"/>
                                          </p:val>
                                        </p:tav>
                                      </p:tavLst>
                                    </p:anim>
                                    <p:anim calcmode="lin" valueType="num">
                                      <p:cBhvr>
                                        <p:cTn id="73" dur="50" fill="hold"/>
                                        <p:tgtEl>
                                          <p:spTgt spid="6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50" fill="hold"/>
                                        <p:tgtEl>
                                          <p:spTgt spid="66"/>
                                        </p:tgtEl>
                                        <p:attrNameLst>
                                          <p:attrName>ppt_w</p:attrName>
                                        </p:attrNameLst>
                                      </p:cBhvr>
                                      <p:tavLst>
                                        <p:tav tm="0">
                                          <p:val>
                                            <p:fltVal val="0"/>
                                          </p:val>
                                        </p:tav>
                                        <p:tav tm="100000">
                                          <p:val>
                                            <p:strVal val="#ppt_w"/>
                                          </p:val>
                                        </p:tav>
                                      </p:tavLst>
                                    </p:anim>
                                    <p:anim calcmode="lin" valueType="num">
                                      <p:cBhvr>
                                        <p:cTn id="78" dur="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 fill="hold"/>
                                        <p:tgtEl>
                                          <p:spTgt spid="67"/>
                                        </p:tgtEl>
                                        <p:attrNameLst>
                                          <p:attrName>ppt_w</p:attrName>
                                        </p:attrNameLst>
                                      </p:cBhvr>
                                      <p:tavLst>
                                        <p:tav tm="0">
                                          <p:val>
                                            <p:fltVal val="0"/>
                                          </p:val>
                                        </p:tav>
                                        <p:tav tm="100000">
                                          <p:val>
                                            <p:strVal val="#ppt_w"/>
                                          </p:val>
                                        </p:tav>
                                      </p:tavLst>
                                    </p:anim>
                                    <p:anim calcmode="lin" valueType="num">
                                      <p:cBhvr>
                                        <p:cTn id="83" dur="50" fill="hold"/>
                                        <p:tgtEl>
                                          <p:spTgt spid="6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 fill="hold"/>
                                        <p:tgtEl>
                                          <p:spTgt spid="68"/>
                                        </p:tgtEl>
                                        <p:attrNameLst>
                                          <p:attrName>ppt_w</p:attrName>
                                        </p:attrNameLst>
                                      </p:cBhvr>
                                      <p:tavLst>
                                        <p:tav tm="0">
                                          <p:val>
                                            <p:fltVal val="0"/>
                                          </p:val>
                                        </p:tav>
                                        <p:tav tm="100000">
                                          <p:val>
                                            <p:strVal val="#ppt_w"/>
                                          </p:val>
                                        </p:tav>
                                      </p:tavLst>
                                    </p:anim>
                                    <p:anim calcmode="lin" valueType="num">
                                      <p:cBhvr>
                                        <p:cTn id="88" dur="50" fill="hold"/>
                                        <p:tgtEl>
                                          <p:spTgt spid="68"/>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50" fill="hold"/>
                                        <p:tgtEl>
                                          <p:spTgt spid="84"/>
                                        </p:tgtEl>
                                        <p:attrNameLst>
                                          <p:attrName>ppt_w</p:attrName>
                                        </p:attrNameLst>
                                      </p:cBhvr>
                                      <p:tavLst>
                                        <p:tav tm="0">
                                          <p:val>
                                            <p:fltVal val="0"/>
                                          </p:val>
                                        </p:tav>
                                        <p:tav tm="100000">
                                          <p:val>
                                            <p:strVal val="#ppt_w"/>
                                          </p:val>
                                        </p:tav>
                                      </p:tavLst>
                                    </p:anim>
                                    <p:anim calcmode="lin" valueType="num">
                                      <p:cBhvr>
                                        <p:cTn id="93" dur="5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 fill="hold"/>
                                        <p:tgtEl>
                                          <p:spTgt spid="87"/>
                                        </p:tgtEl>
                                        <p:attrNameLst>
                                          <p:attrName>ppt_w</p:attrName>
                                        </p:attrNameLst>
                                      </p:cBhvr>
                                      <p:tavLst>
                                        <p:tav tm="0">
                                          <p:val>
                                            <p:fltVal val="0"/>
                                          </p:val>
                                        </p:tav>
                                        <p:tav tm="100000">
                                          <p:val>
                                            <p:strVal val="#ppt_w"/>
                                          </p:val>
                                        </p:tav>
                                      </p:tavLst>
                                    </p:anim>
                                    <p:anim calcmode="lin" valueType="num">
                                      <p:cBhvr>
                                        <p:cTn id="98" dur="50" fill="hold"/>
                                        <p:tgtEl>
                                          <p:spTgt spid="87"/>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p:cTn id="102" dur="50" fill="hold"/>
                                        <p:tgtEl>
                                          <p:spTgt spid="89"/>
                                        </p:tgtEl>
                                        <p:attrNameLst>
                                          <p:attrName>ppt_w</p:attrName>
                                        </p:attrNameLst>
                                      </p:cBhvr>
                                      <p:tavLst>
                                        <p:tav tm="0">
                                          <p:val>
                                            <p:fltVal val="0"/>
                                          </p:val>
                                        </p:tav>
                                        <p:tav tm="100000">
                                          <p:val>
                                            <p:strVal val="#ppt_w"/>
                                          </p:val>
                                        </p:tav>
                                      </p:tavLst>
                                    </p:anim>
                                    <p:anim calcmode="lin" valueType="num">
                                      <p:cBhvr>
                                        <p:cTn id="103" dur="50" fill="hold"/>
                                        <p:tgtEl>
                                          <p:spTgt spid="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p:cTn id="107" dur="50" fill="hold"/>
                                        <p:tgtEl>
                                          <p:spTgt spid="92"/>
                                        </p:tgtEl>
                                        <p:attrNameLst>
                                          <p:attrName>ppt_w</p:attrName>
                                        </p:attrNameLst>
                                      </p:cBhvr>
                                      <p:tavLst>
                                        <p:tav tm="0">
                                          <p:val>
                                            <p:fltVal val="0"/>
                                          </p:val>
                                        </p:tav>
                                        <p:tav tm="100000">
                                          <p:val>
                                            <p:strVal val="#ppt_w"/>
                                          </p:val>
                                        </p:tav>
                                      </p:tavLst>
                                    </p:anim>
                                    <p:anim calcmode="lin" valueType="num">
                                      <p:cBhvr>
                                        <p:cTn id="108" dur="50" fill="hold"/>
                                        <p:tgtEl>
                                          <p:spTgt spid="92"/>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50" fill="hold"/>
                                        <p:tgtEl>
                                          <p:spTgt spid="93"/>
                                        </p:tgtEl>
                                        <p:attrNameLst>
                                          <p:attrName>ppt_w</p:attrName>
                                        </p:attrNameLst>
                                      </p:cBhvr>
                                      <p:tavLst>
                                        <p:tav tm="0">
                                          <p:val>
                                            <p:fltVal val="0"/>
                                          </p:val>
                                        </p:tav>
                                        <p:tav tm="100000">
                                          <p:val>
                                            <p:strVal val="#ppt_w"/>
                                          </p:val>
                                        </p:tav>
                                      </p:tavLst>
                                    </p:anim>
                                    <p:anim calcmode="lin" valueType="num">
                                      <p:cBhvr>
                                        <p:cTn id="113" dur="50" fill="hold"/>
                                        <p:tgtEl>
                                          <p:spTgt spid="93"/>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96"/>
                                        </p:tgtEl>
                                        <p:attrNameLst>
                                          <p:attrName>style.visibility</p:attrName>
                                        </p:attrNameLst>
                                      </p:cBhvr>
                                      <p:to>
                                        <p:strVal val="visible"/>
                                      </p:to>
                                    </p:set>
                                    <p:anim calcmode="lin" valueType="num">
                                      <p:cBhvr>
                                        <p:cTn id="117" dur="50" fill="hold"/>
                                        <p:tgtEl>
                                          <p:spTgt spid="96"/>
                                        </p:tgtEl>
                                        <p:attrNameLst>
                                          <p:attrName>ppt_w</p:attrName>
                                        </p:attrNameLst>
                                      </p:cBhvr>
                                      <p:tavLst>
                                        <p:tav tm="0">
                                          <p:val>
                                            <p:fltVal val="0"/>
                                          </p:val>
                                        </p:tav>
                                        <p:tav tm="100000">
                                          <p:val>
                                            <p:strVal val="#ppt_w"/>
                                          </p:val>
                                        </p:tav>
                                      </p:tavLst>
                                    </p:anim>
                                    <p:anim calcmode="lin" valueType="num">
                                      <p:cBhvr>
                                        <p:cTn id="118" dur="50" fill="hold"/>
                                        <p:tgtEl>
                                          <p:spTgt spid="96"/>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p:cTn id="122" dur="50" fill="hold"/>
                                        <p:tgtEl>
                                          <p:spTgt spid="85"/>
                                        </p:tgtEl>
                                        <p:attrNameLst>
                                          <p:attrName>ppt_w</p:attrName>
                                        </p:attrNameLst>
                                      </p:cBhvr>
                                      <p:tavLst>
                                        <p:tav tm="0">
                                          <p:val>
                                            <p:fltVal val="0"/>
                                          </p:val>
                                        </p:tav>
                                        <p:tav tm="100000">
                                          <p:val>
                                            <p:strVal val="#ppt_w"/>
                                          </p:val>
                                        </p:tav>
                                      </p:tavLst>
                                    </p:anim>
                                    <p:anim calcmode="lin" valueType="num">
                                      <p:cBhvr>
                                        <p:cTn id="123" dur="50" fill="hold"/>
                                        <p:tgtEl>
                                          <p:spTgt spid="8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18"/>
                                        </p:tgtEl>
                                        <p:attrNameLst>
                                          <p:attrName>style.visibility</p:attrName>
                                        </p:attrNameLst>
                                      </p:cBhvr>
                                      <p:to>
                                        <p:strVal val="visible"/>
                                      </p:to>
                                    </p:set>
                                    <p:anim calcmode="lin" valueType="num">
                                      <p:cBhvr>
                                        <p:cTn id="127" dur="50" fill="hold"/>
                                        <p:tgtEl>
                                          <p:spTgt spid="118"/>
                                        </p:tgtEl>
                                        <p:attrNameLst>
                                          <p:attrName>ppt_w</p:attrName>
                                        </p:attrNameLst>
                                      </p:cBhvr>
                                      <p:tavLst>
                                        <p:tav tm="0">
                                          <p:val>
                                            <p:fltVal val="0"/>
                                          </p:val>
                                        </p:tav>
                                        <p:tav tm="100000">
                                          <p:val>
                                            <p:strVal val="#ppt_w"/>
                                          </p:val>
                                        </p:tav>
                                      </p:tavLst>
                                    </p:anim>
                                    <p:anim calcmode="lin" valueType="num">
                                      <p:cBhvr>
                                        <p:cTn id="128" dur="50" fill="hold"/>
                                        <p:tgtEl>
                                          <p:spTgt spid="118"/>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 fill="hold"/>
                                        <p:tgtEl>
                                          <p:spTgt spid="120"/>
                                        </p:tgtEl>
                                        <p:attrNameLst>
                                          <p:attrName>ppt_w</p:attrName>
                                        </p:attrNameLst>
                                      </p:cBhvr>
                                      <p:tavLst>
                                        <p:tav tm="0">
                                          <p:val>
                                            <p:fltVal val="0"/>
                                          </p:val>
                                        </p:tav>
                                        <p:tav tm="100000">
                                          <p:val>
                                            <p:strVal val="#ppt_w"/>
                                          </p:val>
                                        </p:tav>
                                      </p:tavLst>
                                    </p:anim>
                                    <p:anim calcmode="lin" valueType="num">
                                      <p:cBhvr>
                                        <p:cTn id="133" dur="50" fill="hold"/>
                                        <p:tgtEl>
                                          <p:spTgt spid="120"/>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p:cTn id="137" dur="50" fill="hold"/>
                                        <p:tgtEl>
                                          <p:spTgt spid="121"/>
                                        </p:tgtEl>
                                        <p:attrNameLst>
                                          <p:attrName>ppt_w</p:attrName>
                                        </p:attrNameLst>
                                      </p:cBhvr>
                                      <p:tavLst>
                                        <p:tav tm="0">
                                          <p:val>
                                            <p:fltVal val="0"/>
                                          </p:val>
                                        </p:tav>
                                        <p:tav tm="100000">
                                          <p:val>
                                            <p:strVal val="#ppt_w"/>
                                          </p:val>
                                        </p:tav>
                                      </p:tavLst>
                                    </p:anim>
                                    <p:anim calcmode="lin" valueType="num">
                                      <p:cBhvr>
                                        <p:cTn id="138" dur="50" fill="hold"/>
                                        <p:tgtEl>
                                          <p:spTgt spid="121"/>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2"/>
                                        </p:tgtEl>
                                        <p:attrNameLst>
                                          <p:attrName>style.visibility</p:attrName>
                                        </p:attrNameLst>
                                      </p:cBhvr>
                                      <p:to>
                                        <p:strVal val="visible"/>
                                      </p:to>
                                    </p:set>
                                    <p:anim calcmode="lin" valueType="num">
                                      <p:cBhvr>
                                        <p:cTn id="142" dur="50" fill="hold"/>
                                        <p:tgtEl>
                                          <p:spTgt spid="122"/>
                                        </p:tgtEl>
                                        <p:attrNameLst>
                                          <p:attrName>ppt_w</p:attrName>
                                        </p:attrNameLst>
                                      </p:cBhvr>
                                      <p:tavLst>
                                        <p:tav tm="0">
                                          <p:val>
                                            <p:fltVal val="0"/>
                                          </p:val>
                                        </p:tav>
                                        <p:tav tm="100000">
                                          <p:val>
                                            <p:strVal val="#ppt_w"/>
                                          </p:val>
                                        </p:tav>
                                      </p:tavLst>
                                    </p:anim>
                                    <p:anim calcmode="lin" valueType="num">
                                      <p:cBhvr>
                                        <p:cTn id="143" dur="50" fill="hold"/>
                                        <p:tgtEl>
                                          <p:spTgt spid="122"/>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 calcmode="lin" valueType="num">
                                      <p:cBhvr>
                                        <p:cTn id="147" dur="50" fill="hold"/>
                                        <p:tgtEl>
                                          <p:spTgt spid="123"/>
                                        </p:tgtEl>
                                        <p:attrNameLst>
                                          <p:attrName>ppt_w</p:attrName>
                                        </p:attrNameLst>
                                      </p:cBhvr>
                                      <p:tavLst>
                                        <p:tav tm="0">
                                          <p:val>
                                            <p:fltVal val="0"/>
                                          </p:val>
                                        </p:tav>
                                        <p:tav tm="100000">
                                          <p:val>
                                            <p:strVal val="#ppt_w"/>
                                          </p:val>
                                        </p:tav>
                                      </p:tavLst>
                                    </p:anim>
                                    <p:anim calcmode="lin" valueType="num">
                                      <p:cBhvr>
                                        <p:cTn id="148" dur="50" fill="hold"/>
                                        <p:tgtEl>
                                          <p:spTgt spid="123"/>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66"/>
                                        </p:tgtEl>
                                        <p:attrNameLst>
                                          <p:attrName>style.visibility</p:attrName>
                                        </p:attrNameLst>
                                      </p:cBhvr>
                                      <p:to>
                                        <p:strVal val="visible"/>
                                      </p:to>
                                    </p:set>
                                    <p:anim calcmode="lin" valueType="num">
                                      <p:cBhvr>
                                        <p:cTn id="152" dur="50" fill="hold"/>
                                        <p:tgtEl>
                                          <p:spTgt spid="166"/>
                                        </p:tgtEl>
                                        <p:attrNameLst>
                                          <p:attrName>ppt_w</p:attrName>
                                        </p:attrNameLst>
                                      </p:cBhvr>
                                      <p:tavLst>
                                        <p:tav tm="0">
                                          <p:val>
                                            <p:fltVal val="0"/>
                                          </p:val>
                                        </p:tav>
                                        <p:tav tm="100000">
                                          <p:val>
                                            <p:strVal val="#ppt_w"/>
                                          </p:val>
                                        </p:tav>
                                      </p:tavLst>
                                    </p:anim>
                                    <p:anim calcmode="lin" valueType="num">
                                      <p:cBhvr>
                                        <p:cTn id="153" dur="50" fill="hold"/>
                                        <p:tgtEl>
                                          <p:spTgt spid="166"/>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67"/>
                                        </p:tgtEl>
                                        <p:attrNameLst>
                                          <p:attrName>style.visibility</p:attrName>
                                        </p:attrNameLst>
                                      </p:cBhvr>
                                      <p:to>
                                        <p:strVal val="visible"/>
                                      </p:to>
                                    </p:set>
                                    <p:anim calcmode="lin" valueType="num">
                                      <p:cBhvr>
                                        <p:cTn id="157" dur="50" fill="hold"/>
                                        <p:tgtEl>
                                          <p:spTgt spid="167"/>
                                        </p:tgtEl>
                                        <p:attrNameLst>
                                          <p:attrName>ppt_w</p:attrName>
                                        </p:attrNameLst>
                                      </p:cBhvr>
                                      <p:tavLst>
                                        <p:tav tm="0">
                                          <p:val>
                                            <p:fltVal val="0"/>
                                          </p:val>
                                        </p:tav>
                                        <p:tav tm="100000">
                                          <p:val>
                                            <p:strVal val="#ppt_w"/>
                                          </p:val>
                                        </p:tav>
                                      </p:tavLst>
                                    </p:anim>
                                    <p:anim calcmode="lin" valueType="num">
                                      <p:cBhvr>
                                        <p:cTn id="158" dur="50" fill="hold"/>
                                        <p:tgtEl>
                                          <p:spTgt spid="167"/>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2"/>
                                        </p:tgtEl>
                                        <p:attrNameLst>
                                          <p:attrName>style.visibility</p:attrName>
                                        </p:attrNameLst>
                                      </p:cBhvr>
                                      <p:to>
                                        <p:strVal val="visible"/>
                                      </p:to>
                                    </p:set>
                                    <p:anim calcmode="lin" valueType="num">
                                      <p:cBhvr>
                                        <p:cTn id="162" dur="50" fill="hold"/>
                                        <p:tgtEl>
                                          <p:spTgt spid="12"/>
                                        </p:tgtEl>
                                        <p:attrNameLst>
                                          <p:attrName>ppt_w</p:attrName>
                                        </p:attrNameLst>
                                      </p:cBhvr>
                                      <p:tavLst>
                                        <p:tav tm="0">
                                          <p:val>
                                            <p:fltVal val="0"/>
                                          </p:val>
                                        </p:tav>
                                        <p:tav tm="100000">
                                          <p:val>
                                            <p:strVal val="#ppt_w"/>
                                          </p:val>
                                        </p:tav>
                                      </p:tavLst>
                                    </p:anim>
                                    <p:anim calcmode="lin" valueType="num">
                                      <p:cBhvr>
                                        <p:cTn id="163" dur="50" fill="hold"/>
                                        <p:tgtEl>
                                          <p:spTgt spid="12"/>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 fill="hold"/>
                                        <p:tgtEl>
                                          <p:spTgt spid="13"/>
                                        </p:tgtEl>
                                        <p:attrNameLst>
                                          <p:attrName>ppt_w</p:attrName>
                                        </p:attrNameLst>
                                      </p:cBhvr>
                                      <p:tavLst>
                                        <p:tav tm="0">
                                          <p:val>
                                            <p:fltVal val="0"/>
                                          </p:val>
                                        </p:tav>
                                        <p:tav tm="100000">
                                          <p:val>
                                            <p:strVal val="#ppt_w"/>
                                          </p:val>
                                        </p:tav>
                                      </p:tavLst>
                                    </p:anim>
                                    <p:anim calcmode="lin" valueType="num">
                                      <p:cBhvr>
                                        <p:cTn id="168" dur="50" fill="hold"/>
                                        <p:tgtEl>
                                          <p:spTgt spid="13"/>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50" fill="hold"/>
                                        <p:tgtEl>
                                          <p:spTgt spid="14"/>
                                        </p:tgtEl>
                                        <p:attrNameLst>
                                          <p:attrName>ppt_w</p:attrName>
                                        </p:attrNameLst>
                                      </p:cBhvr>
                                      <p:tavLst>
                                        <p:tav tm="0">
                                          <p:val>
                                            <p:fltVal val="0"/>
                                          </p:val>
                                        </p:tav>
                                        <p:tav tm="100000">
                                          <p:val>
                                            <p:strVal val="#ppt_w"/>
                                          </p:val>
                                        </p:tav>
                                      </p:tavLst>
                                    </p:anim>
                                    <p:anim calcmode="lin" valueType="num">
                                      <p:cBhvr>
                                        <p:cTn id="173" dur="50" fill="hold"/>
                                        <p:tgtEl>
                                          <p:spTgt spid="1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p:cTn id="177" dur="50" fill="hold"/>
                                        <p:tgtEl>
                                          <p:spTgt spid="15"/>
                                        </p:tgtEl>
                                        <p:attrNameLst>
                                          <p:attrName>ppt_w</p:attrName>
                                        </p:attrNameLst>
                                      </p:cBhvr>
                                      <p:tavLst>
                                        <p:tav tm="0">
                                          <p:val>
                                            <p:fltVal val="0"/>
                                          </p:val>
                                        </p:tav>
                                        <p:tav tm="100000">
                                          <p:val>
                                            <p:strVal val="#ppt_w"/>
                                          </p:val>
                                        </p:tav>
                                      </p:tavLst>
                                    </p:anim>
                                    <p:anim calcmode="lin" valueType="num">
                                      <p:cBhvr>
                                        <p:cTn id="178" dur="50" fill="hold"/>
                                        <p:tgtEl>
                                          <p:spTgt spid="1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p:cTn id="182" dur="50" fill="hold"/>
                                        <p:tgtEl>
                                          <p:spTgt spid="16"/>
                                        </p:tgtEl>
                                        <p:attrNameLst>
                                          <p:attrName>ppt_w</p:attrName>
                                        </p:attrNameLst>
                                      </p:cBhvr>
                                      <p:tavLst>
                                        <p:tav tm="0">
                                          <p:val>
                                            <p:fltVal val="0"/>
                                          </p:val>
                                        </p:tav>
                                        <p:tav tm="100000">
                                          <p:val>
                                            <p:strVal val="#ppt_w"/>
                                          </p:val>
                                        </p:tav>
                                      </p:tavLst>
                                    </p:anim>
                                    <p:anim calcmode="lin" valueType="num">
                                      <p:cBhvr>
                                        <p:cTn id="183" dur="50" fill="hold"/>
                                        <p:tgtEl>
                                          <p:spTgt spid="1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 fill="hold"/>
                                        <p:tgtEl>
                                          <p:spTgt spid="27"/>
                                        </p:tgtEl>
                                        <p:attrNameLst>
                                          <p:attrName>ppt_w</p:attrName>
                                        </p:attrNameLst>
                                      </p:cBhvr>
                                      <p:tavLst>
                                        <p:tav tm="0">
                                          <p:val>
                                            <p:fltVal val="0"/>
                                          </p:val>
                                        </p:tav>
                                        <p:tav tm="100000">
                                          <p:val>
                                            <p:strVal val="#ppt_w"/>
                                          </p:val>
                                        </p:tav>
                                      </p:tavLst>
                                    </p:anim>
                                    <p:anim calcmode="lin" valueType="num">
                                      <p:cBhvr>
                                        <p:cTn id="188" dur="50" fill="hold"/>
                                        <p:tgtEl>
                                          <p:spTgt spid="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28"/>
                                        </p:tgtEl>
                                        <p:attrNameLst>
                                          <p:attrName>style.visibility</p:attrName>
                                        </p:attrNameLst>
                                      </p:cBhvr>
                                      <p:to>
                                        <p:strVal val="visible"/>
                                      </p:to>
                                    </p:set>
                                    <p:anim calcmode="lin" valueType="num">
                                      <p:cBhvr>
                                        <p:cTn id="192" dur="50" fill="hold"/>
                                        <p:tgtEl>
                                          <p:spTgt spid="28"/>
                                        </p:tgtEl>
                                        <p:attrNameLst>
                                          <p:attrName>ppt_w</p:attrName>
                                        </p:attrNameLst>
                                      </p:cBhvr>
                                      <p:tavLst>
                                        <p:tav tm="0">
                                          <p:val>
                                            <p:fltVal val="0"/>
                                          </p:val>
                                        </p:tav>
                                        <p:tav tm="100000">
                                          <p:val>
                                            <p:strVal val="#ppt_w"/>
                                          </p:val>
                                        </p:tav>
                                      </p:tavLst>
                                    </p:anim>
                                    <p:anim calcmode="lin" valueType="num">
                                      <p:cBhvr>
                                        <p:cTn id="193" dur="50" fill="hold"/>
                                        <p:tgtEl>
                                          <p:spTgt spid="28"/>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29"/>
                                        </p:tgtEl>
                                        <p:attrNameLst>
                                          <p:attrName>style.visibility</p:attrName>
                                        </p:attrNameLst>
                                      </p:cBhvr>
                                      <p:to>
                                        <p:strVal val="visible"/>
                                      </p:to>
                                    </p:set>
                                    <p:anim calcmode="lin" valueType="num">
                                      <p:cBhvr>
                                        <p:cTn id="197" dur="50" fill="hold"/>
                                        <p:tgtEl>
                                          <p:spTgt spid="29"/>
                                        </p:tgtEl>
                                        <p:attrNameLst>
                                          <p:attrName>ppt_w</p:attrName>
                                        </p:attrNameLst>
                                      </p:cBhvr>
                                      <p:tavLst>
                                        <p:tav tm="0">
                                          <p:val>
                                            <p:fltVal val="0"/>
                                          </p:val>
                                        </p:tav>
                                        <p:tav tm="100000">
                                          <p:val>
                                            <p:strVal val="#ppt_w"/>
                                          </p:val>
                                        </p:tav>
                                      </p:tavLst>
                                    </p:anim>
                                    <p:anim calcmode="lin" valueType="num">
                                      <p:cBhvr>
                                        <p:cTn id="198" dur="50" fill="hold"/>
                                        <p:tgtEl>
                                          <p:spTgt spid="2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0"/>
                                        </p:tgtEl>
                                        <p:attrNameLst>
                                          <p:attrName>style.visibility</p:attrName>
                                        </p:attrNameLst>
                                      </p:cBhvr>
                                      <p:to>
                                        <p:strVal val="visible"/>
                                      </p:to>
                                    </p:set>
                                    <p:anim calcmode="lin" valueType="num">
                                      <p:cBhvr>
                                        <p:cTn id="202" dur="50" fill="hold"/>
                                        <p:tgtEl>
                                          <p:spTgt spid="30"/>
                                        </p:tgtEl>
                                        <p:attrNameLst>
                                          <p:attrName>ppt_w</p:attrName>
                                        </p:attrNameLst>
                                      </p:cBhvr>
                                      <p:tavLst>
                                        <p:tav tm="0">
                                          <p:val>
                                            <p:fltVal val="0"/>
                                          </p:val>
                                        </p:tav>
                                        <p:tav tm="100000">
                                          <p:val>
                                            <p:strVal val="#ppt_w"/>
                                          </p:val>
                                        </p:tav>
                                      </p:tavLst>
                                    </p:anim>
                                    <p:anim calcmode="lin" valueType="num">
                                      <p:cBhvr>
                                        <p:cTn id="203" dur="50" fill="hold"/>
                                        <p:tgtEl>
                                          <p:spTgt spid="3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1"/>
                                        </p:tgtEl>
                                        <p:attrNameLst>
                                          <p:attrName>style.visibility</p:attrName>
                                        </p:attrNameLst>
                                      </p:cBhvr>
                                      <p:to>
                                        <p:strVal val="visible"/>
                                      </p:to>
                                    </p:set>
                                    <p:anim calcmode="lin" valueType="num">
                                      <p:cBhvr>
                                        <p:cTn id="207" dur="50" fill="hold"/>
                                        <p:tgtEl>
                                          <p:spTgt spid="31"/>
                                        </p:tgtEl>
                                        <p:attrNameLst>
                                          <p:attrName>ppt_w</p:attrName>
                                        </p:attrNameLst>
                                      </p:cBhvr>
                                      <p:tavLst>
                                        <p:tav tm="0">
                                          <p:val>
                                            <p:fltVal val="0"/>
                                          </p:val>
                                        </p:tav>
                                        <p:tav tm="100000">
                                          <p:val>
                                            <p:strVal val="#ppt_w"/>
                                          </p:val>
                                        </p:tav>
                                      </p:tavLst>
                                    </p:anim>
                                    <p:anim calcmode="lin" valueType="num">
                                      <p:cBhvr>
                                        <p:cTn id="208" dur="50" fill="hold"/>
                                        <p:tgtEl>
                                          <p:spTgt spid="3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2"/>
                                        </p:tgtEl>
                                        <p:attrNameLst>
                                          <p:attrName>style.visibility</p:attrName>
                                        </p:attrNameLst>
                                      </p:cBhvr>
                                      <p:to>
                                        <p:strVal val="visible"/>
                                      </p:to>
                                    </p:set>
                                    <p:anim calcmode="lin" valueType="num">
                                      <p:cBhvr>
                                        <p:cTn id="212" dur="50" fill="hold"/>
                                        <p:tgtEl>
                                          <p:spTgt spid="32"/>
                                        </p:tgtEl>
                                        <p:attrNameLst>
                                          <p:attrName>ppt_w</p:attrName>
                                        </p:attrNameLst>
                                      </p:cBhvr>
                                      <p:tavLst>
                                        <p:tav tm="0">
                                          <p:val>
                                            <p:fltVal val="0"/>
                                          </p:val>
                                        </p:tav>
                                        <p:tav tm="100000">
                                          <p:val>
                                            <p:strVal val="#ppt_w"/>
                                          </p:val>
                                        </p:tav>
                                      </p:tavLst>
                                    </p:anim>
                                    <p:anim calcmode="lin" valueType="num">
                                      <p:cBhvr>
                                        <p:cTn id="213" dur="50" fill="hold"/>
                                        <p:tgtEl>
                                          <p:spTgt spid="3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 fill="hold"/>
                                        <p:tgtEl>
                                          <p:spTgt spid="33"/>
                                        </p:tgtEl>
                                        <p:attrNameLst>
                                          <p:attrName>ppt_w</p:attrName>
                                        </p:attrNameLst>
                                      </p:cBhvr>
                                      <p:tavLst>
                                        <p:tav tm="0">
                                          <p:val>
                                            <p:fltVal val="0"/>
                                          </p:val>
                                        </p:tav>
                                        <p:tav tm="100000">
                                          <p:val>
                                            <p:strVal val="#ppt_w"/>
                                          </p:val>
                                        </p:tav>
                                      </p:tavLst>
                                    </p:anim>
                                    <p:anim calcmode="lin" valueType="num">
                                      <p:cBhvr>
                                        <p:cTn id="218" dur="50" fill="hold"/>
                                        <p:tgtEl>
                                          <p:spTgt spid="3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50" fill="hold"/>
                                        <p:tgtEl>
                                          <p:spTgt spid="44"/>
                                        </p:tgtEl>
                                        <p:attrNameLst>
                                          <p:attrName>ppt_w</p:attrName>
                                        </p:attrNameLst>
                                      </p:cBhvr>
                                      <p:tavLst>
                                        <p:tav tm="0">
                                          <p:val>
                                            <p:fltVal val="0"/>
                                          </p:val>
                                        </p:tav>
                                        <p:tav tm="100000">
                                          <p:val>
                                            <p:strVal val="#ppt_w"/>
                                          </p:val>
                                        </p:tav>
                                      </p:tavLst>
                                    </p:anim>
                                    <p:anim calcmode="lin" valueType="num">
                                      <p:cBhvr>
                                        <p:cTn id="223" dur="50" fill="hold"/>
                                        <p:tgtEl>
                                          <p:spTgt spid="44"/>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7"/>
                                        </p:tgtEl>
                                        <p:attrNameLst>
                                          <p:attrName>style.visibility</p:attrName>
                                        </p:attrNameLst>
                                      </p:cBhvr>
                                      <p:to>
                                        <p:strVal val="visible"/>
                                      </p:to>
                                    </p:set>
                                    <p:anim calcmode="lin" valueType="num">
                                      <p:cBhvr>
                                        <p:cTn id="227" dur="50" fill="hold"/>
                                        <p:tgtEl>
                                          <p:spTgt spid="47"/>
                                        </p:tgtEl>
                                        <p:attrNameLst>
                                          <p:attrName>ppt_w</p:attrName>
                                        </p:attrNameLst>
                                      </p:cBhvr>
                                      <p:tavLst>
                                        <p:tav tm="0">
                                          <p:val>
                                            <p:fltVal val="0"/>
                                          </p:val>
                                        </p:tav>
                                        <p:tav tm="100000">
                                          <p:val>
                                            <p:strVal val="#ppt_w"/>
                                          </p:val>
                                        </p:tav>
                                      </p:tavLst>
                                    </p:anim>
                                    <p:anim calcmode="lin" valueType="num">
                                      <p:cBhvr>
                                        <p:cTn id="228" dur="50" fill="hold"/>
                                        <p:tgtEl>
                                          <p:spTgt spid="47"/>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8"/>
                                        </p:tgtEl>
                                        <p:attrNameLst>
                                          <p:attrName>style.visibility</p:attrName>
                                        </p:attrNameLst>
                                      </p:cBhvr>
                                      <p:to>
                                        <p:strVal val="visible"/>
                                      </p:to>
                                    </p:set>
                                    <p:anim calcmode="lin" valueType="num">
                                      <p:cBhvr>
                                        <p:cTn id="232" dur="50" fill="hold"/>
                                        <p:tgtEl>
                                          <p:spTgt spid="48"/>
                                        </p:tgtEl>
                                        <p:attrNameLst>
                                          <p:attrName>ppt_w</p:attrName>
                                        </p:attrNameLst>
                                      </p:cBhvr>
                                      <p:tavLst>
                                        <p:tav tm="0">
                                          <p:val>
                                            <p:fltVal val="0"/>
                                          </p:val>
                                        </p:tav>
                                        <p:tav tm="100000">
                                          <p:val>
                                            <p:strVal val="#ppt_w"/>
                                          </p:val>
                                        </p:tav>
                                      </p:tavLst>
                                    </p:anim>
                                    <p:anim calcmode="lin" valueType="num">
                                      <p:cBhvr>
                                        <p:cTn id="233" dur="50" fill="hold"/>
                                        <p:tgtEl>
                                          <p:spTgt spid="48"/>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p:cTn id="237" dur="50" fill="hold"/>
                                        <p:tgtEl>
                                          <p:spTgt spid="49"/>
                                        </p:tgtEl>
                                        <p:attrNameLst>
                                          <p:attrName>ppt_w</p:attrName>
                                        </p:attrNameLst>
                                      </p:cBhvr>
                                      <p:tavLst>
                                        <p:tav tm="0">
                                          <p:val>
                                            <p:fltVal val="0"/>
                                          </p:val>
                                        </p:tav>
                                        <p:tav tm="100000">
                                          <p:val>
                                            <p:strVal val="#ppt_w"/>
                                          </p:val>
                                        </p:tav>
                                      </p:tavLst>
                                    </p:anim>
                                    <p:anim calcmode="lin" valueType="num">
                                      <p:cBhvr>
                                        <p:cTn id="238" dur="50" fill="hold"/>
                                        <p:tgtEl>
                                          <p:spTgt spid="49"/>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
                                        </p:tgtEl>
                                        <p:attrNameLst>
                                          <p:attrName>style.visibility</p:attrName>
                                        </p:attrNameLst>
                                      </p:cBhvr>
                                      <p:to>
                                        <p:strVal val="visible"/>
                                      </p:to>
                                    </p:set>
                                    <p:anim calcmode="lin" valueType="num">
                                      <p:cBhvr>
                                        <p:cTn id="242" dur="50" fill="hold"/>
                                        <p:tgtEl>
                                          <p:spTgt spid="50"/>
                                        </p:tgtEl>
                                        <p:attrNameLst>
                                          <p:attrName>ppt_w</p:attrName>
                                        </p:attrNameLst>
                                      </p:cBhvr>
                                      <p:tavLst>
                                        <p:tav tm="0">
                                          <p:val>
                                            <p:fltVal val="0"/>
                                          </p:val>
                                        </p:tav>
                                        <p:tav tm="100000">
                                          <p:val>
                                            <p:strVal val="#ppt_w"/>
                                          </p:val>
                                        </p:tav>
                                      </p:tavLst>
                                    </p:anim>
                                    <p:anim calcmode="lin" valueType="num">
                                      <p:cBhvr>
                                        <p:cTn id="243" dur="50" fill="hold"/>
                                        <p:tgtEl>
                                          <p:spTgt spid="50"/>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6"/>
                                        </p:tgtEl>
                                        <p:attrNameLst>
                                          <p:attrName>style.visibility</p:attrName>
                                        </p:attrNameLst>
                                      </p:cBhvr>
                                      <p:to>
                                        <p:strVal val="visible"/>
                                      </p:to>
                                    </p:set>
                                    <p:anim calcmode="lin" valueType="num">
                                      <p:cBhvr>
                                        <p:cTn id="247" dur="50" fill="hold"/>
                                        <p:tgtEl>
                                          <p:spTgt spid="6"/>
                                        </p:tgtEl>
                                        <p:attrNameLst>
                                          <p:attrName>ppt_w</p:attrName>
                                        </p:attrNameLst>
                                      </p:cBhvr>
                                      <p:tavLst>
                                        <p:tav tm="0">
                                          <p:val>
                                            <p:fltVal val="0"/>
                                          </p:val>
                                        </p:tav>
                                        <p:tav tm="100000">
                                          <p:val>
                                            <p:strVal val="#ppt_w"/>
                                          </p:val>
                                        </p:tav>
                                      </p:tavLst>
                                    </p:anim>
                                    <p:anim calcmode="lin" valueType="num">
                                      <p:cBhvr>
                                        <p:cTn id="248" dur="50" fill="hold"/>
                                        <p:tgtEl>
                                          <p:spTgt spid="6"/>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7"/>
                                        </p:tgtEl>
                                        <p:attrNameLst>
                                          <p:attrName>style.visibility</p:attrName>
                                        </p:attrNameLst>
                                      </p:cBhvr>
                                      <p:to>
                                        <p:strVal val="visible"/>
                                      </p:to>
                                    </p:set>
                                    <p:anim calcmode="lin" valueType="num">
                                      <p:cBhvr>
                                        <p:cTn id="252" dur="50" fill="hold"/>
                                        <p:tgtEl>
                                          <p:spTgt spid="7"/>
                                        </p:tgtEl>
                                        <p:attrNameLst>
                                          <p:attrName>ppt_w</p:attrName>
                                        </p:attrNameLst>
                                      </p:cBhvr>
                                      <p:tavLst>
                                        <p:tav tm="0">
                                          <p:val>
                                            <p:fltVal val="0"/>
                                          </p:val>
                                        </p:tav>
                                        <p:tav tm="100000">
                                          <p:val>
                                            <p:strVal val="#ppt_w"/>
                                          </p:val>
                                        </p:tav>
                                      </p:tavLst>
                                    </p:anim>
                                    <p:anim calcmode="lin" valueType="num">
                                      <p:cBhvr>
                                        <p:cTn id="253" dur="50" fill="hold"/>
                                        <p:tgtEl>
                                          <p:spTgt spid="7"/>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8"/>
                                        </p:tgtEl>
                                        <p:attrNameLst>
                                          <p:attrName>style.visibility</p:attrName>
                                        </p:attrNameLst>
                                      </p:cBhvr>
                                      <p:to>
                                        <p:strVal val="visible"/>
                                      </p:to>
                                    </p:set>
                                    <p:anim calcmode="lin" valueType="num">
                                      <p:cBhvr>
                                        <p:cTn id="257" dur="50" fill="hold"/>
                                        <p:tgtEl>
                                          <p:spTgt spid="8"/>
                                        </p:tgtEl>
                                        <p:attrNameLst>
                                          <p:attrName>ppt_w</p:attrName>
                                        </p:attrNameLst>
                                      </p:cBhvr>
                                      <p:tavLst>
                                        <p:tav tm="0">
                                          <p:val>
                                            <p:fltVal val="0"/>
                                          </p:val>
                                        </p:tav>
                                        <p:tav tm="100000">
                                          <p:val>
                                            <p:strVal val="#ppt_w"/>
                                          </p:val>
                                        </p:tav>
                                      </p:tavLst>
                                    </p:anim>
                                    <p:anim calcmode="lin" valueType="num">
                                      <p:cBhvr>
                                        <p:cTn id="258" dur="50" fill="hold"/>
                                        <p:tgtEl>
                                          <p:spTgt spid="8"/>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9"/>
                                        </p:tgtEl>
                                        <p:attrNameLst>
                                          <p:attrName>style.visibility</p:attrName>
                                        </p:attrNameLst>
                                      </p:cBhvr>
                                      <p:to>
                                        <p:strVal val="visible"/>
                                      </p:to>
                                    </p:set>
                                    <p:anim calcmode="lin" valueType="num">
                                      <p:cBhvr>
                                        <p:cTn id="262" dur="50" fill="hold"/>
                                        <p:tgtEl>
                                          <p:spTgt spid="9"/>
                                        </p:tgtEl>
                                        <p:attrNameLst>
                                          <p:attrName>ppt_w</p:attrName>
                                        </p:attrNameLst>
                                      </p:cBhvr>
                                      <p:tavLst>
                                        <p:tav tm="0">
                                          <p:val>
                                            <p:fltVal val="0"/>
                                          </p:val>
                                        </p:tav>
                                        <p:tav tm="100000">
                                          <p:val>
                                            <p:strVal val="#ppt_w"/>
                                          </p:val>
                                        </p:tav>
                                      </p:tavLst>
                                    </p:anim>
                                    <p:anim calcmode="lin" valueType="num">
                                      <p:cBhvr>
                                        <p:cTn id="263" dur="50" fill="hold"/>
                                        <p:tgtEl>
                                          <p:spTgt spid="9"/>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 calcmode="lin" valueType="num">
                                      <p:cBhvr>
                                        <p:cTn id="267" dur="50" fill="hold"/>
                                        <p:tgtEl>
                                          <p:spTgt spid="10"/>
                                        </p:tgtEl>
                                        <p:attrNameLst>
                                          <p:attrName>ppt_w</p:attrName>
                                        </p:attrNameLst>
                                      </p:cBhvr>
                                      <p:tavLst>
                                        <p:tav tm="0">
                                          <p:val>
                                            <p:fltVal val="0"/>
                                          </p:val>
                                        </p:tav>
                                        <p:tav tm="100000">
                                          <p:val>
                                            <p:strVal val="#ppt_w"/>
                                          </p:val>
                                        </p:tav>
                                      </p:tavLst>
                                    </p:anim>
                                    <p:anim calcmode="lin" valueType="num">
                                      <p:cBhvr>
                                        <p:cTn id="268" dur="50" fill="hold"/>
                                        <p:tgtEl>
                                          <p:spTgt spid="10"/>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1"/>
                                        </p:tgtEl>
                                        <p:attrNameLst>
                                          <p:attrName>style.visibility</p:attrName>
                                        </p:attrNameLst>
                                      </p:cBhvr>
                                      <p:to>
                                        <p:strVal val="visible"/>
                                      </p:to>
                                    </p:set>
                                    <p:anim calcmode="lin" valueType="num">
                                      <p:cBhvr>
                                        <p:cTn id="272" dur="50" fill="hold"/>
                                        <p:tgtEl>
                                          <p:spTgt spid="11"/>
                                        </p:tgtEl>
                                        <p:attrNameLst>
                                          <p:attrName>ppt_w</p:attrName>
                                        </p:attrNameLst>
                                      </p:cBhvr>
                                      <p:tavLst>
                                        <p:tav tm="0">
                                          <p:val>
                                            <p:fltVal val="0"/>
                                          </p:val>
                                        </p:tav>
                                        <p:tav tm="100000">
                                          <p:val>
                                            <p:strVal val="#ppt_w"/>
                                          </p:val>
                                        </p:tav>
                                      </p:tavLst>
                                    </p:anim>
                                    <p:anim calcmode="lin" valueType="num">
                                      <p:cBhvr>
                                        <p:cTn id="273" dur="50" fill="hold"/>
                                        <p:tgtEl>
                                          <p:spTgt spid="11"/>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9"/>
                                        </p:tgtEl>
                                        <p:attrNameLst>
                                          <p:attrName>style.visibility</p:attrName>
                                        </p:attrNameLst>
                                      </p:cBhvr>
                                      <p:to>
                                        <p:strVal val="visible"/>
                                      </p:to>
                                    </p:set>
                                    <p:anim calcmode="lin" valueType="num">
                                      <p:cBhvr>
                                        <p:cTn id="277" dur="50" fill="hold"/>
                                        <p:tgtEl>
                                          <p:spTgt spid="19"/>
                                        </p:tgtEl>
                                        <p:attrNameLst>
                                          <p:attrName>ppt_w</p:attrName>
                                        </p:attrNameLst>
                                      </p:cBhvr>
                                      <p:tavLst>
                                        <p:tav tm="0">
                                          <p:val>
                                            <p:fltVal val="0"/>
                                          </p:val>
                                        </p:tav>
                                        <p:tav tm="100000">
                                          <p:val>
                                            <p:strVal val="#ppt_w"/>
                                          </p:val>
                                        </p:tav>
                                      </p:tavLst>
                                    </p:anim>
                                    <p:anim calcmode="lin" valueType="num">
                                      <p:cBhvr>
                                        <p:cTn id="278" dur="50" fill="hold"/>
                                        <p:tgtEl>
                                          <p:spTgt spid="19"/>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0"/>
                                        </p:tgtEl>
                                        <p:attrNameLst>
                                          <p:attrName>style.visibility</p:attrName>
                                        </p:attrNameLst>
                                      </p:cBhvr>
                                      <p:to>
                                        <p:strVal val="visible"/>
                                      </p:to>
                                    </p:set>
                                    <p:anim calcmode="lin" valueType="num">
                                      <p:cBhvr>
                                        <p:cTn id="282" dur="50" fill="hold"/>
                                        <p:tgtEl>
                                          <p:spTgt spid="20"/>
                                        </p:tgtEl>
                                        <p:attrNameLst>
                                          <p:attrName>ppt_w</p:attrName>
                                        </p:attrNameLst>
                                      </p:cBhvr>
                                      <p:tavLst>
                                        <p:tav tm="0">
                                          <p:val>
                                            <p:fltVal val="0"/>
                                          </p:val>
                                        </p:tav>
                                        <p:tav tm="100000">
                                          <p:val>
                                            <p:strVal val="#ppt_w"/>
                                          </p:val>
                                        </p:tav>
                                      </p:tavLst>
                                    </p:anim>
                                    <p:anim calcmode="lin" valueType="num">
                                      <p:cBhvr>
                                        <p:cTn id="283" dur="50" fill="hold"/>
                                        <p:tgtEl>
                                          <p:spTgt spid="20"/>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1"/>
                                        </p:tgtEl>
                                        <p:attrNameLst>
                                          <p:attrName>style.visibility</p:attrName>
                                        </p:attrNameLst>
                                      </p:cBhvr>
                                      <p:to>
                                        <p:strVal val="visible"/>
                                      </p:to>
                                    </p:set>
                                    <p:anim calcmode="lin" valueType="num">
                                      <p:cBhvr>
                                        <p:cTn id="287" dur="50" fill="hold"/>
                                        <p:tgtEl>
                                          <p:spTgt spid="21"/>
                                        </p:tgtEl>
                                        <p:attrNameLst>
                                          <p:attrName>ppt_w</p:attrName>
                                        </p:attrNameLst>
                                      </p:cBhvr>
                                      <p:tavLst>
                                        <p:tav tm="0">
                                          <p:val>
                                            <p:fltVal val="0"/>
                                          </p:val>
                                        </p:tav>
                                        <p:tav tm="100000">
                                          <p:val>
                                            <p:strVal val="#ppt_w"/>
                                          </p:val>
                                        </p:tav>
                                      </p:tavLst>
                                    </p:anim>
                                    <p:anim calcmode="lin" valueType="num">
                                      <p:cBhvr>
                                        <p:cTn id="288" dur="50" fill="hold"/>
                                        <p:tgtEl>
                                          <p:spTgt spid="21"/>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3"/>
                                        </p:tgtEl>
                                        <p:attrNameLst>
                                          <p:attrName>style.visibility</p:attrName>
                                        </p:attrNameLst>
                                      </p:cBhvr>
                                      <p:to>
                                        <p:strVal val="visible"/>
                                      </p:to>
                                    </p:set>
                                    <p:anim calcmode="lin" valueType="num">
                                      <p:cBhvr>
                                        <p:cTn id="292" dur="50" fill="hold"/>
                                        <p:tgtEl>
                                          <p:spTgt spid="23"/>
                                        </p:tgtEl>
                                        <p:attrNameLst>
                                          <p:attrName>ppt_w</p:attrName>
                                        </p:attrNameLst>
                                      </p:cBhvr>
                                      <p:tavLst>
                                        <p:tav tm="0">
                                          <p:val>
                                            <p:fltVal val="0"/>
                                          </p:val>
                                        </p:tav>
                                        <p:tav tm="100000">
                                          <p:val>
                                            <p:strVal val="#ppt_w"/>
                                          </p:val>
                                        </p:tav>
                                      </p:tavLst>
                                    </p:anim>
                                    <p:anim calcmode="lin" valueType="num">
                                      <p:cBhvr>
                                        <p:cTn id="293" dur="50" fill="hold"/>
                                        <p:tgtEl>
                                          <p:spTgt spid="23"/>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4"/>
                                        </p:tgtEl>
                                        <p:attrNameLst>
                                          <p:attrName>style.visibility</p:attrName>
                                        </p:attrNameLst>
                                      </p:cBhvr>
                                      <p:to>
                                        <p:strVal val="visible"/>
                                      </p:to>
                                    </p:set>
                                    <p:anim calcmode="lin" valueType="num">
                                      <p:cBhvr>
                                        <p:cTn id="297" dur="50" fill="hold"/>
                                        <p:tgtEl>
                                          <p:spTgt spid="24"/>
                                        </p:tgtEl>
                                        <p:attrNameLst>
                                          <p:attrName>ppt_w</p:attrName>
                                        </p:attrNameLst>
                                      </p:cBhvr>
                                      <p:tavLst>
                                        <p:tav tm="0">
                                          <p:val>
                                            <p:fltVal val="0"/>
                                          </p:val>
                                        </p:tav>
                                        <p:tav tm="100000">
                                          <p:val>
                                            <p:strVal val="#ppt_w"/>
                                          </p:val>
                                        </p:tav>
                                      </p:tavLst>
                                    </p:anim>
                                    <p:anim calcmode="lin" valueType="num">
                                      <p:cBhvr>
                                        <p:cTn id="298" dur="50" fill="hold"/>
                                        <p:tgtEl>
                                          <p:spTgt spid="24"/>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26"/>
                                        </p:tgtEl>
                                        <p:attrNameLst>
                                          <p:attrName>style.visibility</p:attrName>
                                        </p:attrNameLst>
                                      </p:cBhvr>
                                      <p:to>
                                        <p:strVal val="visible"/>
                                      </p:to>
                                    </p:set>
                                    <p:anim calcmode="lin" valueType="num">
                                      <p:cBhvr>
                                        <p:cTn id="302" dur="50" fill="hold"/>
                                        <p:tgtEl>
                                          <p:spTgt spid="26"/>
                                        </p:tgtEl>
                                        <p:attrNameLst>
                                          <p:attrName>ppt_w</p:attrName>
                                        </p:attrNameLst>
                                      </p:cBhvr>
                                      <p:tavLst>
                                        <p:tav tm="0">
                                          <p:val>
                                            <p:fltVal val="0"/>
                                          </p:val>
                                        </p:tav>
                                        <p:tav tm="100000">
                                          <p:val>
                                            <p:strVal val="#ppt_w"/>
                                          </p:val>
                                        </p:tav>
                                      </p:tavLst>
                                    </p:anim>
                                    <p:anim calcmode="lin" valueType="num">
                                      <p:cBhvr>
                                        <p:cTn id="303" dur="50" fill="hold"/>
                                        <p:tgtEl>
                                          <p:spTgt spid="2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1"/>
                                        </p:tgtEl>
                                        <p:attrNameLst>
                                          <p:attrName>style.visibility</p:attrName>
                                        </p:attrNameLst>
                                      </p:cBhvr>
                                      <p:to>
                                        <p:strVal val="visible"/>
                                      </p:to>
                                    </p:set>
                                    <p:anim calcmode="lin" valueType="num">
                                      <p:cBhvr>
                                        <p:cTn id="307" dur="50" fill="hold"/>
                                        <p:tgtEl>
                                          <p:spTgt spid="171"/>
                                        </p:tgtEl>
                                        <p:attrNameLst>
                                          <p:attrName>ppt_w</p:attrName>
                                        </p:attrNameLst>
                                      </p:cBhvr>
                                      <p:tavLst>
                                        <p:tav tm="0">
                                          <p:val>
                                            <p:fltVal val="0"/>
                                          </p:val>
                                        </p:tav>
                                        <p:tav tm="100000">
                                          <p:val>
                                            <p:strVal val="#ppt_w"/>
                                          </p:val>
                                        </p:tav>
                                      </p:tavLst>
                                    </p:anim>
                                    <p:anim calcmode="lin" valueType="num">
                                      <p:cBhvr>
                                        <p:cTn id="308" dur="50" fill="hold"/>
                                        <p:tgtEl>
                                          <p:spTgt spid="171"/>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2"/>
                                        </p:tgtEl>
                                        <p:attrNameLst>
                                          <p:attrName>style.visibility</p:attrName>
                                        </p:attrNameLst>
                                      </p:cBhvr>
                                      <p:to>
                                        <p:strVal val="visible"/>
                                      </p:to>
                                    </p:set>
                                    <p:anim calcmode="lin" valueType="num">
                                      <p:cBhvr>
                                        <p:cTn id="312" dur="50" fill="hold"/>
                                        <p:tgtEl>
                                          <p:spTgt spid="172"/>
                                        </p:tgtEl>
                                        <p:attrNameLst>
                                          <p:attrName>ppt_w</p:attrName>
                                        </p:attrNameLst>
                                      </p:cBhvr>
                                      <p:tavLst>
                                        <p:tav tm="0">
                                          <p:val>
                                            <p:fltVal val="0"/>
                                          </p:val>
                                        </p:tav>
                                        <p:tav tm="100000">
                                          <p:val>
                                            <p:strVal val="#ppt_w"/>
                                          </p:val>
                                        </p:tav>
                                      </p:tavLst>
                                    </p:anim>
                                    <p:anim calcmode="lin" valueType="num">
                                      <p:cBhvr>
                                        <p:cTn id="313" dur="50" fill="hold"/>
                                        <p:tgtEl>
                                          <p:spTgt spid="172"/>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3"/>
                                        </p:tgtEl>
                                        <p:attrNameLst>
                                          <p:attrName>style.visibility</p:attrName>
                                        </p:attrNameLst>
                                      </p:cBhvr>
                                      <p:to>
                                        <p:strVal val="visible"/>
                                      </p:to>
                                    </p:set>
                                    <p:anim calcmode="lin" valueType="num">
                                      <p:cBhvr>
                                        <p:cTn id="317" dur="50" fill="hold"/>
                                        <p:tgtEl>
                                          <p:spTgt spid="173"/>
                                        </p:tgtEl>
                                        <p:attrNameLst>
                                          <p:attrName>ppt_w</p:attrName>
                                        </p:attrNameLst>
                                      </p:cBhvr>
                                      <p:tavLst>
                                        <p:tav tm="0">
                                          <p:val>
                                            <p:fltVal val="0"/>
                                          </p:val>
                                        </p:tav>
                                        <p:tav tm="100000">
                                          <p:val>
                                            <p:strVal val="#ppt_w"/>
                                          </p:val>
                                        </p:tav>
                                      </p:tavLst>
                                    </p:anim>
                                    <p:anim calcmode="lin" valueType="num">
                                      <p:cBhvr>
                                        <p:cTn id="318" dur="50" fill="hold"/>
                                        <p:tgtEl>
                                          <p:spTgt spid="173"/>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4"/>
                                        </p:tgtEl>
                                        <p:attrNameLst>
                                          <p:attrName>style.visibility</p:attrName>
                                        </p:attrNameLst>
                                      </p:cBhvr>
                                      <p:to>
                                        <p:strVal val="visible"/>
                                      </p:to>
                                    </p:set>
                                    <p:anim calcmode="lin" valueType="num">
                                      <p:cBhvr>
                                        <p:cTn id="322" dur="50" fill="hold"/>
                                        <p:tgtEl>
                                          <p:spTgt spid="174"/>
                                        </p:tgtEl>
                                        <p:attrNameLst>
                                          <p:attrName>ppt_w</p:attrName>
                                        </p:attrNameLst>
                                      </p:cBhvr>
                                      <p:tavLst>
                                        <p:tav tm="0">
                                          <p:val>
                                            <p:fltVal val="0"/>
                                          </p:val>
                                        </p:tav>
                                        <p:tav tm="100000">
                                          <p:val>
                                            <p:strVal val="#ppt_w"/>
                                          </p:val>
                                        </p:tav>
                                      </p:tavLst>
                                    </p:anim>
                                    <p:anim calcmode="lin" valueType="num">
                                      <p:cBhvr>
                                        <p:cTn id="323" dur="50" fill="hold"/>
                                        <p:tgtEl>
                                          <p:spTgt spid="174"/>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5"/>
                                        </p:tgtEl>
                                        <p:attrNameLst>
                                          <p:attrName>style.visibility</p:attrName>
                                        </p:attrNameLst>
                                      </p:cBhvr>
                                      <p:to>
                                        <p:strVal val="visible"/>
                                      </p:to>
                                    </p:set>
                                    <p:anim calcmode="lin" valueType="num">
                                      <p:cBhvr>
                                        <p:cTn id="327" dur="50" fill="hold"/>
                                        <p:tgtEl>
                                          <p:spTgt spid="175"/>
                                        </p:tgtEl>
                                        <p:attrNameLst>
                                          <p:attrName>ppt_w</p:attrName>
                                        </p:attrNameLst>
                                      </p:cBhvr>
                                      <p:tavLst>
                                        <p:tav tm="0">
                                          <p:val>
                                            <p:fltVal val="0"/>
                                          </p:val>
                                        </p:tav>
                                        <p:tav tm="100000">
                                          <p:val>
                                            <p:strVal val="#ppt_w"/>
                                          </p:val>
                                        </p:tav>
                                      </p:tavLst>
                                    </p:anim>
                                    <p:anim calcmode="lin" valueType="num">
                                      <p:cBhvr>
                                        <p:cTn id="328" dur="50" fill="hold"/>
                                        <p:tgtEl>
                                          <p:spTgt spid="175"/>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76"/>
                                        </p:tgtEl>
                                        <p:attrNameLst>
                                          <p:attrName>style.visibility</p:attrName>
                                        </p:attrNameLst>
                                      </p:cBhvr>
                                      <p:to>
                                        <p:strVal val="visible"/>
                                      </p:to>
                                    </p:set>
                                    <p:anim calcmode="lin" valueType="num">
                                      <p:cBhvr>
                                        <p:cTn id="332" dur="50" fill="hold"/>
                                        <p:tgtEl>
                                          <p:spTgt spid="176"/>
                                        </p:tgtEl>
                                        <p:attrNameLst>
                                          <p:attrName>ppt_w</p:attrName>
                                        </p:attrNameLst>
                                      </p:cBhvr>
                                      <p:tavLst>
                                        <p:tav tm="0">
                                          <p:val>
                                            <p:fltVal val="0"/>
                                          </p:val>
                                        </p:tav>
                                        <p:tav tm="100000">
                                          <p:val>
                                            <p:strVal val="#ppt_w"/>
                                          </p:val>
                                        </p:tav>
                                      </p:tavLst>
                                    </p:anim>
                                    <p:anim calcmode="lin" valueType="num">
                                      <p:cBhvr>
                                        <p:cTn id="333" dur="50" fill="hold"/>
                                        <p:tgtEl>
                                          <p:spTgt spid="176"/>
                                        </p:tgtEl>
                                        <p:attrNameLst>
                                          <p:attrName>ppt_h</p:attrName>
                                        </p:attrNameLst>
                                      </p:cBhvr>
                                      <p:tavLst>
                                        <p:tav tm="0">
                                          <p:val>
                                            <p:fltVal val="0"/>
                                          </p:val>
                                        </p:tav>
                                        <p:tav tm="100000">
                                          <p:val>
                                            <p:strVal val="#ppt_h"/>
                                          </p:val>
                                        </p:tav>
                                      </p:tavLst>
                                    </p:anim>
                                  </p:childTnLst>
                                </p:cTn>
                              </p:par>
                            </p:childTnLst>
                          </p:cTn>
                        </p:par>
                        <p:par>
                          <p:cTn id="334" fill="hold">
                            <p:stCondLst>
                              <p:cond delay="3300"/>
                            </p:stCondLst>
                            <p:childTnLst>
                              <p:par>
                                <p:cTn id="335" presetID="23" presetClass="entr" presetSubtype="16" fill="hold" grpId="0" nodeType="afterEffect">
                                  <p:stCondLst>
                                    <p:cond delay="0"/>
                                  </p:stCondLst>
                                  <p:childTnLst>
                                    <p:set>
                                      <p:cBhvr>
                                        <p:cTn id="336" dur="1" fill="hold">
                                          <p:stCondLst>
                                            <p:cond delay="0"/>
                                          </p:stCondLst>
                                        </p:cTn>
                                        <p:tgtEl>
                                          <p:spTgt spid="180"/>
                                        </p:tgtEl>
                                        <p:attrNameLst>
                                          <p:attrName>style.visibility</p:attrName>
                                        </p:attrNameLst>
                                      </p:cBhvr>
                                      <p:to>
                                        <p:strVal val="visible"/>
                                      </p:to>
                                    </p:set>
                                    <p:anim calcmode="lin" valueType="num">
                                      <p:cBhvr>
                                        <p:cTn id="337" dur="50" fill="hold"/>
                                        <p:tgtEl>
                                          <p:spTgt spid="180"/>
                                        </p:tgtEl>
                                        <p:attrNameLst>
                                          <p:attrName>ppt_w</p:attrName>
                                        </p:attrNameLst>
                                      </p:cBhvr>
                                      <p:tavLst>
                                        <p:tav tm="0">
                                          <p:val>
                                            <p:fltVal val="0"/>
                                          </p:val>
                                        </p:tav>
                                        <p:tav tm="100000">
                                          <p:val>
                                            <p:strVal val="#ppt_w"/>
                                          </p:val>
                                        </p:tav>
                                      </p:tavLst>
                                    </p:anim>
                                    <p:anim calcmode="lin" valueType="num">
                                      <p:cBhvr>
                                        <p:cTn id="338" dur="50" fill="hold"/>
                                        <p:tgtEl>
                                          <p:spTgt spid="180"/>
                                        </p:tgtEl>
                                        <p:attrNameLst>
                                          <p:attrName>ppt_h</p:attrName>
                                        </p:attrNameLst>
                                      </p:cBhvr>
                                      <p:tavLst>
                                        <p:tav tm="0">
                                          <p:val>
                                            <p:fltVal val="0"/>
                                          </p:val>
                                        </p:tav>
                                        <p:tav tm="100000">
                                          <p:val>
                                            <p:strVal val="#ppt_h"/>
                                          </p:val>
                                        </p:tav>
                                      </p:tavLst>
                                    </p:anim>
                                  </p:childTnLst>
                                </p:cTn>
                              </p:par>
                            </p:childTnLst>
                          </p:cTn>
                        </p:par>
                        <p:par>
                          <p:cTn id="339" fill="hold">
                            <p:stCondLst>
                              <p:cond delay="3350"/>
                            </p:stCondLst>
                            <p:childTnLst>
                              <p:par>
                                <p:cTn id="340" presetID="23" presetClass="entr" presetSubtype="16" fill="hold" grpId="0" nodeType="afterEffect">
                                  <p:stCondLst>
                                    <p:cond delay="0"/>
                                  </p:stCondLst>
                                  <p:childTnLst>
                                    <p:set>
                                      <p:cBhvr>
                                        <p:cTn id="341" dur="1" fill="hold">
                                          <p:stCondLst>
                                            <p:cond delay="0"/>
                                          </p:stCondLst>
                                        </p:cTn>
                                        <p:tgtEl>
                                          <p:spTgt spid="181"/>
                                        </p:tgtEl>
                                        <p:attrNameLst>
                                          <p:attrName>style.visibility</p:attrName>
                                        </p:attrNameLst>
                                      </p:cBhvr>
                                      <p:to>
                                        <p:strVal val="visible"/>
                                      </p:to>
                                    </p:set>
                                    <p:anim calcmode="lin" valueType="num">
                                      <p:cBhvr>
                                        <p:cTn id="342" dur="50" fill="hold"/>
                                        <p:tgtEl>
                                          <p:spTgt spid="181"/>
                                        </p:tgtEl>
                                        <p:attrNameLst>
                                          <p:attrName>ppt_w</p:attrName>
                                        </p:attrNameLst>
                                      </p:cBhvr>
                                      <p:tavLst>
                                        <p:tav tm="0">
                                          <p:val>
                                            <p:fltVal val="0"/>
                                          </p:val>
                                        </p:tav>
                                        <p:tav tm="100000">
                                          <p:val>
                                            <p:strVal val="#ppt_w"/>
                                          </p:val>
                                        </p:tav>
                                      </p:tavLst>
                                    </p:anim>
                                    <p:anim calcmode="lin" valueType="num">
                                      <p:cBhvr>
                                        <p:cTn id="343" dur="50" fill="hold"/>
                                        <p:tgtEl>
                                          <p:spTgt spid="181"/>
                                        </p:tgtEl>
                                        <p:attrNameLst>
                                          <p:attrName>ppt_h</p:attrName>
                                        </p:attrNameLst>
                                      </p:cBhvr>
                                      <p:tavLst>
                                        <p:tav tm="0">
                                          <p:val>
                                            <p:fltVal val="0"/>
                                          </p:val>
                                        </p:tav>
                                        <p:tav tm="100000">
                                          <p:val>
                                            <p:strVal val="#ppt_h"/>
                                          </p:val>
                                        </p:tav>
                                      </p:tavLst>
                                    </p:anim>
                                  </p:childTnLst>
                                </p:cTn>
                              </p:par>
                            </p:childTnLst>
                          </p:cTn>
                        </p:par>
                        <p:par>
                          <p:cTn id="344" fill="hold">
                            <p:stCondLst>
                              <p:cond delay="3400"/>
                            </p:stCondLst>
                            <p:childTnLst>
                              <p:par>
                                <p:cTn id="345" presetID="23" presetClass="entr" presetSubtype="16" fill="hold" grpId="0" nodeType="afterEffect">
                                  <p:stCondLst>
                                    <p:cond delay="0"/>
                                  </p:stCondLst>
                                  <p:childTnLst>
                                    <p:set>
                                      <p:cBhvr>
                                        <p:cTn id="346" dur="1" fill="hold">
                                          <p:stCondLst>
                                            <p:cond delay="0"/>
                                          </p:stCondLst>
                                        </p:cTn>
                                        <p:tgtEl>
                                          <p:spTgt spid="182"/>
                                        </p:tgtEl>
                                        <p:attrNameLst>
                                          <p:attrName>style.visibility</p:attrName>
                                        </p:attrNameLst>
                                      </p:cBhvr>
                                      <p:to>
                                        <p:strVal val="visible"/>
                                      </p:to>
                                    </p:set>
                                    <p:anim calcmode="lin" valueType="num">
                                      <p:cBhvr>
                                        <p:cTn id="347" dur="50" fill="hold"/>
                                        <p:tgtEl>
                                          <p:spTgt spid="182"/>
                                        </p:tgtEl>
                                        <p:attrNameLst>
                                          <p:attrName>ppt_w</p:attrName>
                                        </p:attrNameLst>
                                      </p:cBhvr>
                                      <p:tavLst>
                                        <p:tav tm="0">
                                          <p:val>
                                            <p:fltVal val="0"/>
                                          </p:val>
                                        </p:tav>
                                        <p:tav tm="100000">
                                          <p:val>
                                            <p:strVal val="#ppt_w"/>
                                          </p:val>
                                        </p:tav>
                                      </p:tavLst>
                                    </p:anim>
                                    <p:anim calcmode="lin" valueType="num">
                                      <p:cBhvr>
                                        <p:cTn id="348" dur="50" fill="hold"/>
                                        <p:tgtEl>
                                          <p:spTgt spid="182"/>
                                        </p:tgtEl>
                                        <p:attrNameLst>
                                          <p:attrName>ppt_h</p:attrName>
                                        </p:attrNameLst>
                                      </p:cBhvr>
                                      <p:tavLst>
                                        <p:tav tm="0">
                                          <p:val>
                                            <p:fltVal val="0"/>
                                          </p:val>
                                        </p:tav>
                                        <p:tav tm="100000">
                                          <p:val>
                                            <p:strVal val="#ppt_h"/>
                                          </p:val>
                                        </p:tav>
                                      </p:tavLst>
                                    </p:anim>
                                  </p:childTnLst>
                                </p:cTn>
                              </p:par>
                            </p:childTnLst>
                          </p:cTn>
                        </p:par>
                        <p:par>
                          <p:cTn id="349" fill="hold">
                            <p:stCondLst>
                              <p:cond delay="3450"/>
                            </p:stCondLst>
                            <p:childTnLst>
                              <p:par>
                                <p:cTn id="350" presetID="23" presetClass="entr" presetSubtype="16" fill="hold" grpId="0" nodeType="afterEffect">
                                  <p:stCondLst>
                                    <p:cond delay="0"/>
                                  </p:stCondLst>
                                  <p:childTnLst>
                                    <p:set>
                                      <p:cBhvr>
                                        <p:cTn id="351" dur="1" fill="hold">
                                          <p:stCondLst>
                                            <p:cond delay="0"/>
                                          </p:stCondLst>
                                        </p:cTn>
                                        <p:tgtEl>
                                          <p:spTgt spid="183"/>
                                        </p:tgtEl>
                                        <p:attrNameLst>
                                          <p:attrName>style.visibility</p:attrName>
                                        </p:attrNameLst>
                                      </p:cBhvr>
                                      <p:to>
                                        <p:strVal val="visible"/>
                                      </p:to>
                                    </p:set>
                                    <p:anim calcmode="lin" valueType="num">
                                      <p:cBhvr>
                                        <p:cTn id="352" dur="50" fill="hold"/>
                                        <p:tgtEl>
                                          <p:spTgt spid="183"/>
                                        </p:tgtEl>
                                        <p:attrNameLst>
                                          <p:attrName>ppt_w</p:attrName>
                                        </p:attrNameLst>
                                      </p:cBhvr>
                                      <p:tavLst>
                                        <p:tav tm="0">
                                          <p:val>
                                            <p:fltVal val="0"/>
                                          </p:val>
                                        </p:tav>
                                        <p:tav tm="100000">
                                          <p:val>
                                            <p:strVal val="#ppt_w"/>
                                          </p:val>
                                        </p:tav>
                                      </p:tavLst>
                                    </p:anim>
                                    <p:anim calcmode="lin" valueType="num">
                                      <p:cBhvr>
                                        <p:cTn id="353" dur="50" fill="hold"/>
                                        <p:tgtEl>
                                          <p:spTgt spid="183"/>
                                        </p:tgtEl>
                                        <p:attrNameLst>
                                          <p:attrName>ppt_h</p:attrName>
                                        </p:attrNameLst>
                                      </p:cBhvr>
                                      <p:tavLst>
                                        <p:tav tm="0">
                                          <p:val>
                                            <p:fltVal val="0"/>
                                          </p:val>
                                        </p:tav>
                                        <p:tav tm="100000">
                                          <p:val>
                                            <p:strVal val="#ppt_h"/>
                                          </p:val>
                                        </p:tav>
                                      </p:tavLst>
                                    </p:anim>
                                  </p:childTnLst>
                                </p:cTn>
                              </p:par>
                            </p:childTnLst>
                          </p:cTn>
                        </p:par>
                        <p:par>
                          <p:cTn id="354" fill="hold">
                            <p:stCondLst>
                              <p:cond delay="3500"/>
                            </p:stCondLst>
                            <p:childTnLst>
                              <p:par>
                                <p:cTn id="355" presetID="23" presetClass="entr" presetSubtype="16" fill="hold" grpId="0" nodeType="afterEffect">
                                  <p:stCondLst>
                                    <p:cond delay="0"/>
                                  </p:stCondLst>
                                  <p:childTnLst>
                                    <p:set>
                                      <p:cBhvr>
                                        <p:cTn id="356" dur="1" fill="hold">
                                          <p:stCondLst>
                                            <p:cond delay="0"/>
                                          </p:stCondLst>
                                        </p:cTn>
                                        <p:tgtEl>
                                          <p:spTgt spid="184"/>
                                        </p:tgtEl>
                                        <p:attrNameLst>
                                          <p:attrName>style.visibility</p:attrName>
                                        </p:attrNameLst>
                                      </p:cBhvr>
                                      <p:to>
                                        <p:strVal val="visible"/>
                                      </p:to>
                                    </p:set>
                                    <p:anim calcmode="lin" valueType="num">
                                      <p:cBhvr>
                                        <p:cTn id="357" dur="50" fill="hold"/>
                                        <p:tgtEl>
                                          <p:spTgt spid="184"/>
                                        </p:tgtEl>
                                        <p:attrNameLst>
                                          <p:attrName>ppt_w</p:attrName>
                                        </p:attrNameLst>
                                      </p:cBhvr>
                                      <p:tavLst>
                                        <p:tav tm="0">
                                          <p:val>
                                            <p:fltVal val="0"/>
                                          </p:val>
                                        </p:tav>
                                        <p:tav tm="100000">
                                          <p:val>
                                            <p:strVal val="#ppt_w"/>
                                          </p:val>
                                        </p:tav>
                                      </p:tavLst>
                                    </p:anim>
                                    <p:anim calcmode="lin" valueType="num">
                                      <p:cBhvr>
                                        <p:cTn id="358" dur="50" fill="hold"/>
                                        <p:tgtEl>
                                          <p:spTgt spid="184"/>
                                        </p:tgtEl>
                                        <p:attrNameLst>
                                          <p:attrName>ppt_h</p:attrName>
                                        </p:attrNameLst>
                                      </p:cBhvr>
                                      <p:tavLst>
                                        <p:tav tm="0">
                                          <p:val>
                                            <p:fltVal val="0"/>
                                          </p:val>
                                        </p:tav>
                                        <p:tav tm="100000">
                                          <p:val>
                                            <p:strVal val="#ppt_h"/>
                                          </p:val>
                                        </p:tav>
                                      </p:tavLst>
                                    </p:anim>
                                  </p:childTnLst>
                                </p:cTn>
                              </p:par>
                            </p:childTnLst>
                          </p:cTn>
                        </p:par>
                        <p:par>
                          <p:cTn id="359" fill="hold">
                            <p:stCondLst>
                              <p:cond delay="3550"/>
                            </p:stCondLst>
                            <p:childTnLst>
                              <p:par>
                                <p:cTn id="360" presetID="23" presetClass="entr" presetSubtype="16" fill="hold" grpId="0" nodeType="afterEffect">
                                  <p:stCondLst>
                                    <p:cond delay="0"/>
                                  </p:stCondLst>
                                  <p:childTnLst>
                                    <p:set>
                                      <p:cBhvr>
                                        <p:cTn id="361" dur="1" fill="hold">
                                          <p:stCondLst>
                                            <p:cond delay="0"/>
                                          </p:stCondLst>
                                        </p:cTn>
                                        <p:tgtEl>
                                          <p:spTgt spid="185"/>
                                        </p:tgtEl>
                                        <p:attrNameLst>
                                          <p:attrName>style.visibility</p:attrName>
                                        </p:attrNameLst>
                                      </p:cBhvr>
                                      <p:to>
                                        <p:strVal val="visible"/>
                                      </p:to>
                                    </p:set>
                                    <p:anim calcmode="lin" valueType="num">
                                      <p:cBhvr>
                                        <p:cTn id="362" dur="50" fill="hold"/>
                                        <p:tgtEl>
                                          <p:spTgt spid="185"/>
                                        </p:tgtEl>
                                        <p:attrNameLst>
                                          <p:attrName>ppt_w</p:attrName>
                                        </p:attrNameLst>
                                      </p:cBhvr>
                                      <p:tavLst>
                                        <p:tav tm="0">
                                          <p:val>
                                            <p:fltVal val="0"/>
                                          </p:val>
                                        </p:tav>
                                        <p:tav tm="100000">
                                          <p:val>
                                            <p:strVal val="#ppt_w"/>
                                          </p:val>
                                        </p:tav>
                                      </p:tavLst>
                                    </p:anim>
                                    <p:anim calcmode="lin" valueType="num">
                                      <p:cBhvr>
                                        <p:cTn id="363" dur="50" fill="hold"/>
                                        <p:tgtEl>
                                          <p:spTgt spid="185"/>
                                        </p:tgtEl>
                                        <p:attrNameLst>
                                          <p:attrName>ppt_h</p:attrName>
                                        </p:attrNameLst>
                                      </p:cBhvr>
                                      <p:tavLst>
                                        <p:tav tm="0">
                                          <p:val>
                                            <p:fltVal val="0"/>
                                          </p:val>
                                        </p:tav>
                                        <p:tav tm="100000">
                                          <p:val>
                                            <p:strVal val="#ppt_h"/>
                                          </p:val>
                                        </p:tav>
                                      </p:tavLst>
                                    </p:anim>
                                  </p:childTnLst>
                                </p:cTn>
                              </p:par>
                            </p:childTnLst>
                          </p:cTn>
                        </p:par>
                        <p:par>
                          <p:cTn id="364" fill="hold">
                            <p:stCondLst>
                              <p:cond delay="3600"/>
                            </p:stCondLst>
                            <p:childTnLst>
                              <p:par>
                                <p:cTn id="365" presetID="23" presetClass="entr" presetSubtype="16" fill="hold" grpId="0" nodeType="afterEffect">
                                  <p:stCondLst>
                                    <p:cond delay="0"/>
                                  </p:stCondLst>
                                  <p:childTnLst>
                                    <p:set>
                                      <p:cBhvr>
                                        <p:cTn id="366" dur="1" fill="hold">
                                          <p:stCondLst>
                                            <p:cond delay="0"/>
                                          </p:stCondLst>
                                        </p:cTn>
                                        <p:tgtEl>
                                          <p:spTgt spid="186"/>
                                        </p:tgtEl>
                                        <p:attrNameLst>
                                          <p:attrName>style.visibility</p:attrName>
                                        </p:attrNameLst>
                                      </p:cBhvr>
                                      <p:to>
                                        <p:strVal val="visible"/>
                                      </p:to>
                                    </p:set>
                                    <p:anim calcmode="lin" valueType="num">
                                      <p:cBhvr>
                                        <p:cTn id="367" dur="50" fill="hold"/>
                                        <p:tgtEl>
                                          <p:spTgt spid="186"/>
                                        </p:tgtEl>
                                        <p:attrNameLst>
                                          <p:attrName>ppt_w</p:attrName>
                                        </p:attrNameLst>
                                      </p:cBhvr>
                                      <p:tavLst>
                                        <p:tav tm="0">
                                          <p:val>
                                            <p:fltVal val="0"/>
                                          </p:val>
                                        </p:tav>
                                        <p:tav tm="100000">
                                          <p:val>
                                            <p:strVal val="#ppt_w"/>
                                          </p:val>
                                        </p:tav>
                                      </p:tavLst>
                                    </p:anim>
                                    <p:anim calcmode="lin" valueType="num">
                                      <p:cBhvr>
                                        <p:cTn id="368" dur="50" fill="hold"/>
                                        <p:tgtEl>
                                          <p:spTgt spid="186"/>
                                        </p:tgtEl>
                                        <p:attrNameLst>
                                          <p:attrName>ppt_h</p:attrName>
                                        </p:attrNameLst>
                                      </p:cBhvr>
                                      <p:tavLst>
                                        <p:tav tm="0">
                                          <p:val>
                                            <p:fltVal val="0"/>
                                          </p:val>
                                        </p:tav>
                                        <p:tav tm="100000">
                                          <p:val>
                                            <p:strVal val="#ppt_h"/>
                                          </p:val>
                                        </p:tav>
                                      </p:tavLst>
                                    </p:anim>
                                  </p:childTnLst>
                                </p:cTn>
                              </p:par>
                            </p:childTnLst>
                          </p:cTn>
                        </p:par>
                        <p:par>
                          <p:cTn id="369" fill="hold">
                            <p:stCondLst>
                              <p:cond delay="3650"/>
                            </p:stCondLst>
                            <p:childTnLst>
                              <p:par>
                                <p:cTn id="370" presetID="23" presetClass="entr" presetSubtype="16" fill="hold" grpId="0" nodeType="afterEffect">
                                  <p:stCondLst>
                                    <p:cond delay="0"/>
                                  </p:stCondLst>
                                  <p:childTnLst>
                                    <p:set>
                                      <p:cBhvr>
                                        <p:cTn id="371" dur="1" fill="hold">
                                          <p:stCondLst>
                                            <p:cond delay="0"/>
                                          </p:stCondLst>
                                        </p:cTn>
                                        <p:tgtEl>
                                          <p:spTgt spid="189"/>
                                        </p:tgtEl>
                                        <p:attrNameLst>
                                          <p:attrName>style.visibility</p:attrName>
                                        </p:attrNameLst>
                                      </p:cBhvr>
                                      <p:to>
                                        <p:strVal val="visible"/>
                                      </p:to>
                                    </p:set>
                                    <p:anim calcmode="lin" valueType="num">
                                      <p:cBhvr>
                                        <p:cTn id="372" dur="50" fill="hold"/>
                                        <p:tgtEl>
                                          <p:spTgt spid="189"/>
                                        </p:tgtEl>
                                        <p:attrNameLst>
                                          <p:attrName>ppt_w</p:attrName>
                                        </p:attrNameLst>
                                      </p:cBhvr>
                                      <p:tavLst>
                                        <p:tav tm="0">
                                          <p:val>
                                            <p:fltVal val="0"/>
                                          </p:val>
                                        </p:tav>
                                        <p:tav tm="100000">
                                          <p:val>
                                            <p:strVal val="#ppt_w"/>
                                          </p:val>
                                        </p:tav>
                                      </p:tavLst>
                                    </p:anim>
                                    <p:anim calcmode="lin" valueType="num">
                                      <p:cBhvr>
                                        <p:cTn id="373" dur="50" fill="hold"/>
                                        <p:tgtEl>
                                          <p:spTgt spid="189"/>
                                        </p:tgtEl>
                                        <p:attrNameLst>
                                          <p:attrName>ppt_h</p:attrName>
                                        </p:attrNameLst>
                                      </p:cBhvr>
                                      <p:tavLst>
                                        <p:tav tm="0">
                                          <p:val>
                                            <p:fltVal val="0"/>
                                          </p:val>
                                        </p:tav>
                                        <p:tav tm="100000">
                                          <p:val>
                                            <p:strVal val="#ppt_h"/>
                                          </p:val>
                                        </p:tav>
                                      </p:tavLst>
                                    </p:anim>
                                  </p:childTnLst>
                                </p:cTn>
                              </p:par>
                            </p:childTnLst>
                          </p:cTn>
                        </p:par>
                        <p:par>
                          <p:cTn id="374" fill="hold">
                            <p:stCondLst>
                              <p:cond delay="3700"/>
                            </p:stCondLst>
                            <p:childTnLst>
                              <p:par>
                                <p:cTn id="375" presetID="23" presetClass="entr" presetSubtype="16" fill="hold" grpId="0" nodeType="afterEffect">
                                  <p:stCondLst>
                                    <p:cond delay="0"/>
                                  </p:stCondLst>
                                  <p:childTnLst>
                                    <p:set>
                                      <p:cBhvr>
                                        <p:cTn id="376" dur="1" fill="hold">
                                          <p:stCondLst>
                                            <p:cond delay="0"/>
                                          </p:stCondLst>
                                        </p:cTn>
                                        <p:tgtEl>
                                          <p:spTgt spid="192"/>
                                        </p:tgtEl>
                                        <p:attrNameLst>
                                          <p:attrName>style.visibility</p:attrName>
                                        </p:attrNameLst>
                                      </p:cBhvr>
                                      <p:to>
                                        <p:strVal val="visible"/>
                                      </p:to>
                                    </p:set>
                                    <p:anim calcmode="lin" valueType="num">
                                      <p:cBhvr>
                                        <p:cTn id="377" dur="50" fill="hold"/>
                                        <p:tgtEl>
                                          <p:spTgt spid="192"/>
                                        </p:tgtEl>
                                        <p:attrNameLst>
                                          <p:attrName>ppt_w</p:attrName>
                                        </p:attrNameLst>
                                      </p:cBhvr>
                                      <p:tavLst>
                                        <p:tav tm="0">
                                          <p:val>
                                            <p:fltVal val="0"/>
                                          </p:val>
                                        </p:tav>
                                        <p:tav tm="100000">
                                          <p:val>
                                            <p:strVal val="#ppt_w"/>
                                          </p:val>
                                        </p:tav>
                                      </p:tavLst>
                                    </p:anim>
                                    <p:anim calcmode="lin" valueType="num">
                                      <p:cBhvr>
                                        <p:cTn id="378" dur="50" fill="hold"/>
                                        <p:tgtEl>
                                          <p:spTgt spid="192"/>
                                        </p:tgtEl>
                                        <p:attrNameLst>
                                          <p:attrName>ppt_h</p:attrName>
                                        </p:attrNameLst>
                                      </p:cBhvr>
                                      <p:tavLst>
                                        <p:tav tm="0">
                                          <p:val>
                                            <p:fltVal val="0"/>
                                          </p:val>
                                        </p:tav>
                                        <p:tav tm="100000">
                                          <p:val>
                                            <p:strVal val="#ppt_h"/>
                                          </p:val>
                                        </p:tav>
                                      </p:tavLst>
                                    </p:anim>
                                  </p:childTnLst>
                                </p:cTn>
                              </p:par>
                            </p:childTnLst>
                          </p:cTn>
                        </p:par>
                        <p:par>
                          <p:cTn id="379" fill="hold">
                            <p:stCondLst>
                              <p:cond delay="3750"/>
                            </p:stCondLst>
                            <p:childTnLst>
                              <p:par>
                                <p:cTn id="380" presetID="23" presetClass="entr" presetSubtype="16" fill="hold" grpId="0" nodeType="afterEffect">
                                  <p:stCondLst>
                                    <p:cond delay="0"/>
                                  </p:stCondLst>
                                  <p:childTnLst>
                                    <p:set>
                                      <p:cBhvr>
                                        <p:cTn id="381" dur="1" fill="hold">
                                          <p:stCondLst>
                                            <p:cond delay="0"/>
                                          </p:stCondLst>
                                        </p:cTn>
                                        <p:tgtEl>
                                          <p:spTgt spid="193"/>
                                        </p:tgtEl>
                                        <p:attrNameLst>
                                          <p:attrName>style.visibility</p:attrName>
                                        </p:attrNameLst>
                                      </p:cBhvr>
                                      <p:to>
                                        <p:strVal val="visible"/>
                                      </p:to>
                                    </p:set>
                                    <p:anim calcmode="lin" valueType="num">
                                      <p:cBhvr>
                                        <p:cTn id="382" dur="50" fill="hold"/>
                                        <p:tgtEl>
                                          <p:spTgt spid="193"/>
                                        </p:tgtEl>
                                        <p:attrNameLst>
                                          <p:attrName>ppt_w</p:attrName>
                                        </p:attrNameLst>
                                      </p:cBhvr>
                                      <p:tavLst>
                                        <p:tav tm="0">
                                          <p:val>
                                            <p:fltVal val="0"/>
                                          </p:val>
                                        </p:tav>
                                        <p:tav tm="100000">
                                          <p:val>
                                            <p:strVal val="#ppt_w"/>
                                          </p:val>
                                        </p:tav>
                                      </p:tavLst>
                                    </p:anim>
                                    <p:anim calcmode="lin" valueType="num">
                                      <p:cBhvr>
                                        <p:cTn id="383" dur="50" fill="hold"/>
                                        <p:tgtEl>
                                          <p:spTgt spid="193"/>
                                        </p:tgtEl>
                                        <p:attrNameLst>
                                          <p:attrName>ppt_h</p:attrName>
                                        </p:attrNameLst>
                                      </p:cBhvr>
                                      <p:tavLst>
                                        <p:tav tm="0">
                                          <p:val>
                                            <p:fltVal val="0"/>
                                          </p:val>
                                        </p:tav>
                                        <p:tav tm="100000">
                                          <p:val>
                                            <p:strVal val="#ppt_h"/>
                                          </p:val>
                                        </p:tav>
                                      </p:tavLst>
                                    </p:anim>
                                  </p:childTnLst>
                                </p:cTn>
                              </p:par>
                            </p:childTnLst>
                          </p:cTn>
                        </p:par>
                        <p:par>
                          <p:cTn id="384" fill="hold">
                            <p:stCondLst>
                              <p:cond delay="3800"/>
                            </p:stCondLst>
                            <p:childTnLst>
                              <p:par>
                                <p:cTn id="385" presetID="23" presetClass="entr" presetSubtype="16" fill="hold" grpId="0" nodeType="afterEffect">
                                  <p:stCondLst>
                                    <p:cond delay="0"/>
                                  </p:stCondLst>
                                  <p:childTnLst>
                                    <p:set>
                                      <p:cBhvr>
                                        <p:cTn id="386" dur="1" fill="hold">
                                          <p:stCondLst>
                                            <p:cond delay="0"/>
                                          </p:stCondLst>
                                        </p:cTn>
                                        <p:tgtEl>
                                          <p:spTgt spid="194"/>
                                        </p:tgtEl>
                                        <p:attrNameLst>
                                          <p:attrName>style.visibility</p:attrName>
                                        </p:attrNameLst>
                                      </p:cBhvr>
                                      <p:to>
                                        <p:strVal val="visible"/>
                                      </p:to>
                                    </p:set>
                                    <p:anim calcmode="lin" valueType="num">
                                      <p:cBhvr>
                                        <p:cTn id="387" dur="50" fill="hold"/>
                                        <p:tgtEl>
                                          <p:spTgt spid="194"/>
                                        </p:tgtEl>
                                        <p:attrNameLst>
                                          <p:attrName>ppt_w</p:attrName>
                                        </p:attrNameLst>
                                      </p:cBhvr>
                                      <p:tavLst>
                                        <p:tav tm="0">
                                          <p:val>
                                            <p:fltVal val="0"/>
                                          </p:val>
                                        </p:tav>
                                        <p:tav tm="100000">
                                          <p:val>
                                            <p:strVal val="#ppt_w"/>
                                          </p:val>
                                        </p:tav>
                                      </p:tavLst>
                                    </p:anim>
                                    <p:anim calcmode="lin" valueType="num">
                                      <p:cBhvr>
                                        <p:cTn id="388" dur="50" fill="hold"/>
                                        <p:tgtEl>
                                          <p:spTgt spid="194"/>
                                        </p:tgtEl>
                                        <p:attrNameLst>
                                          <p:attrName>ppt_h</p:attrName>
                                        </p:attrNameLst>
                                      </p:cBhvr>
                                      <p:tavLst>
                                        <p:tav tm="0">
                                          <p:val>
                                            <p:fltVal val="0"/>
                                          </p:val>
                                        </p:tav>
                                        <p:tav tm="100000">
                                          <p:val>
                                            <p:strVal val="#ppt_h"/>
                                          </p:val>
                                        </p:tav>
                                      </p:tavLst>
                                    </p:anim>
                                  </p:childTnLst>
                                </p:cTn>
                              </p:par>
                            </p:childTnLst>
                          </p:cTn>
                        </p:par>
                        <p:par>
                          <p:cTn id="389" fill="hold">
                            <p:stCondLst>
                              <p:cond delay="3850"/>
                            </p:stCondLst>
                            <p:childTnLst>
                              <p:par>
                                <p:cTn id="390" presetID="23" presetClass="entr" presetSubtype="16" fill="hold" grpId="0" nodeType="afterEffect">
                                  <p:stCondLst>
                                    <p:cond delay="0"/>
                                  </p:stCondLst>
                                  <p:childTnLst>
                                    <p:set>
                                      <p:cBhvr>
                                        <p:cTn id="391" dur="1" fill="hold">
                                          <p:stCondLst>
                                            <p:cond delay="0"/>
                                          </p:stCondLst>
                                        </p:cTn>
                                        <p:tgtEl>
                                          <p:spTgt spid="195"/>
                                        </p:tgtEl>
                                        <p:attrNameLst>
                                          <p:attrName>style.visibility</p:attrName>
                                        </p:attrNameLst>
                                      </p:cBhvr>
                                      <p:to>
                                        <p:strVal val="visible"/>
                                      </p:to>
                                    </p:set>
                                    <p:anim calcmode="lin" valueType="num">
                                      <p:cBhvr>
                                        <p:cTn id="392" dur="50" fill="hold"/>
                                        <p:tgtEl>
                                          <p:spTgt spid="195"/>
                                        </p:tgtEl>
                                        <p:attrNameLst>
                                          <p:attrName>ppt_w</p:attrName>
                                        </p:attrNameLst>
                                      </p:cBhvr>
                                      <p:tavLst>
                                        <p:tav tm="0">
                                          <p:val>
                                            <p:fltVal val="0"/>
                                          </p:val>
                                        </p:tav>
                                        <p:tav tm="100000">
                                          <p:val>
                                            <p:strVal val="#ppt_w"/>
                                          </p:val>
                                        </p:tav>
                                      </p:tavLst>
                                    </p:anim>
                                    <p:anim calcmode="lin" valueType="num">
                                      <p:cBhvr>
                                        <p:cTn id="393" dur="50" fill="hold"/>
                                        <p:tgtEl>
                                          <p:spTgt spid="195"/>
                                        </p:tgtEl>
                                        <p:attrNameLst>
                                          <p:attrName>ppt_h</p:attrName>
                                        </p:attrNameLst>
                                      </p:cBhvr>
                                      <p:tavLst>
                                        <p:tav tm="0">
                                          <p:val>
                                            <p:fltVal val="0"/>
                                          </p:val>
                                        </p:tav>
                                        <p:tav tm="100000">
                                          <p:val>
                                            <p:strVal val="#ppt_h"/>
                                          </p:val>
                                        </p:tav>
                                      </p:tavLst>
                                    </p:anim>
                                  </p:childTnLst>
                                </p:cTn>
                              </p:par>
                            </p:childTnLst>
                          </p:cTn>
                        </p:par>
                        <p:par>
                          <p:cTn id="394" fill="hold">
                            <p:stCondLst>
                              <p:cond delay="3900"/>
                            </p:stCondLst>
                            <p:childTnLst>
                              <p:par>
                                <p:cTn id="395" presetID="23" presetClass="entr" presetSubtype="16" fill="hold" grpId="0" nodeType="afterEffect">
                                  <p:stCondLst>
                                    <p:cond delay="0"/>
                                  </p:stCondLst>
                                  <p:childTnLst>
                                    <p:set>
                                      <p:cBhvr>
                                        <p:cTn id="396" dur="1" fill="hold">
                                          <p:stCondLst>
                                            <p:cond delay="0"/>
                                          </p:stCondLst>
                                        </p:cTn>
                                        <p:tgtEl>
                                          <p:spTgt spid="198"/>
                                        </p:tgtEl>
                                        <p:attrNameLst>
                                          <p:attrName>style.visibility</p:attrName>
                                        </p:attrNameLst>
                                      </p:cBhvr>
                                      <p:to>
                                        <p:strVal val="visible"/>
                                      </p:to>
                                    </p:set>
                                    <p:anim calcmode="lin" valueType="num">
                                      <p:cBhvr>
                                        <p:cTn id="397" dur="50" fill="hold"/>
                                        <p:tgtEl>
                                          <p:spTgt spid="198"/>
                                        </p:tgtEl>
                                        <p:attrNameLst>
                                          <p:attrName>ppt_w</p:attrName>
                                        </p:attrNameLst>
                                      </p:cBhvr>
                                      <p:tavLst>
                                        <p:tav tm="0">
                                          <p:val>
                                            <p:fltVal val="0"/>
                                          </p:val>
                                        </p:tav>
                                        <p:tav tm="100000">
                                          <p:val>
                                            <p:strVal val="#ppt_w"/>
                                          </p:val>
                                        </p:tav>
                                      </p:tavLst>
                                    </p:anim>
                                    <p:anim calcmode="lin" valueType="num">
                                      <p:cBhvr>
                                        <p:cTn id="398" dur="50" fill="hold"/>
                                        <p:tgtEl>
                                          <p:spTgt spid="198"/>
                                        </p:tgtEl>
                                        <p:attrNameLst>
                                          <p:attrName>ppt_h</p:attrName>
                                        </p:attrNameLst>
                                      </p:cBhvr>
                                      <p:tavLst>
                                        <p:tav tm="0">
                                          <p:val>
                                            <p:fltVal val="0"/>
                                          </p:val>
                                        </p:tav>
                                        <p:tav tm="100000">
                                          <p:val>
                                            <p:strVal val="#ppt_h"/>
                                          </p:val>
                                        </p:tav>
                                      </p:tavLst>
                                    </p:anim>
                                  </p:childTnLst>
                                </p:cTn>
                              </p:par>
                            </p:childTnLst>
                          </p:cTn>
                        </p:par>
                        <p:par>
                          <p:cTn id="399" fill="hold">
                            <p:stCondLst>
                              <p:cond delay="3950"/>
                            </p:stCondLst>
                            <p:childTnLst>
                              <p:par>
                                <p:cTn id="400" presetID="23" presetClass="entr" presetSubtype="16" fill="hold" grpId="0" nodeType="afterEffect">
                                  <p:stCondLst>
                                    <p:cond delay="0"/>
                                  </p:stCondLst>
                                  <p:childTnLst>
                                    <p:set>
                                      <p:cBhvr>
                                        <p:cTn id="401" dur="1" fill="hold">
                                          <p:stCondLst>
                                            <p:cond delay="0"/>
                                          </p:stCondLst>
                                        </p:cTn>
                                        <p:tgtEl>
                                          <p:spTgt spid="199"/>
                                        </p:tgtEl>
                                        <p:attrNameLst>
                                          <p:attrName>style.visibility</p:attrName>
                                        </p:attrNameLst>
                                      </p:cBhvr>
                                      <p:to>
                                        <p:strVal val="visible"/>
                                      </p:to>
                                    </p:set>
                                    <p:anim calcmode="lin" valueType="num">
                                      <p:cBhvr>
                                        <p:cTn id="402" dur="50" fill="hold"/>
                                        <p:tgtEl>
                                          <p:spTgt spid="199"/>
                                        </p:tgtEl>
                                        <p:attrNameLst>
                                          <p:attrName>ppt_w</p:attrName>
                                        </p:attrNameLst>
                                      </p:cBhvr>
                                      <p:tavLst>
                                        <p:tav tm="0">
                                          <p:val>
                                            <p:fltVal val="0"/>
                                          </p:val>
                                        </p:tav>
                                        <p:tav tm="100000">
                                          <p:val>
                                            <p:strVal val="#ppt_w"/>
                                          </p:val>
                                        </p:tav>
                                      </p:tavLst>
                                    </p:anim>
                                    <p:anim calcmode="lin" valueType="num">
                                      <p:cBhvr>
                                        <p:cTn id="403" dur="50" fill="hold"/>
                                        <p:tgtEl>
                                          <p:spTgt spid="1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40" grpId="0" animBg="1"/>
      <p:bldP spid="41" grpId="0" animBg="1"/>
      <p:bldP spid="44" grpId="0" animBg="1"/>
      <p:bldP spid="47" grpId="0" animBg="1"/>
      <p:bldP spid="48" grpId="0" animBg="1"/>
      <p:bldP spid="49" grpId="0" animBg="1"/>
      <p:bldP spid="50" grpId="0" animBg="1"/>
      <p:bldP spid="55" grpId="0" animBg="1"/>
      <p:bldP spid="56"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84" grpId="0" animBg="1"/>
      <p:bldP spid="85" grpId="0" animBg="1"/>
      <p:bldP spid="87" grpId="0" animBg="1"/>
      <p:bldP spid="89" grpId="0" animBg="1"/>
      <p:bldP spid="92" grpId="0" animBg="1"/>
      <p:bldP spid="93" grpId="0" animBg="1"/>
      <p:bldP spid="96" grpId="0" animBg="1"/>
      <p:bldP spid="118" grpId="0" animBg="1"/>
      <p:bldP spid="120" grpId="0" animBg="1"/>
      <p:bldP spid="121" grpId="0" animBg="1"/>
      <p:bldP spid="122" grpId="0" animBg="1"/>
      <p:bldP spid="123"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80" grpId="0" animBg="1"/>
      <p:bldP spid="181" grpId="0" animBg="1"/>
      <p:bldP spid="182" grpId="0" animBg="1"/>
      <p:bldP spid="183" grpId="0" animBg="1"/>
      <p:bldP spid="184" grpId="0" animBg="1"/>
      <p:bldP spid="185" grpId="0" animBg="1"/>
      <p:bldP spid="186" grpId="0" animBg="1"/>
      <p:bldP spid="189" grpId="0" animBg="1"/>
      <p:bldP spid="192" grpId="0" animBg="1"/>
      <p:bldP spid="193" grpId="0" animBg="1"/>
      <p:bldP spid="194" grpId="0" animBg="1"/>
      <p:bldP spid="195" grpId="0" animBg="1"/>
      <p:bldP spid="198" grpId="0" animBg="1"/>
      <p:bldP spid="199"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5 - Partners - Dark">
    <p:bg>
      <p:bgPr>
        <a:solidFill>
          <a:schemeClr val="bg2"/>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F547D399-38F4-B049-A9D0-94821EA9425E}"/>
              </a:ext>
            </a:extLst>
          </p:cNvPr>
          <p:cNvSpPr/>
          <p:nvPr userDrawn="1"/>
        </p:nvSpPr>
        <p:spPr>
          <a:xfrm>
            <a:off x="10726366" y="6019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724A58AB-9555-B84F-B036-508DC7372DC7}"/>
              </a:ext>
            </a:extLst>
          </p:cNvPr>
          <p:cNvSpPr/>
          <p:nvPr userDrawn="1"/>
        </p:nvSpPr>
        <p:spPr>
          <a:xfrm rot="10800000">
            <a:off x="10921150" y="5641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03767F4-74F0-A74C-9E88-3ADEA49517E9}"/>
              </a:ext>
            </a:extLst>
          </p:cNvPr>
          <p:cNvSpPr/>
          <p:nvPr userDrawn="1"/>
        </p:nvSpPr>
        <p:spPr>
          <a:xfrm rot="10800000">
            <a:off x="11310718" y="5641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784A53B4-949B-8848-ABD2-7DFB1F9D3239}"/>
              </a:ext>
            </a:extLst>
          </p:cNvPr>
          <p:cNvSpPr/>
          <p:nvPr userDrawn="1"/>
        </p:nvSpPr>
        <p:spPr>
          <a:xfrm rot="10800000">
            <a:off x="11698742" y="5600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7F835FFD-CBA7-C449-9018-CDDA9571704F}"/>
              </a:ext>
            </a:extLst>
          </p:cNvPr>
          <p:cNvSpPr/>
          <p:nvPr userDrawn="1"/>
        </p:nvSpPr>
        <p:spPr>
          <a:xfrm>
            <a:off x="11896033" y="6006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F2FF692C-5A41-964F-BA60-1ADB06AB024C}"/>
              </a:ext>
            </a:extLst>
          </p:cNvPr>
          <p:cNvSpPr/>
          <p:nvPr userDrawn="1"/>
        </p:nvSpPr>
        <p:spPr>
          <a:xfrm rot="10800000">
            <a:off x="11899734" y="2084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B30F3748-B87A-4546-8237-6A0B3ED0341A}"/>
              </a:ext>
            </a:extLst>
          </p:cNvPr>
          <p:cNvSpPr/>
          <p:nvPr userDrawn="1"/>
        </p:nvSpPr>
        <p:spPr>
          <a:xfrm>
            <a:off x="9553275" y="131217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21CA1EF3-4D67-044A-AA40-D6AF3C253134}"/>
              </a:ext>
            </a:extLst>
          </p:cNvPr>
          <p:cNvSpPr/>
          <p:nvPr userDrawn="1"/>
        </p:nvSpPr>
        <p:spPr>
          <a:xfrm>
            <a:off x="9944662" y="131217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19F02F18-236F-7341-907E-FA5C98AF21C1}"/>
              </a:ext>
            </a:extLst>
          </p:cNvPr>
          <p:cNvSpPr/>
          <p:nvPr userDrawn="1"/>
        </p:nvSpPr>
        <p:spPr>
          <a:xfrm>
            <a:off x="9750215" y="957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E3BA9EA2-E795-D140-BFD6-8D83EEFA6441}"/>
              </a:ext>
            </a:extLst>
          </p:cNvPr>
          <p:cNvSpPr/>
          <p:nvPr userDrawn="1"/>
        </p:nvSpPr>
        <p:spPr>
          <a:xfrm rot="10800000">
            <a:off x="9360647" y="127436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65C61148-5374-924B-B8F0-E6AB77D4DFB9}"/>
              </a:ext>
            </a:extLst>
          </p:cNvPr>
          <p:cNvSpPr/>
          <p:nvPr userDrawn="1"/>
        </p:nvSpPr>
        <p:spPr>
          <a:xfrm>
            <a:off x="10138239" y="953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162839B3-18BA-3243-9387-DB2F77EDA151}"/>
              </a:ext>
            </a:extLst>
          </p:cNvPr>
          <p:cNvSpPr/>
          <p:nvPr userDrawn="1"/>
        </p:nvSpPr>
        <p:spPr>
          <a:xfrm rot="10800000">
            <a:off x="10339231" y="9186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D33D1CF7-DB5E-634E-AE8F-F419878E153E}"/>
              </a:ext>
            </a:extLst>
          </p:cNvPr>
          <p:cNvSpPr/>
          <p:nvPr userDrawn="1"/>
        </p:nvSpPr>
        <p:spPr>
          <a:xfrm>
            <a:off x="11505165" y="131217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2B29B003-B08D-B34F-A375-FB95C4217EFF}"/>
              </a:ext>
            </a:extLst>
          </p:cNvPr>
          <p:cNvSpPr/>
          <p:nvPr userDrawn="1"/>
        </p:nvSpPr>
        <p:spPr>
          <a:xfrm>
            <a:off x="10921150" y="957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EE8BED19-5AF2-4A47-88D4-27F2143557FA}"/>
              </a:ext>
            </a:extLst>
          </p:cNvPr>
          <p:cNvSpPr/>
          <p:nvPr userDrawn="1"/>
        </p:nvSpPr>
        <p:spPr>
          <a:xfrm>
            <a:off x="11310718" y="95770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587FDEC1-0BBB-EE42-A5AF-3282503F4139}"/>
              </a:ext>
            </a:extLst>
          </p:cNvPr>
          <p:cNvSpPr/>
          <p:nvPr userDrawn="1"/>
        </p:nvSpPr>
        <p:spPr>
          <a:xfrm rot="10800000">
            <a:off x="11501801" y="91576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9782D7F2-B98D-004C-AE3C-95D4C1C9AB35}"/>
              </a:ext>
            </a:extLst>
          </p:cNvPr>
          <p:cNvSpPr/>
          <p:nvPr userDrawn="1"/>
        </p:nvSpPr>
        <p:spPr>
          <a:xfrm rot="10800000">
            <a:off x="11698742" y="127024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E9C0A472-7B0D-A846-AF7C-ACCF6ABADF1B}"/>
              </a:ext>
            </a:extLst>
          </p:cNvPr>
          <p:cNvSpPr/>
          <p:nvPr userDrawn="1"/>
        </p:nvSpPr>
        <p:spPr>
          <a:xfrm>
            <a:off x="11698742" y="95357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32D32AEE-11A8-3544-B56D-54DF8C1068E1}"/>
              </a:ext>
            </a:extLst>
          </p:cNvPr>
          <p:cNvSpPr/>
          <p:nvPr userDrawn="1"/>
        </p:nvSpPr>
        <p:spPr>
          <a:xfrm rot="10800000">
            <a:off x="10725095" y="91657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91A02501-2AE9-3345-B60D-580C9D6F34C1}"/>
              </a:ext>
            </a:extLst>
          </p:cNvPr>
          <p:cNvSpPr/>
          <p:nvPr userDrawn="1"/>
        </p:nvSpPr>
        <p:spPr>
          <a:xfrm>
            <a:off x="11896033" y="13109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D0CC7045-F960-D64A-BCCF-BB8C32F8E837}"/>
              </a:ext>
            </a:extLst>
          </p:cNvPr>
          <p:cNvSpPr/>
          <p:nvPr userDrawn="1"/>
        </p:nvSpPr>
        <p:spPr>
          <a:xfrm rot="10800000">
            <a:off x="11899734" y="91862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6458B7C6-E747-184F-845C-657D28E6FE61}"/>
              </a:ext>
            </a:extLst>
          </p:cNvPr>
          <p:cNvSpPr/>
          <p:nvPr userDrawn="1"/>
        </p:nvSpPr>
        <p:spPr>
          <a:xfrm>
            <a:off x="9553275" y="20260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3A5E478F-368D-0C43-B88F-F4A716B5AEE4}"/>
              </a:ext>
            </a:extLst>
          </p:cNvPr>
          <p:cNvSpPr/>
          <p:nvPr userDrawn="1"/>
        </p:nvSpPr>
        <p:spPr>
          <a:xfrm>
            <a:off x="9944662" y="20260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FA7D3422-FDD5-8C48-B7A6-39D51A87DD05}"/>
              </a:ext>
            </a:extLst>
          </p:cNvPr>
          <p:cNvSpPr/>
          <p:nvPr userDrawn="1"/>
        </p:nvSpPr>
        <p:spPr>
          <a:xfrm>
            <a:off x="9360647" y="16715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06A8B714-2D05-ED47-B254-94DAC474928C}"/>
              </a:ext>
            </a:extLst>
          </p:cNvPr>
          <p:cNvSpPr/>
          <p:nvPr userDrawn="1"/>
        </p:nvSpPr>
        <p:spPr>
          <a:xfrm>
            <a:off x="9750215" y="16715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FE9EE8A5-6737-4248-96E2-E511BA6FCBFE}"/>
              </a:ext>
            </a:extLst>
          </p:cNvPr>
          <p:cNvSpPr/>
          <p:nvPr userDrawn="1"/>
        </p:nvSpPr>
        <p:spPr>
          <a:xfrm rot="10800000">
            <a:off x="9553275" y="163374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2356DEBF-BC8B-1843-AC8E-B9B17C84A4D6}"/>
              </a:ext>
            </a:extLst>
          </p:cNvPr>
          <p:cNvSpPr/>
          <p:nvPr userDrawn="1"/>
        </p:nvSpPr>
        <p:spPr>
          <a:xfrm rot="10800000">
            <a:off x="10138239" y="19840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F908F837-426A-B74C-BD67-605C4A858131}"/>
              </a:ext>
            </a:extLst>
          </p:cNvPr>
          <p:cNvSpPr/>
          <p:nvPr userDrawn="1"/>
        </p:nvSpPr>
        <p:spPr>
          <a:xfrm>
            <a:off x="10138239" y="166743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104CE78B-F1D5-BC40-915C-EE88A7E1D3CD}"/>
              </a:ext>
            </a:extLst>
          </p:cNvPr>
          <p:cNvSpPr/>
          <p:nvPr userDrawn="1"/>
        </p:nvSpPr>
        <p:spPr>
          <a:xfrm>
            <a:off x="10335530" y="202476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BBA715B0-7A3C-0F44-B268-F062FC1F5286}"/>
              </a:ext>
            </a:extLst>
          </p:cNvPr>
          <p:cNvSpPr/>
          <p:nvPr userDrawn="1"/>
        </p:nvSpPr>
        <p:spPr>
          <a:xfrm>
            <a:off x="11505165" y="202602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D1A9E727-7E81-A749-B8C4-459CF9C4691E}"/>
              </a:ext>
            </a:extLst>
          </p:cNvPr>
          <p:cNvSpPr/>
          <p:nvPr userDrawn="1"/>
        </p:nvSpPr>
        <p:spPr>
          <a:xfrm>
            <a:off x="11310718" y="167155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AD81AEAA-1C3F-0F41-B9CD-5E0C58897C79}"/>
              </a:ext>
            </a:extLst>
          </p:cNvPr>
          <p:cNvSpPr/>
          <p:nvPr userDrawn="1"/>
        </p:nvSpPr>
        <p:spPr>
          <a:xfrm rot="10800000">
            <a:off x="11501801" y="162962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0B48378B-C676-AD46-B824-FE1D345FE4D1}"/>
              </a:ext>
            </a:extLst>
          </p:cNvPr>
          <p:cNvSpPr/>
          <p:nvPr userDrawn="1"/>
        </p:nvSpPr>
        <p:spPr>
          <a:xfrm rot="10800000">
            <a:off x="11698742" y="19840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B1DE7A8A-D62B-504D-A21E-49E1212D4174}"/>
              </a:ext>
            </a:extLst>
          </p:cNvPr>
          <p:cNvSpPr/>
          <p:nvPr userDrawn="1"/>
        </p:nvSpPr>
        <p:spPr>
          <a:xfrm rot="10800000">
            <a:off x="11899734" y="163247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9776D673-0D95-8442-AF6A-43F68FBD0C68}"/>
              </a:ext>
            </a:extLst>
          </p:cNvPr>
          <p:cNvSpPr/>
          <p:nvPr userDrawn="1"/>
        </p:nvSpPr>
        <p:spPr>
          <a:xfrm>
            <a:off x="7214524" y="273497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ABF3A6C0-3DBE-304C-A705-90B995973E89}"/>
              </a:ext>
            </a:extLst>
          </p:cNvPr>
          <p:cNvSpPr/>
          <p:nvPr userDrawn="1"/>
        </p:nvSpPr>
        <p:spPr>
          <a:xfrm rot="10800000">
            <a:off x="7218225" y="234268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A631666C-C647-7E47-AE46-81297ECEFAF5}"/>
              </a:ext>
            </a:extLst>
          </p:cNvPr>
          <p:cNvSpPr/>
          <p:nvPr userDrawn="1"/>
        </p:nvSpPr>
        <p:spPr>
          <a:xfrm>
            <a:off x="8775027" y="273497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20470CA0-E066-4C4A-8047-1B5D9F50111B}"/>
              </a:ext>
            </a:extLst>
          </p:cNvPr>
          <p:cNvSpPr/>
          <p:nvPr userDrawn="1"/>
        </p:nvSpPr>
        <p:spPr>
          <a:xfrm>
            <a:off x="9553275" y="27362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681CAB08-9B21-4B49-9584-E197CDE1463B}"/>
              </a:ext>
            </a:extLst>
          </p:cNvPr>
          <p:cNvSpPr/>
          <p:nvPr userDrawn="1"/>
        </p:nvSpPr>
        <p:spPr>
          <a:xfrm>
            <a:off x="9360647" y="238176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8199C16B-2932-3F4E-AC49-FC5CF686A7E4}"/>
              </a:ext>
            </a:extLst>
          </p:cNvPr>
          <p:cNvSpPr/>
          <p:nvPr userDrawn="1"/>
        </p:nvSpPr>
        <p:spPr>
          <a:xfrm rot="10800000">
            <a:off x="9360647" y="26984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E6AFD3BB-43D4-7742-A1B7-AE2D489625BD}"/>
              </a:ext>
            </a:extLst>
          </p:cNvPr>
          <p:cNvSpPr/>
          <p:nvPr userDrawn="1"/>
        </p:nvSpPr>
        <p:spPr>
          <a:xfrm rot="10800000">
            <a:off x="9750215" y="269843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C5CE7FE3-68BA-764E-A0D9-E80857ACDBAC}"/>
              </a:ext>
            </a:extLst>
          </p:cNvPr>
          <p:cNvSpPr/>
          <p:nvPr userDrawn="1"/>
        </p:nvSpPr>
        <p:spPr>
          <a:xfrm rot="10800000">
            <a:off x="9553275" y="234395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AEF4BC18-C021-7F4B-83CC-182AA94C655A}"/>
              </a:ext>
            </a:extLst>
          </p:cNvPr>
          <p:cNvSpPr/>
          <p:nvPr userDrawn="1"/>
        </p:nvSpPr>
        <p:spPr>
          <a:xfrm rot="10800000">
            <a:off x="9941298" y="23398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B570D3C9-DB79-7D41-AF1A-5B1A26D2228C}"/>
              </a:ext>
            </a:extLst>
          </p:cNvPr>
          <p:cNvSpPr/>
          <p:nvPr userDrawn="1"/>
        </p:nvSpPr>
        <p:spPr>
          <a:xfrm>
            <a:off x="10138239" y="237764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FDE1B42C-7669-7F4D-B3DE-31E567B3F9C9}"/>
              </a:ext>
            </a:extLst>
          </p:cNvPr>
          <p:cNvSpPr/>
          <p:nvPr userDrawn="1"/>
        </p:nvSpPr>
        <p:spPr>
          <a:xfrm rot="10800000">
            <a:off x="9164592" y="234063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55A7F57C-07BF-C444-9F8F-1EAB795EE4D0}"/>
              </a:ext>
            </a:extLst>
          </p:cNvPr>
          <p:cNvSpPr/>
          <p:nvPr userDrawn="1"/>
        </p:nvSpPr>
        <p:spPr>
          <a:xfrm rot="10800000">
            <a:off x="8971964" y="269511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08D8803B-7955-C441-8067-0DD27314E679}"/>
              </a:ext>
            </a:extLst>
          </p:cNvPr>
          <p:cNvSpPr/>
          <p:nvPr userDrawn="1"/>
        </p:nvSpPr>
        <p:spPr>
          <a:xfrm rot="10800000">
            <a:off x="11501801" y="233983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9D853CF4-6BFA-6141-B658-21CCC2584434}"/>
              </a:ext>
            </a:extLst>
          </p:cNvPr>
          <p:cNvSpPr/>
          <p:nvPr userDrawn="1"/>
        </p:nvSpPr>
        <p:spPr>
          <a:xfrm rot="10800000">
            <a:off x="11698742" y="269431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802D8CF0-00F7-1741-BA33-340BA6B8ACB5}"/>
              </a:ext>
            </a:extLst>
          </p:cNvPr>
          <p:cNvSpPr/>
          <p:nvPr userDrawn="1"/>
        </p:nvSpPr>
        <p:spPr>
          <a:xfrm>
            <a:off x="11896033" y="273497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83D2D744-536A-BC44-8143-ED146CEF109B}"/>
              </a:ext>
            </a:extLst>
          </p:cNvPr>
          <p:cNvSpPr/>
          <p:nvPr userDrawn="1"/>
        </p:nvSpPr>
        <p:spPr>
          <a:xfrm>
            <a:off x="6823656"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64AD948D-DC1D-C347-B164-71B95FBE0F06}"/>
              </a:ext>
            </a:extLst>
          </p:cNvPr>
          <p:cNvSpPr/>
          <p:nvPr userDrawn="1"/>
        </p:nvSpPr>
        <p:spPr>
          <a:xfrm rot="10800000">
            <a:off x="6820292" y="304864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9868BD3D-E90E-8641-8E17-F22CB442512F}"/>
              </a:ext>
            </a:extLst>
          </p:cNvPr>
          <p:cNvSpPr/>
          <p:nvPr userDrawn="1"/>
        </p:nvSpPr>
        <p:spPr>
          <a:xfrm rot="10800000">
            <a:off x="7017233" y="3403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046EA8BA-8E80-D044-993D-3B5D7580C507}"/>
              </a:ext>
            </a:extLst>
          </p:cNvPr>
          <p:cNvSpPr/>
          <p:nvPr userDrawn="1"/>
        </p:nvSpPr>
        <p:spPr>
          <a:xfrm>
            <a:off x="7017233" y="3086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048109BE-D7D6-1246-8508-DCAD64000BC0}"/>
              </a:ext>
            </a:extLst>
          </p:cNvPr>
          <p:cNvSpPr/>
          <p:nvPr userDrawn="1"/>
        </p:nvSpPr>
        <p:spPr>
          <a:xfrm>
            <a:off x="7992772"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2F2748BE-1F98-A944-8B59-4537A515DB52}"/>
              </a:ext>
            </a:extLst>
          </p:cNvPr>
          <p:cNvSpPr/>
          <p:nvPr userDrawn="1"/>
        </p:nvSpPr>
        <p:spPr>
          <a:xfrm>
            <a:off x="8384159"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71E0E926-B4E9-B44E-9A72-55097F2628EB}"/>
              </a:ext>
            </a:extLst>
          </p:cNvPr>
          <p:cNvSpPr/>
          <p:nvPr userDrawn="1"/>
        </p:nvSpPr>
        <p:spPr>
          <a:xfrm>
            <a:off x="7800144" y="309057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838E36D5-0686-5341-9DF5-1C568215792C}"/>
              </a:ext>
            </a:extLst>
          </p:cNvPr>
          <p:cNvSpPr/>
          <p:nvPr userDrawn="1"/>
        </p:nvSpPr>
        <p:spPr>
          <a:xfrm>
            <a:off x="8189712" y="309057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8596D5AC-FA51-1547-9AF3-287F6033BB8E}"/>
              </a:ext>
            </a:extLst>
          </p:cNvPr>
          <p:cNvSpPr/>
          <p:nvPr userDrawn="1"/>
        </p:nvSpPr>
        <p:spPr>
          <a:xfrm rot="10800000">
            <a:off x="7800144" y="34072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EFC65321-62D4-794D-8EA8-E8CDDC57C724}"/>
              </a:ext>
            </a:extLst>
          </p:cNvPr>
          <p:cNvSpPr/>
          <p:nvPr userDrawn="1"/>
        </p:nvSpPr>
        <p:spPr>
          <a:xfrm rot="10800000">
            <a:off x="8577736" y="3403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29844E1D-EB9E-1A4B-A28D-130F3E264069}"/>
              </a:ext>
            </a:extLst>
          </p:cNvPr>
          <p:cNvSpPr/>
          <p:nvPr userDrawn="1"/>
        </p:nvSpPr>
        <p:spPr>
          <a:xfrm>
            <a:off x="8577736" y="308645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FC6F7F64-F3E8-7947-89AE-3DC9984CC375}"/>
              </a:ext>
            </a:extLst>
          </p:cNvPr>
          <p:cNvSpPr/>
          <p:nvPr userDrawn="1"/>
        </p:nvSpPr>
        <p:spPr>
          <a:xfrm rot="10800000">
            <a:off x="7604089" y="30494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AE46EDB5-E01F-1849-BF39-2171EAB2A27D}"/>
              </a:ext>
            </a:extLst>
          </p:cNvPr>
          <p:cNvSpPr/>
          <p:nvPr userDrawn="1"/>
        </p:nvSpPr>
        <p:spPr>
          <a:xfrm rot="10800000">
            <a:off x="7411461" y="340391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B423499C-D3F5-6F42-A0D8-A374D7DDFFB9}"/>
              </a:ext>
            </a:extLst>
          </p:cNvPr>
          <p:cNvSpPr/>
          <p:nvPr userDrawn="1"/>
        </p:nvSpPr>
        <p:spPr>
          <a:xfrm>
            <a:off x="7411461" y="30872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928A7857-989E-8249-81A8-4CBEE6C3BD67}"/>
              </a:ext>
            </a:extLst>
          </p:cNvPr>
          <p:cNvSpPr/>
          <p:nvPr userDrawn="1"/>
        </p:nvSpPr>
        <p:spPr>
          <a:xfrm>
            <a:off x="8775027" y="34437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C5C5C7E5-C53E-844A-98C6-1C20C456FAEF}"/>
              </a:ext>
            </a:extLst>
          </p:cNvPr>
          <p:cNvSpPr/>
          <p:nvPr userDrawn="1"/>
        </p:nvSpPr>
        <p:spPr>
          <a:xfrm>
            <a:off x="9944662"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0F8FEFAB-1197-3C46-AB79-6622477FAA9A}"/>
              </a:ext>
            </a:extLst>
          </p:cNvPr>
          <p:cNvSpPr/>
          <p:nvPr userDrawn="1"/>
        </p:nvSpPr>
        <p:spPr>
          <a:xfrm rot="10800000">
            <a:off x="9750215" y="34072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07A63986-A189-7A4D-B526-69B6FDA7B7BA}"/>
              </a:ext>
            </a:extLst>
          </p:cNvPr>
          <p:cNvSpPr/>
          <p:nvPr userDrawn="1"/>
        </p:nvSpPr>
        <p:spPr>
          <a:xfrm rot="10800000">
            <a:off x="9553275" y="305276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5DB1CA85-AE84-4048-8464-A2430862FE2D}"/>
              </a:ext>
            </a:extLst>
          </p:cNvPr>
          <p:cNvSpPr/>
          <p:nvPr userDrawn="1"/>
        </p:nvSpPr>
        <p:spPr>
          <a:xfrm rot="10800000">
            <a:off x="10138239" y="3403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C51A8457-7798-4A44-9005-2D69233B1814}"/>
              </a:ext>
            </a:extLst>
          </p:cNvPr>
          <p:cNvSpPr/>
          <p:nvPr userDrawn="1"/>
        </p:nvSpPr>
        <p:spPr>
          <a:xfrm rot="10800000">
            <a:off x="9164592" y="304944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D98636BE-76AD-8043-991B-BAFEE124965C}"/>
              </a:ext>
            </a:extLst>
          </p:cNvPr>
          <p:cNvSpPr/>
          <p:nvPr userDrawn="1"/>
        </p:nvSpPr>
        <p:spPr>
          <a:xfrm rot="10800000">
            <a:off x="8971964" y="340391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956452A0-A168-FB45-8C24-19D819F250ED}"/>
              </a:ext>
            </a:extLst>
          </p:cNvPr>
          <p:cNvSpPr/>
          <p:nvPr userDrawn="1"/>
        </p:nvSpPr>
        <p:spPr>
          <a:xfrm>
            <a:off x="8971964" y="30872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54C8285B-EE84-4E49-8E69-FBC80FB9D614}"/>
              </a:ext>
            </a:extLst>
          </p:cNvPr>
          <p:cNvSpPr/>
          <p:nvPr userDrawn="1"/>
        </p:nvSpPr>
        <p:spPr>
          <a:xfrm>
            <a:off x="11113778"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2C9B9A98-C6AB-2B42-B086-B76CE8F9D684}"/>
              </a:ext>
            </a:extLst>
          </p:cNvPr>
          <p:cNvSpPr/>
          <p:nvPr userDrawn="1"/>
        </p:nvSpPr>
        <p:spPr>
          <a:xfrm>
            <a:off x="11505165" y="344504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DA6712B1-4272-F149-88F1-DF9C3705B0FE}"/>
              </a:ext>
            </a:extLst>
          </p:cNvPr>
          <p:cNvSpPr/>
          <p:nvPr userDrawn="1"/>
        </p:nvSpPr>
        <p:spPr>
          <a:xfrm rot="10800000">
            <a:off x="11310718" y="340723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4AD74CB7-F554-ED49-ACC0-C19E0DB355C4}"/>
              </a:ext>
            </a:extLst>
          </p:cNvPr>
          <p:cNvSpPr/>
          <p:nvPr userDrawn="1"/>
        </p:nvSpPr>
        <p:spPr>
          <a:xfrm rot="10800000">
            <a:off x="11698742" y="340311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743161CF-E8E9-234B-90E6-2F27D0CD3519}"/>
              </a:ext>
            </a:extLst>
          </p:cNvPr>
          <p:cNvSpPr/>
          <p:nvPr userDrawn="1"/>
        </p:nvSpPr>
        <p:spPr>
          <a:xfrm>
            <a:off x="11896033" y="34437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D2D86BA5-C231-AA40-BCC7-1273FB1C17BF}"/>
              </a:ext>
            </a:extLst>
          </p:cNvPr>
          <p:cNvSpPr/>
          <p:nvPr userDrawn="1"/>
        </p:nvSpPr>
        <p:spPr>
          <a:xfrm rot="10800000">
            <a:off x="11899734" y="305149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6544513C-3CB7-6C45-9347-C7C31254AEB2}"/>
              </a:ext>
            </a:extLst>
          </p:cNvPr>
          <p:cNvSpPr/>
          <p:nvPr userDrawn="1"/>
        </p:nvSpPr>
        <p:spPr>
          <a:xfrm>
            <a:off x="6823656"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67A06328-C551-E849-B208-6E70FC161FA0}"/>
              </a:ext>
            </a:extLst>
          </p:cNvPr>
          <p:cNvSpPr/>
          <p:nvPr userDrawn="1"/>
        </p:nvSpPr>
        <p:spPr>
          <a:xfrm>
            <a:off x="6629209" y="38007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D4093C22-AEB7-D040-B521-2A4A79CC4872}"/>
              </a:ext>
            </a:extLst>
          </p:cNvPr>
          <p:cNvSpPr/>
          <p:nvPr userDrawn="1"/>
        </p:nvSpPr>
        <p:spPr>
          <a:xfrm rot="10800000">
            <a:off x="6629209" y="41174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711F0161-E4F2-DC49-8B81-046A7818B087}"/>
              </a:ext>
            </a:extLst>
          </p:cNvPr>
          <p:cNvSpPr/>
          <p:nvPr userDrawn="1"/>
        </p:nvSpPr>
        <p:spPr>
          <a:xfrm rot="10800000">
            <a:off x="7017233" y="4113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0DD7D84B-2F73-8F4C-9FCB-60589522287E}"/>
              </a:ext>
            </a:extLst>
          </p:cNvPr>
          <p:cNvSpPr/>
          <p:nvPr userDrawn="1"/>
        </p:nvSpPr>
        <p:spPr>
          <a:xfrm>
            <a:off x="7017233" y="3796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2D7E28D3-9730-2C4C-9A00-EE06649F84DA}"/>
              </a:ext>
            </a:extLst>
          </p:cNvPr>
          <p:cNvSpPr/>
          <p:nvPr userDrawn="1"/>
        </p:nvSpPr>
        <p:spPr>
          <a:xfrm>
            <a:off x="7214524" y="41539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DC13EFB4-4E26-0E4B-8F73-494ED7064E1F}"/>
              </a:ext>
            </a:extLst>
          </p:cNvPr>
          <p:cNvSpPr/>
          <p:nvPr userDrawn="1"/>
        </p:nvSpPr>
        <p:spPr>
          <a:xfrm rot="10800000">
            <a:off x="7218225" y="37617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A64603FE-CA47-0147-ACD5-2B44E14AED70}"/>
              </a:ext>
            </a:extLst>
          </p:cNvPr>
          <p:cNvSpPr/>
          <p:nvPr userDrawn="1"/>
        </p:nvSpPr>
        <p:spPr>
          <a:xfrm>
            <a:off x="7605360"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EECB0494-5019-5E4A-A936-0014412186B3}"/>
              </a:ext>
            </a:extLst>
          </p:cNvPr>
          <p:cNvSpPr/>
          <p:nvPr userDrawn="1"/>
        </p:nvSpPr>
        <p:spPr>
          <a:xfrm>
            <a:off x="8384159"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66500C0C-6CF5-3A4F-B5A9-33FC14CAD518}"/>
              </a:ext>
            </a:extLst>
          </p:cNvPr>
          <p:cNvSpPr/>
          <p:nvPr userDrawn="1"/>
        </p:nvSpPr>
        <p:spPr>
          <a:xfrm>
            <a:off x="7800144" y="38007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C6E51D1F-7397-B945-A939-CA0FF298342B}"/>
              </a:ext>
            </a:extLst>
          </p:cNvPr>
          <p:cNvSpPr/>
          <p:nvPr userDrawn="1"/>
        </p:nvSpPr>
        <p:spPr>
          <a:xfrm>
            <a:off x="8189712" y="38007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DF7393ED-CFE6-C440-8B08-670EE8F62A5A}"/>
              </a:ext>
            </a:extLst>
          </p:cNvPr>
          <p:cNvSpPr/>
          <p:nvPr userDrawn="1"/>
        </p:nvSpPr>
        <p:spPr>
          <a:xfrm rot="10800000">
            <a:off x="7800144" y="41174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C65577AE-76A9-0A45-A0A2-B2B63FA3A474}"/>
              </a:ext>
            </a:extLst>
          </p:cNvPr>
          <p:cNvSpPr/>
          <p:nvPr userDrawn="1"/>
        </p:nvSpPr>
        <p:spPr>
          <a:xfrm rot="10800000">
            <a:off x="8189712" y="41174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4A1E9195-DAC1-8645-8138-2F590C4A64CD}"/>
              </a:ext>
            </a:extLst>
          </p:cNvPr>
          <p:cNvSpPr/>
          <p:nvPr userDrawn="1"/>
        </p:nvSpPr>
        <p:spPr>
          <a:xfrm rot="10800000">
            <a:off x="7992772" y="376297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012832C2-D07A-3147-8F5F-C2732EB5ED3A}"/>
              </a:ext>
            </a:extLst>
          </p:cNvPr>
          <p:cNvSpPr/>
          <p:nvPr userDrawn="1"/>
        </p:nvSpPr>
        <p:spPr>
          <a:xfrm rot="10800000">
            <a:off x="8577736" y="4113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9009FBD5-F0A4-124E-971B-EA766FF8EF73}"/>
              </a:ext>
            </a:extLst>
          </p:cNvPr>
          <p:cNvSpPr/>
          <p:nvPr userDrawn="1"/>
        </p:nvSpPr>
        <p:spPr>
          <a:xfrm>
            <a:off x="8577736" y="3796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B7A3147D-ED18-EC4D-B8BF-098D19E1A7B2}"/>
              </a:ext>
            </a:extLst>
          </p:cNvPr>
          <p:cNvSpPr/>
          <p:nvPr userDrawn="1"/>
        </p:nvSpPr>
        <p:spPr>
          <a:xfrm rot="10800000">
            <a:off x="7411461" y="411413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CC4B363B-25F5-4A4D-8163-FD6CB822B557}"/>
              </a:ext>
            </a:extLst>
          </p:cNvPr>
          <p:cNvSpPr/>
          <p:nvPr userDrawn="1"/>
        </p:nvSpPr>
        <p:spPr>
          <a:xfrm rot="10800000">
            <a:off x="8778728" y="37617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2F5F92A3-BCBE-AA43-A517-C9FC672C3028}"/>
              </a:ext>
            </a:extLst>
          </p:cNvPr>
          <p:cNvSpPr/>
          <p:nvPr userDrawn="1"/>
        </p:nvSpPr>
        <p:spPr>
          <a:xfrm rot="10800000">
            <a:off x="9941298" y="375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2D9DE809-31FD-324A-B46B-4E8D1D63D2D1}"/>
              </a:ext>
            </a:extLst>
          </p:cNvPr>
          <p:cNvSpPr/>
          <p:nvPr userDrawn="1"/>
        </p:nvSpPr>
        <p:spPr>
          <a:xfrm rot="10800000">
            <a:off x="10138239" y="4113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A10E34D0-5970-244D-BFC0-D9339422A9B4}"/>
              </a:ext>
            </a:extLst>
          </p:cNvPr>
          <p:cNvSpPr/>
          <p:nvPr userDrawn="1"/>
        </p:nvSpPr>
        <p:spPr>
          <a:xfrm>
            <a:off x="10335530" y="41539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FE2A09E9-3A41-E542-B3D0-D7A5B52B82C9}"/>
              </a:ext>
            </a:extLst>
          </p:cNvPr>
          <p:cNvSpPr/>
          <p:nvPr userDrawn="1"/>
        </p:nvSpPr>
        <p:spPr>
          <a:xfrm>
            <a:off x="10726366"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1464CFED-2814-E340-BA99-FF085FC0D5EF}"/>
              </a:ext>
            </a:extLst>
          </p:cNvPr>
          <p:cNvSpPr/>
          <p:nvPr userDrawn="1"/>
        </p:nvSpPr>
        <p:spPr>
          <a:xfrm>
            <a:off x="11113778"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A26E34D2-AEA4-8A4A-9624-65BED3089FB7}"/>
              </a:ext>
            </a:extLst>
          </p:cNvPr>
          <p:cNvSpPr/>
          <p:nvPr userDrawn="1"/>
        </p:nvSpPr>
        <p:spPr>
          <a:xfrm>
            <a:off x="11505165" y="415526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FF57B3A9-F2B6-6643-846A-2D49B2157F53}"/>
              </a:ext>
            </a:extLst>
          </p:cNvPr>
          <p:cNvSpPr/>
          <p:nvPr userDrawn="1"/>
        </p:nvSpPr>
        <p:spPr>
          <a:xfrm>
            <a:off x="10921150" y="38007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593DB922-BBC0-5A45-926F-37142E5B7C6A}"/>
              </a:ext>
            </a:extLst>
          </p:cNvPr>
          <p:cNvSpPr/>
          <p:nvPr userDrawn="1"/>
        </p:nvSpPr>
        <p:spPr>
          <a:xfrm>
            <a:off x="11310718" y="380078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7DF6CBB4-FAEC-DF4B-A4A6-FC2969319C7C}"/>
              </a:ext>
            </a:extLst>
          </p:cNvPr>
          <p:cNvSpPr/>
          <p:nvPr userDrawn="1"/>
        </p:nvSpPr>
        <p:spPr>
          <a:xfrm rot="10800000">
            <a:off x="10921150" y="41174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58BA0F2D-94FF-5748-BCEE-31CF4EB48DCE}"/>
              </a:ext>
            </a:extLst>
          </p:cNvPr>
          <p:cNvSpPr/>
          <p:nvPr userDrawn="1"/>
        </p:nvSpPr>
        <p:spPr>
          <a:xfrm rot="10800000">
            <a:off x="11310718" y="411745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4D6D2EA1-B534-2F4C-8FA3-AF0B14F69FCD}"/>
              </a:ext>
            </a:extLst>
          </p:cNvPr>
          <p:cNvSpPr/>
          <p:nvPr userDrawn="1"/>
        </p:nvSpPr>
        <p:spPr>
          <a:xfrm rot="10800000">
            <a:off x="11113778" y="376297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6307A712-1F79-BE4D-8DF1-03CBE7A80AD6}"/>
              </a:ext>
            </a:extLst>
          </p:cNvPr>
          <p:cNvSpPr/>
          <p:nvPr userDrawn="1"/>
        </p:nvSpPr>
        <p:spPr>
          <a:xfrm rot="10800000">
            <a:off x="11501801" y="375885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8A859DAC-7608-7C4C-9A03-393755846656}"/>
              </a:ext>
            </a:extLst>
          </p:cNvPr>
          <p:cNvSpPr/>
          <p:nvPr userDrawn="1"/>
        </p:nvSpPr>
        <p:spPr>
          <a:xfrm rot="10800000">
            <a:off x="11698742" y="411333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A04790D1-0EC3-4649-92CC-14131BE7860B}"/>
              </a:ext>
            </a:extLst>
          </p:cNvPr>
          <p:cNvSpPr/>
          <p:nvPr userDrawn="1"/>
        </p:nvSpPr>
        <p:spPr>
          <a:xfrm>
            <a:off x="11698742" y="379666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FC950A71-73E3-7A4B-8300-658761D8D3E7}"/>
              </a:ext>
            </a:extLst>
          </p:cNvPr>
          <p:cNvSpPr/>
          <p:nvPr userDrawn="1"/>
        </p:nvSpPr>
        <p:spPr>
          <a:xfrm rot="10800000">
            <a:off x="10532467" y="4114133"/>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2398EC03-5803-1D4D-A2BB-1812400F3020}"/>
              </a:ext>
            </a:extLst>
          </p:cNvPr>
          <p:cNvSpPr/>
          <p:nvPr userDrawn="1"/>
        </p:nvSpPr>
        <p:spPr>
          <a:xfrm>
            <a:off x="11896033" y="415399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1A92093F-3391-FF4D-BB0D-46209B51928B}"/>
              </a:ext>
            </a:extLst>
          </p:cNvPr>
          <p:cNvSpPr/>
          <p:nvPr userDrawn="1"/>
        </p:nvSpPr>
        <p:spPr>
          <a:xfrm rot="10800000">
            <a:off x="11899734" y="37617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7DCD4AAD-7015-7B4A-ADE9-F7D51A5F333E}"/>
              </a:ext>
            </a:extLst>
          </p:cNvPr>
          <p:cNvSpPr/>
          <p:nvPr userDrawn="1"/>
        </p:nvSpPr>
        <p:spPr>
          <a:xfrm>
            <a:off x="6432269"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BF76BC42-A4E1-5E4C-92F8-79BAF0431342}"/>
              </a:ext>
            </a:extLst>
          </p:cNvPr>
          <p:cNvSpPr/>
          <p:nvPr userDrawn="1"/>
        </p:nvSpPr>
        <p:spPr>
          <a:xfrm>
            <a:off x="6823656"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5584B61E-F4B2-F149-BD08-B21B5943E7C0}"/>
              </a:ext>
            </a:extLst>
          </p:cNvPr>
          <p:cNvSpPr/>
          <p:nvPr userDrawn="1"/>
        </p:nvSpPr>
        <p:spPr>
          <a:xfrm>
            <a:off x="6629209"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F5FD77DE-264E-374B-8399-FA5289383B0C}"/>
              </a:ext>
            </a:extLst>
          </p:cNvPr>
          <p:cNvSpPr/>
          <p:nvPr userDrawn="1"/>
        </p:nvSpPr>
        <p:spPr>
          <a:xfrm rot="10800000">
            <a:off x="6239641"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42BA61DC-D385-4844-8AE9-87115368B10F}"/>
              </a:ext>
            </a:extLst>
          </p:cNvPr>
          <p:cNvSpPr/>
          <p:nvPr userDrawn="1"/>
        </p:nvSpPr>
        <p:spPr>
          <a:xfrm rot="10800000">
            <a:off x="6629209"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82F13070-3869-B949-9245-90C729754B5E}"/>
              </a:ext>
            </a:extLst>
          </p:cNvPr>
          <p:cNvSpPr/>
          <p:nvPr userDrawn="1"/>
        </p:nvSpPr>
        <p:spPr>
          <a:xfrm rot="10800000">
            <a:off x="6432269" y="44768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3418F0BD-0975-C049-872F-9BF22F77ECFA}"/>
              </a:ext>
            </a:extLst>
          </p:cNvPr>
          <p:cNvSpPr/>
          <p:nvPr userDrawn="1"/>
        </p:nvSpPr>
        <p:spPr>
          <a:xfrm rot="10800000">
            <a:off x="6820292" y="4472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A4A61F83-1E30-7847-AF5F-3307B00A2355}"/>
              </a:ext>
            </a:extLst>
          </p:cNvPr>
          <p:cNvSpPr/>
          <p:nvPr userDrawn="1"/>
        </p:nvSpPr>
        <p:spPr>
          <a:xfrm rot="10800000">
            <a:off x="7017233" y="4827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41E9CB1E-244D-884D-974D-5BB479388764}"/>
              </a:ext>
            </a:extLst>
          </p:cNvPr>
          <p:cNvSpPr/>
          <p:nvPr userDrawn="1"/>
        </p:nvSpPr>
        <p:spPr>
          <a:xfrm rot="10800000">
            <a:off x="7218225" y="4475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A9A8194D-091B-A14A-A7E1-6CF6CB0F8E53}"/>
              </a:ext>
            </a:extLst>
          </p:cNvPr>
          <p:cNvSpPr/>
          <p:nvPr userDrawn="1"/>
        </p:nvSpPr>
        <p:spPr>
          <a:xfrm>
            <a:off x="7992772"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E26F57CA-429B-D04B-BBAC-7291995B1120}"/>
              </a:ext>
            </a:extLst>
          </p:cNvPr>
          <p:cNvSpPr/>
          <p:nvPr userDrawn="1"/>
        </p:nvSpPr>
        <p:spPr>
          <a:xfrm>
            <a:off x="8384159"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3C0C6C17-53A4-4F43-B448-ECB56E8D3E29}"/>
              </a:ext>
            </a:extLst>
          </p:cNvPr>
          <p:cNvSpPr/>
          <p:nvPr userDrawn="1"/>
        </p:nvSpPr>
        <p:spPr>
          <a:xfrm>
            <a:off x="7800144"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932F3AD9-58C4-4847-BE7F-08D17A30B140}"/>
              </a:ext>
            </a:extLst>
          </p:cNvPr>
          <p:cNvSpPr/>
          <p:nvPr userDrawn="1"/>
        </p:nvSpPr>
        <p:spPr>
          <a:xfrm>
            <a:off x="8189712"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C0250018-384C-4241-9CEB-F47E559E1DC9}"/>
              </a:ext>
            </a:extLst>
          </p:cNvPr>
          <p:cNvSpPr/>
          <p:nvPr userDrawn="1"/>
        </p:nvSpPr>
        <p:spPr>
          <a:xfrm rot="10800000">
            <a:off x="7800144"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A6A1FE06-EF05-C846-A02B-533BE1E3A1A2}"/>
              </a:ext>
            </a:extLst>
          </p:cNvPr>
          <p:cNvSpPr/>
          <p:nvPr userDrawn="1"/>
        </p:nvSpPr>
        <p:spPr>
          <a:xfrm rot="10800000">
            <a:off x="8189712"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FAE0CA91-C1EB-3844-B09F-0000C8B86EDC}"/>
              </a:ext>
            </a:extLst>
          </p:cNvPr>
          <p:cNvSpPr/>
          <p:nvPr userDrawn="1"/>
        </p:nvSpPr>
        <p:spPr>
          <a:xfrm rot="10800000">
            <a:off x="7992772" y="44768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CCF1C7F1-182A-B449-A6DA-69F024B12041}"/>
              </a:ext>
            </a:extLst>
          </p:cNvPr>
          <p:cNvSpPr/>
          <p:nvPr userDrawn="1"/>
        </p:nvSpPr>
        <p:spPr>
          <a:xfrm rot="10800000">
            <a:off x="8380795" y="4472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C3171348-551D-5842-99AA-1E47639DC4DA}"/>
              </a:ext>
            </a:extLst>
          </p:cNvPr>
          <p:cNvSpPr/>
          <p:nvPr userDrawn="1"/>
        </p:nvSpPr>
        <p:spPr>
          <a:xfrm rot="10800000">
            <a:off x="8577736" y="4827182"/>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FF5D550B-60E4-2F46-B2EE-30CD9C08C204}"/>
              </a:ext>
            </a:extLst>
          </p:cNvPr>
          <p:cNvSpPr/>
          <p:nvPr userDrawn="1"/>
        </p:nvSpPr>
        <p:spPr>
          <a:xfrm>
            <a:off x="8577736" y="4510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98ABFAA7-8676-AB4C-B811-D415BD5DDFA3}"/>
              </a:ext>
            </a:extLst>
          </p:cNvPr>
          <p:cNvSpPr/>
          <p:nvPr userDrawn="1"/>
        </p:nvSpPr>
        <p:spPr>
          <a:xfrm rot="10800000">
            <a:off x="7604089" y="44735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D14399D8-96FF-AA46-9F82-C978A5DFAC62}"/>
              </a:ext>
            </a:extLst>
          </p:cNvPr>
          <p:cNvSpPr/>
          <p:nvPr userDrawn="1"/>
        </p:nvSpPr>
        <p:spPr>
          <a:xfrm>
            <a:off x="8775027" y="4867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64BB0E94-0BDC-0D4A-BDE6-4ECFB8BAE15E}"/>
              </a:ext>
            </a:extLst>
          </p:cNvPr>
          <p:cNvSpPr/>
          <p:nvPr userDrawn="1"/>
        </p:nvSpPr>
        <p:spPr>
          <a:xfrm rot="10800000">
            <a:off x="8778728" y="4475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BE90B14F-6B61-D945-84E8-4F5568517E6B}"/>
              </a:ext>
            </a:extLst>
          </p:cNvPr>
          <p:cNvSpPr/>
          <p:nvPr userDrawn="1"/>
        </p:nvSpPr>
        <p:spPr>
          <a:xfrm>
            <a:off x="9165863"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1D63478A-5536-2D4C-A66C-EFB8C681DD86}"/>
              </a:ext>
            </a:extLst>
          </p:cNvPr>
          <p:cNvSpPr/>
          <p:nvPr userDrawn="1"/>
        </p:nvSpPr>
        <p:spPr>
          <a:xfrm>
            <a:off x="9553275"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163A9969-2CE1-5342-9F72-A1760863E988}"/>
              </a:ext>
            </a:extLst>
          </p:cNvPr>
          <p:cNvSpPr/>
          <p:nvPr userDrawn="1"/>
        </p:nvSpPr>
        <p:spPr>
          <a:xfrm>
            <a:off x="9944662"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F05110E0-D36A-F947-A963-1F9BC4199FFB}"/>
              </a:ext>
            </a:extLst>
          </p:cNvPr>
          <p:cNvSpPr/>
          <p:nvPr userDrawn="1"/>
        </p:nvSpPr>
        <p:spPr>
          <a:xfrm>
            <a:off x="9360647"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3748CA99-F6AE-974C-84F3-D75E9CFB22D7}"/>
              </a:ext>
            </a:extLst>
          </p:cNvPr>
          <p:cNvSpPr/>
          <p:nvPr userDrawn="1"/>
        </p:nvSpPr>
        <p:spPr>
          <a:xfrm>
            <a:off x="9750215"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69AA63F2-5A0D-D740-A6ED-88AFAF8491C2}"/>
              </a:ext>
            </a:extLst>
          </p:cNvPr>
          <p:cNvSpPr/>
          <p:nvPr userDrawn="1"/>
        </p:nvSpPr>
        <p:spPr>
          <a:xfrm rot="10800000">
            <a:off x="9360647"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728ECBE6-2767-8B47-99C2-290CB7123589}"/>
              </a:ext>
            </a:extLst>
          </p:cNvPr>
          <p:cNvSpPr/>
          <p:nvPr userDrawn="1"/>
        </p:nvSpPr>
        <p:spPr>
          <a:xfrm rot="10800000">
            <a:off x="9750215"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F7EC9213-6F3C-E94F-986D-3BAA111C1D28}"/>
              </a:ext>
            </a:extLst>
          </p:cNvPr>
          <p:cNvSpPr/>
          <p:nvPr userDrawn="1"/>
        </p:nvSpPr>
        <p:spPr>
          <a:xfrm rot="10800000">
            <a:off x="9553275" y="44768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747013E0-38F1-4D4C-872B-F4B752CC92DE}"/>
              </a:ext>
            </a:extLst>
          </p:cNvPr>
          <p:cNvSpPr/>
          <p:nvPr userDrawn="1"/>
        </p:nvSpPr>
        <p:spPr>
          <a:xfrm rot="10800000">
            <a:off x="9164592" y="44735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BEE728FE-F323-4044-A1FE-627D17EEBF02}"/>
              </a:ext>
            </a:extLst>
          </p:cNvPr>
          <p:cNvSpPr/>
          <p:nvPr userDrawn="1"/>
        </p:nvSpPr>
        <p:spPr>
          <a:xfrm rot="10800000">
            <a:off x="8971964" y="482798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5D3128EC-5595-E343-B277-75801EFCD308}"/>
              </a:ext>
            </a:extLst>
          </p:cNvPr>
          <p:cNvSpPr/>
          <p:nvPr userDrawn="1"/>
        </p:nvSpPr>
        <p:spPr>
          <a:xfrm>
            <a:off x="8971964" y="451132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C6FA153D-E8C5-3C4A-BBED-40EB824CDBCF}"/>
              </a:ext>
            </a:extLst>
          </p:cNvPr>
          <p:cNvSpPr/>
          <p:nvPr userDrawn="1"/>
        </p:nvSpPr>
        <p:spPr>
          <a:xfrm>
            <a:off x="10335530" y="486784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6B2219D1-E4FF-9446-9018-D25C28C95FD6}"/>
              </a:ext>
            </a:extLst>
          </p:cNvPr>
          <p:cNvSpPr/>
          <p:nvPr userDrawn="1"/>
        </p:nvSpPr>
        <p:spPr>
          <a:xfrm>
            <a:off x="10726366"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18CA7CDC-596F-D847-9C9D-2C290A347DB3}"/>
              </a:ext>
            </a:extLst>
          </p:cNvPr>
          <p:cNvSpPr/>
          <p:nvPr userDrawn="1"/>
        </p:nvSpPr>
        <p:spPr>
          <a:xfrm>
            <a:off x="11113778"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AC9EA380-9156-A144-BD12-EE9CBA04F5C9}"/>
              </a:ext>
            </a:extLst>
          </p:cNvPr>
          <p:cNvSpPr/>
          <p:nvPr userDrawn="1"/>
        </p:nvSpPr>
        <p:spPr>
          <a:xfrm>
            <a:off x="11505165"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B1A64A1F-1A53-0142-8D5C-ACD77D094AC7}"/>
              </a:ext>
            </a:extLst>
          </p:cNvPr>
          <p:cNvSpPr/>
          <p:nvPr userDrawn="1"/>
        </p:nvSpPr>
        <p:spPr>
          <a:xfrm>
            <a:off x="10921150"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994F918C-00F5-2941-9F00-922047F0D5DA}"/>
              </a:ext>
            </a:extLst>
          </p:cNvPr>
          <p:cNvSpPr/>
          <p:nvPr userDrawn="1"/>
        </p:nvSpPr>
        <p:spPr>
          <a:xfrm>
            <a:off x="11310718" y="451463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12188D1D-BFBE-B747-9242-6A005BF5EBDB}"/>
              </a:ext>
            </a:extLst>
          </p:cNvPr>
          <p:cNvSpPr/>
          <p:nvPr userDrawn="1"/>
        </p:nvSpPr>
        <p:spPr>
          <a:xfrm rot="10800000">
            <a:off x="10921150"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E8B6D575-7FE4-EF4E-83C4-616086BAE775}"/>
              </a:ext>
            </a:extLst>
          </p:cNvPr>
          <p:cNvSpPr/>
          <p:nvPr userDrawn="1"/>
        </p:nvSpPr>
        <p:spPr>
          <a:xfrm rot="10800000">
            <a:off x="11310718"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42B9E2C5-5F2B-F94D-91B8-BADEA7F3D386}"/>
              </a:ext>
            </a:extLst>
          </p:cNvPr>
          <p:cNvSpPr/>
          <p:nvPr userDrawn="1"/>
        </p:nvSpPr>
        <p:spPr>
          <a:xfrm rot="10800000">
            <a:off x="11113778" y="4476828"/>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397B90DF-8533-0C4F-84EF-3FFD5465D602}"/>
              </a:ext>
            </a:extLst>
          </p:cNvPr>
          <p:cNvSpPr/>
          <p:nvPr userDrawn="1"/>
        </p:nvSpPr>
        <p:spPr>
          <a:xfrm rot="10800000">
            <a:off x="11501801" y="4472706"/>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A3F2C3EF-1B0B-6345-AECD-660BFAF92F0B}"/>
              </a:ext>
            </a:extLst>
          </p:cNvPr>
          <p:cNvSpPr/>
          <p:nvPr userDrawn="1"/>
        </p:nvSpPr>
        <p:spPr>
          <a:xfrm>
            <a:off x="11698742" y="4510517"/>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A6DF0AAD-596F-F949-BA3E-A63D0E3FF079}"/>
              </a:ext>
            </a:extLst>
          </p:cNvPr>
          <p:cNvSpPr/>
          <p:nvPr userDrawn="1"/>
        </p:nvSpPr>
        <p:spPr>
          <a:xfrm rot="10800000">
            <a:off x="10725095" y="4473509"/>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BA58A70D-CE0B-0447-A641-6CB72979A449}"/>
              </a:ext>
            </a:extLst>
          </p:cNvPr>
          <p:cNvSpPr/>
          <p:nvPr userDrawn="1"/>
        </p:nvSpPr>
        <p:spPr>
          <a:xfrm rot="10800000">
            <a:off x="10532467" y="482798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AF4F2AAA-4EF8-9D44-9BCF-8944CAA99A22}"/>
              </a:ext>
            </a:extLst>
          </p:cNvPr>
          <p:cNvSpPr/>
          <p:nvPr userDrawn="1"/>
        </p:nvSpPr>
        <p:spPr>
          <a:xfrm>
            <a:off x="10532467" y="4511320"/>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9DCA6AE0-D9F4-9C40-9E95-C13CD670770B}"/>
              </a:ext>
            </a:extLst>
          </p:cNvPr>
          <p:cNvSpPr/>
          <p:nvPr userDrawn="1"/>
        </p:nvSpPr>
        <p:spPr>
          <a:xfrm rot="10800000">
            <a:off x="11899734" y="4475561"/>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D0264A4C-99EC-BF4B-9E12-A22DA40974AB}"/>
              </a:ext>
            </a:extLst>
          </p:cNvPr>
          <p:cNvSpPr/>
          <p:nvPr userDrawn="1"/>
        </p:nvSpPr>
        <p:spPr>
          <a:xfrm>
            <a:off x="6054144" y="4869115"/>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C6B9A725-5FD5-C94E-8305-02D967649C69}"/>
              </a:ext>
            </a:extLst>
          </p:cNvPr>
          <p:cNvSpPr/>
          <p:nvPr userDrawn="1"/>
        </p:nvSpPr>
        <p:spPr>
          <a:xfrm rot="10800000">
            <a:off x="5859697" y="4831304"/>
            <a:ext cx="277398" cy="247957"/>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D7D65A39-A93A-834E-8984-B61BBC3598B2}"/>
              </a:ext>
            </a:extLst>
          </p:cNvPr>
          <p:cNvSpPr/>
          <p:nvPr userDrawn="1"/>
        </p:nvSpPr>
        <p:spPr>
          <a:xfrm>
            <a:off x="8775027" y="3108055"/>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39B1E9CB-B852-6247-AC46-4BEABD212EC2}"/>
              </a:ext>
            </a:extLst>
          </p:cNvPr>
          <p:cNvSpPr/>
          <p:nvPr userDrawn="1"/>
        </p:nvSpPr>
        <p:spPr>
          <a:xfrm rot="10800000">
            <a:off x="9946634" y="4480035"/>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FDC1D108-C01B-8841-819F-E6A558C2DE08}"/>
              </a:ext>
            </a:extLst>
          </p:cNvPr>
          <p:cNvSpPr/>
          <p:nvPr userDrawn="1"/>
        </p:nvSpPr>
        <p:spPr>
          <a:xfrm>
            <a:off x="7201782" y="4507407"/>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A4AADD9E-4123-0A4B-A276-0C1CE915EE7C}"/>
              </a:ext>
            </a:extLst>
          </p:cNvPr>
          <p:cNvSpPr/>
          <p:nvPr userDrawn="1"/>
        </p:nvSpPr>
        <p:spPr>
          <a:xfrm>
            <a:off x="10133050" y="3437365"/>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EE50646C-8A32-194C-97CA-AF9F050184AD}"/>
              </a:ext>
            </a:extLst>
          </p:cNvPr>
          <p:cNvSpPr/>
          <p:nvPr userDrawn="1"/>
        </p:nvSpPr>
        <p:spPr>
          <a:xfrm>
            <a:off x="9739397" y="2721061"/>
            <a:ext cx="689940" cy="616715"/>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9A3E5A1D-0F05-CA4A-B34B-C28093C56B50}"/>
              </a:ext>
            </a:extLst>
          </p:cNvPr>
          <p:cNvSpPr/>
          <p:nvPr userDrawn="1"/>
        </p:nvSpPr>
        <p:spPr>
          <a:xfrm>
            <a:off x="10525919" y="2037837"/>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445C2155-5DA6-4B47-B208-40B3BE90AD21}"/>
              </a:ext>
            </a:extLst>
          </p:cNvPr>
          <p:cNvSpPr/>
          <p:nvPr userDrawn="1"/>
        </p:nvSpPr>
        <p:spPr>
          <a:xfrm rot="10800000">
            <a:off x="10146505" y="2699626"/>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9FB25B7F-85F7-C146-A72F-F0D8B1FCCF11}"/>
              </a:ext>
            </a:extLst>
          </p:cNvPr>
          <p:cNvSpPr/>
          <p:nvPr userDrawn="1"/>
        </p:nvSpPr>
        <p:spPr>
          <a:xfrm rot="10800000">
            <a:off x="10536048" y="3404904"/>
            <a:ext cx="667597" cy="596743"/>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D5841E1A-3A1F-CA41-B34C-D387B3FF4B55}"/>
              </a:ext>
            </a:extLst>
          </p:cNvPr>
          <p:cNvSpPr/>
          <p:nvPr userDrawn="1"/>
        </p:nvSpPr>
        <p:spPr>
          <a:xfrm rot="10800000">
            <a:off x="10140429" y="1275426"/>
            <a:ext cx="1453360" cy="1299112"/>
          </a:xfrm>
          <a:prstGeom prst="triangle">
            <a:avLst/>
          </a:prstGeom>
          <a:noFill/>
          <a:ln w="41275">
            <a:solidFill>
              <a:schemeClr val="accent6">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a:extLst>
              <a:ext uri="{FF2B5EF4-FFF2-40B4-BE49-F238E27FC236}">
                <a16:creationId xmlns:a16="http://schemas.microsoft.com/office/drawing/2014/main" id="{28A33466-04CD-7E43-9BA1-1BB94DDB5FBE}"/>
              </a:ext>
            </a:extLst>
          </p:cNvPr>
          <p:cNvCxnSpPr>
            <a:cxnSpLocks/>
          </p:cNvCxnSpPr>
          <p:nvPr userDrawn="1"/>
        </p:nvCxnSpPr>
        <p:spPr>
          <a:xfrm flipH="1">
            <a:off x="0" y="5132701"/>
            <a:ext cx="12192001" cy="0"/>
          </a:xfrm>
          <a:prstGeom prst="line">
            <a:avLst/>
          </a:prstGeom>
          <a:ln>
            <a:solidFill>
              <a:schemeClr val="tx2">
                <a:alpha val="38000"/>
              </a:schemeClr>
            </a:solidFill>
          </a:ln>
        </p:spPr>
        <p:style>
          <a:lnRef idx="1">
            <a:schemeClr val="accent1"/>
          </a:lnRef>
          <a:fillRef idx="0">
            <a:schemeClr val="accent1"/>
          </a:fillRef>
          <a:effectRef idx="0">
            <a:schemeClr val="accent1"/>
          </a:effectRef>
          <a:fontRef idx="minor">
            <a:schemeClr val="tx1"/>
          </a:fontRef>
        </p:style>
      </p:cxnSp>
      <p:pic>
        <p:nvPicPr>
          <p:cNvPr id="178" name="Picture 177">
            <a:extLst>
              <a:ext uri="{FF2B5EF4-FFF2-40B4-BE49-F238E27FC236}">
                <a16:creationId xmlns:a16="http://schemas.microsoft.com/office/drawing/2014/main" id="{6FF873A8-52ED-664A-BC7C-5256DBE147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5028" y="5502803"/>
            <a:ext cx="723895" cy="634456"/>
          </a:xfrm>
          <a:prstGeom prst="rect">
            <a:avLst/>
          </a:prstGeom>
        </p:spPr>
      </p:pic>
      <p:sp>
        <p:nvSpPr>
          <p:cNvPr id="181" name="TextBox 180">
            <a:extLst>
              <a:ext uri="{FF2B5EF4-FFF2-40B4-BE49-F238E27FC236}">
                <a16:creationId xmlns:a16="http://schemas.microsoft.com/office/drawing/2014/main" id="{02C06D05-4F81-E541-A2DE-8772BB8970F6}"/>
              </a:ext>
            </a:extLst>
          </p:cNvPr>
          <p:cNvSpPr txBox="1"/>
          <p:nvPr userDrawn="1"/>
        </p:nvSpPr>
        <p:spPr>
          <a:xfrm>
            <a:off x="7426700" y="6235654"/>
            <a:ext cx="2002471" cy="246221"/>
          </a:xfrm>
          <a:prstGeom prst="rect">
            <a:avLst/>
          </a:prstGeom>
          <a:noFill/>
        </p:spPr>
        <p:txBody>
          <a:bodyPr wrap="none" rtlCol="0">
            <a:spAutoFit/>
          </a:bodyPr>
          <a:lstStyle/>
          <a:p>
            <a:r>
              <a:rPr lang="en-US" sz="1000" b="1" spc="600" dirty="0">
                <a:solidFill>
                  <a:schemeClr val="tx2"/>
                </a:solidFill>
                <a:latin typeface="Assistant" pitchFamily="2" charset="-79"/>
                <a:cs typeface="Assistant" pitchFamily="2" charset="-79"/>
              </a:rPr>
              <a:t>ARRIVALIST </a:t>
            </a:r>
            <a:r>
              <a:rPr lang="en-US" sz="1000" b="1" spc="600" dirty="0">
                <a:solidFill>
                  <a:schemeClr val="accent1"/>
                </a:solidFill>
                <a:latin typeface="Assistant" pitchFamily="2" charset="-79"/>
                <a:cs typeface="Assistant" pitchFamily="2" charset="-79"/>
              </a:rPr>
              <a:t>A4</a:t>
            </a:r>
          </a:p>
        </p:txBody>
      </p:sp>
      <p:grpSp>
        <p:nvGrpSpPr>
          <p:cNvPr id="182" name="Group 181">
            <a:extLst>
              <a:ext uri="{FF2B5EF4-FFF2-40B4-BE49-F238E27FC236}">
                <a16:creationId xmlns:a16="http://schemas.microsoft.com/office/drawing/2014/main" id="{1F997A9A-19A5-A940-9258-87FB084FFEF1}"/>
              </a:ext>
            </a:extLst>
          </p:cNvPr>
          <p:cNvGrpSpPr/>
          <p:nvPr userDrawn="1"/>
        </p:nvGrpSpPr>
        <p:grpSpPr>
          <a:xfrm>
            <a:off x="10134534" y="5606264"/>
            <a:ext cx="1624198" cy="683134"/>
            <a:chOff x="828637" y="755556"/>
            <a:chExt cx="3110096" cy="1308100"/>
          </a:xfrm>
        </p:grpSpPr>
        <p:grpSp>
          <p:nvGrpSpPr>
            <p:cNvPr id="183" name="Group 182">
              <a:extLst>
                <a:ext uri="{FF2B5EF4-FFF2-40B4-BE49-F238E27FC236}">
                  <a16:creationId xmlns:a16="http://schemas.microsoft.com/office/drawing/2014/main" id="{161E745A-8FCC-5F4F-9550-B8A8D6471960}"/>
                </a:ext>
              </a:extLst>
            </p:cNvPr>
            <p:cNvGrpSpPr/>
            <p:nvPr/>
          </p:nvGrpSpPr>
          <p:grpSpPr>
            <a:xfrm>
              <a:off x="828637" y="831756"/>
              <a:ext cx="3040246" cy="1231900"/>
              <a:chOff x="1371146" y="831756"/>
              <a:chExt cx="3040246" cy="1231900"/>
            </a:xfrm>
          </p:grpSpPr>
          <p:pic>
            <p:nvPicPr>
              <p:cNvPr id="185" name="Picture 184">
                <a:extLst>
                  <a:ext uri="{FF2B5EF4-FFF2-40B4-BE49-F238E27FC236}">
                    <a16:creationId xmlns:a16="http://schemas.microsoft.com/office/drawing/2014/main" id="{27EDC87D-F1D7-144D-B470-51B2762CAE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992" y="831756"/>
                <a:ext cx="1041400" cy="1231900"/>
              </a:xfrm>
              <a:prstGeom prst="rect">
                <a:avLst/>
              </a:prstGeom>
            </p:spPr>
          </p:pic>
          <p:pic>
            <p:nvPicPr>
              <p:cNvPr id="186" name="Picture 185">
                <a:extLst>
                  <a:ext uri="{FF2B5EF4-FFF2-40B4-BE49-F238E27FC236}">
                    <a16:creationId xmlns:a16="http://schemas.microsoft.com/office/drawing/2014/main" id="{0511A4AF-0FAE-B447-9944-C2BE8589C8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146" y="1295306"/>
                <a:ext cx="1727200" cy="304800"/>
              </a:xfrm>
              <a:prstGeom prst="rect">
                <a:avLst/>
              </a:prstGeom>
            </p:spPr>
          </p:pic>
        </p:grpSp>
        <p:pic>
          <p:nvPicPr>
            <p:cNvPr id="184" name="Picture 183">
              <a:extLst>
                <a:ext uri="{FF2B5EF4-FFF2-40B4-BE49-F238E27FC236}">
                  <a16:creationId xmlns:a16="http://schemas.microsoft.com/office/drawing/2014/main" id="{C34B2552-E210-EB4C-9A34-BE527F85CA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9033" y="755556"/>
              <a:ext cx="139700" cy="152400"/>
            </a:xfrm>
            <a:prstGeom prst="rect">
              <a:avLst/>
            </a:prstGeom>
          </p:spPr>
        </p:pic>
      </p:grpSp>
      <p:cxnSp>
        <p:nvCxnSpPr>
          <p:cNvPr id="187" name="Straight Connector 186">
            <a:extLst>
              <a:ext uri="{FF2B5EF4-FFF2-40B4-BE49-F238E27FC236}">
                <a16:creationId xmlns:a16="http://schemas.microsoft.com/office/drawing/2014/main" id="{90DFF06F-8164-FF46-BCFB-984390D3D48E}"/>
              </a:ext>
            </a:extLst>
          </p:cNvPr>
          <p:cNvCxnSpPr>
            <a:cxnSpLocks/>
          </p:cNvCxnSpPr>
          <p:nvPr userDrawn="1"/>
        </p:nvCxnSpPr>
        <p:spPr>
          <a:xfrm flipV="1">
            <a:off x="9653285" y="5388735"/>
            <a:ext cx="1" cy="1101845"/>
          </a:xfrm>
          <a:prstGeom prst="line">
            <a:avLst/>
          </a:prstGeom>
          <a:ln>
            <a:solidFill>
              <a:schemeClr val="tx2">
                <a:alpha val="38000"/>
              </a:schemeClr>
            </a:solidFill>
          </a:ln>
        </p:spPr>
        <p:style>
          <a:lnRef idx="1">
            <a:schemeClr val="accent1"/>
          </a:lnRef>
          <a:fillRef idx="0">
            <a:schemeClr val="accent1"/>
          </a:fillRef>
          <a:effectRef idx="0">
            <a:schemeClr val="accent1"/>
          </a:effectRef>
          <a:fontRef idx="minor">
            <a:schemeClr val="tx1"/>
          </a:fontRef>
        </p:style>
      </p:cxnSp>
      <p:sp>
        <p:nvSpPr>
          <p:cNvPr id="190" name="Text Placeholder 7">
            <a:extLst>
              <a:ext uri="{FF2B5EF4-FFF2-40B4-BE49-F238E27FC236}">
                <a16:creationId xmlns:a16="http://schemas.microsoft.com/office/drawing/2014/main" id="{270471C0-5F76-4C49-8001-557B638EC3BC}"/>
              </a:ext>
            </a:extLst>
          </p:cNvPr>
          <p:cNvSpPr>
            <a:spLocks noGrp="1"/>
          </p:cNvSpPr>
          <p:nvPr>
            <p:ph type="body" sz="quarter" idx="10" hasCustomPrompt="1"/>
          </p:nvPr>
        </p:nvSpPr>
        <p:spPr>
          <a:xfrm>
            <a:off x="1027113" y="3134158"/>
            <a:ext cx="7546871"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sz="3200" b="1" dirty="0">
                <a:solidFill>
                  <a:schemeClr val="bg1"/>
                </a:solidFill>
                <a:latin typeface="Assistant" pitchFamily="2" charset="-79"/>
                <a:cs typeface="Assistant" pitchFamily="2" charset="-79"/>
              </a:rPr>
              <a:t>Introducing Arrivalist </a:t>
            </a:r>
            <a:r>
              <a:rPr lang="en-US" sz="3200" b="1" dirty="0">
                <a:solidFill>
                  <a:schemeClr val="accent1"/>
                </a:solidFill>
                <a:latin typeface="Assistant" pitchFamily="2" charset="-79"/>
                <a:cs typeface="Assistant" pitchFamily="2" charset="-79"/>
              </a:rPr>
              <a:t>A4</a:t>
            </a:r>
          </a:p>
        </p:txBody>
      </p:sp>
      <p:sp>
        <p:nvSpPr>
          <p:cNvPr id="191" name="Text Placeholder 183">
            <a:extLst>
              <a:ext uri="{FF2B5EF4-FFF2-40B4-BE49-F238E27FC236}">
                <a16:creationId xmlns:a16="http://schemas.microsoft.com/office/drawing/2014/main" id="{BC000FE3-DC66-7A47-9312-E38E01D0C88B}"/>
              </a:ext>
            </a:extLst>
          </p:cNvPr>
          <p:cNvSpPr>
            <a:spLocks noGrp="1"/>
          </p:cNvSpPr>
          <p:nvPr>
            <p:ph type="body" sz="quarter" idx="11" hasCustomPrompt="1"/>
          </p:nvPr>
        </p:nvSpPr>
        <p:spPr>
          <a:xfrm>
            <a:off x="1025456" y="3614624"/>
            <a:ext cx="7548527" cy="526825"/>
          </a:xfrm>
        </p:spPr>
        <p:txBody>
          <a:bodyPr>
            <a:noAutofit/>
          </a:bodyPr>
          <a:lstStyle>
            <a:lvl1pPr marL="0" indent="0">
              <a:buNone/>
              <a:defRPr sz="2400"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r>
              <a:rPr lang="en-US" sz="2800" dirty="0">
                <a:solidFill>
                  <a:schemeClr val="bg1"/>
                </a:solidFill>
                <a:latin typeface="Assistant" pitchFamily="2" charset="-79"/>
                <a:cs typeface="Assistant" pitchFamily="2" charset="-79"/>
              </a:rPr>
              <a:t>Redefining metrics for the way we move</a:t>
            </a:r>
          </a:p>
        </p:txBody>
      </p:sp>
    </p:spTree>
    <p:extLst>
      <p:ext uri="{BB962C8B-B14F-4D97-AF65-F5344CB8AC3E}">
        <p14:creationId xmlns:p14="http://schemas.microsoft.com/office/powerpoint/2010/main" val="12441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 fill="hold"/>
                                        <p:tgtEl>
                                          <p:spTgt spid="168"/>
                                        </p:tgtEl>
                                        <p:attrNameLst>
                                          <p:attrName>ppt_w</p:attrName>
                                        </p:attrNameLst>
                                      </p:cBhvr>
                                      <p:tavLst>
                                        <p:tav tm="0">
                                          <p:val>
                                            <p:fltVal val="0"/>
                                          </p:val>
                                        </p:tav>
                                        <p:tav tm="100000">
                                          <p:val>
                                            <p:strVal val="#ppt_w"/>
                                          </p:val>
                                        </p:tav>
                                      </p:tavLst>
                                    </p:anim>
                                    <p:anim calcmode="lin" valueType="num">
                                      <p:cBhvr>
                                        <p:cTn id="8" dur="50" fill="hold"/>
                                        <p:tgtEl>
                                          <p:spTgt spid="16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 fill="hold"/>
                                        <p:tgtEl>
                                          <p:spTgt spid="169"/>
                                        </p:tgtEl>
                                        <p:attrNameLst>
                                          <p:attrName>ppt_w</p:attrName>
                                        </p:attrNameLst>
                                      </p:cBhvr>
                                      <p:tavLst>
                                        <p:tav tm="0">
                                          <p:val>
                                            <p:fltVal val="0"/>
                                          </p:val>
                                        </p:tav>
                                        <p:tav tm="100000">
                                          <p:val>
                                            <p:strVal val="#ppt_w"/>
                                          </p:val>
                                        </p:tav>
                                      </p:tavLst>
                                    </p:anim>
                                    <p:anim calcmode="lin" valueType="num">
                                      <p:cBhvr>
                                        <p:cTn id="13" dur="50" fill="hold"/>
                                        <p:tgtEl>
                                          <p:spTgt spid="169"/>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50" fill="hold"/>
                                        <p:tgtEl>
                                          <p:spTgt spid="170"/>
                                        </p:tgtEl>
                                        <p:attrNameLst>
                                          <p:attrName>ppt_w</p:attrName>
                                        </p:attrNameLst>
                                      </p:cBhvr>
                                      <p:tavLst>
                                        <p:tav tm="0">
                                          <p:val>
                                            <p:fltVal val="0"/>
                                          </p:val>
                                        </p:tav>
                                        <p:tav tm="100000">
                                          <p:val>
                                            <p:strVal val="#ppt_w"/>
                                          </p:val>
                                        </p:tav>
                                      </p:tavLst>
                                    </p:anim>
                                    <p:anim calcmode="lin" valueType="num">
                                      <p:cBhvr>
                                        <p:cTn id="18" dur="50" fill="hold"/>
                                        <p:tgtEl>
                                          <p:spTgt spid="170"/>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 fill="hold"/>
                                        <p:tgtEl>
                                          <p:spTgt spid="40"/>
                                        </p:tgtEl>
                                        <p:attrNameLst>
                                          <p:attrName>ppt_w</p:attrName>
                                        </p:attrNameLst>
                                      </p:cBhvr>
                                      <p:tavLst>
                                        <p:tav tm="0">
                                          <p:val>
                                            <p:fltVal val="0"/>
                                          </p:val>
                                        </p:tav>
                                        <p:tav tm="100000">
                                          <p:val>
                                            <p:strVal val="#ppt_w"/>
                                          </p:val>
                                        </p:tav>
                                      </p:tavLst>
                                    </p:anim>
                                    <p:anim calcmode="lin" valueType="num">
                                      <p:cBhvr>
                                        <p:cTn id="23" dur="50" fill="hold"/>
                                        <p:tgtEl>
                                          <p:spTgt spid="4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 fill="hold"/>
                                        <p:tgtEl>
                                          <p:spTgt spid="41"/>
                                        </p:tgtEl>
                                        <p:attrNameLst>
                                          <p:attrName>ppt_w</p:attrName>
                                        </p:attrNameLst>
                                      </p:cBhvr>
                                      <p:tavLst>
                                        <p:tav tm="0">
                                          <p:val>
                                            <p:fltVal val="0"/>
                                          </p:val>
                                        </p:tav>
                                        <p:tav tm="100000">
                                          <p:val>
                                            <p:strVal val="#ppt_w"/>
                                          </p:val>
                                        </p:tav>
                                      </p:tavLst>
                                    </p:anim>
                                    <p:anim calcmode="lin" valueType="num">
                                      <p:cBhvr>
                                        <p:cTn id="28" dur="50" fill="hold"/>
                                        <p:tgtEl>
                                          <p:spTgt spid="41"/>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 fill="hold"/>
                                        <p:tgtEl>
                                          <p:spTgt spid="55"/>
                                        </p:tgtEl>
                                        <p:attrNameLst>
                                          <p:attrName>ppt_w</p:attrName>
                                        </p:attrNameLst>
                                      </p:cBhvr>
                                      <p:tavLst>
                                        <p:tav tm="0">
                                          <p:val>
                                            <p:fltVal val="0"/>
                                          </p:val>
                                        </p:tav>
                                        <p:tav tm="100000">
                                          <p:val>
                                            <p:strVal val="#ppt_w"/>
                                          </p:val>
                                        </p:tav>
                                      </p:tavLst>
                                    </p:anim>
                                    <p:anim calcmode="lin" valueType="num">
                                      <p:cBhvr>
                                        <p:cTn id="33" dur="50" fill="hold"/>
                                        <p:tgtEl>
                                          <p:spTgt spid="55"/>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 fill="hold"/>
                                        <p:tgtEl>
                                          <p:spTgt spid="56"/>
                                        </p:tgtEl>
                                        <p:attrNameLst>
                                          <p:attrName>ppt_w</p:attrName>
                                        </p:attrNameLst>
                                      </p:cBhvr>
                                      <p:tavLst>
                                        <p:tav tm="0">
                                          <p:val>
                                            <p:fltVal val="0"/>
                                          </p:val>
                                        </p:tav>
                                        <p:tav tm="100000">
                                          <p:val>
                                            <p:strVal val="#ppt_w"/>
                                          </p:val>
                                        </p:tav>
                                      </p:tavLst>
                                    </p:anim>
                                    <p:anim calcmode="lin" valueType="num">
                                      <p:cBhvr>
                                        <p:cTn id="38" dur="50" fill="hold"/>
                                        <p:tgtEl>
                                          <p:spTgt spid="56"/>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 fill="hold"/>
                                        <p:tgtEl>
                                          <p:spTgt spid="57"/>
                                        </p:tgtEl>
                                        <p:attrNameLst>
                                          <p:attrName>ppt_w</p:attrName>
                                        </p:attrNameLst>
                                      </p:cBhvr>
                                      <p:tavLst>
                                        <p:tav tm="0">
                                          <p:val>
                                            <p:fltVal val="0"/>
                                          </p:val>
                                        </p:tav>
                                        <p:tav tm="100000">
                                          <p:val>
                                            <p:strVal val="#ppt_w"/>
                                          </p:val>
                                        </p:tav>
                                      </p:tavLst>
                                    </p:anim>
                                    <p:anim calcmode="lin" valueType="num">
                                      <p:cBhvr>
                                        <p:cTn id="43" dur="50" fill="hold"/>
                                        <p:tgtEl>
                                          <p:spTgt spid="57"/>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 fill="hold"/>
                                        <p:tgtEl>
                                          <p:spTgt spid="58"/>
                                        </p:tgtEl>
                                        <p:attrNameLst>
                                          <p:attrName>ppt_w</p:attrName>
                                        </p:attrNameLst>
                                      </p:cBhvr>
                                      <p:tavLst>
                                        <p:tav tm="0">
                                          <p:val>
                                            <p:fltVal val="0"/>
                                          </p:val>
                                        </p:tav>
                                        <p:tav tm="100000">
                                          <p:val>
                                            <p:strVal val="#ppt_w"/>
                                          </p:val>
                                        </p:tav>
                                      </p:tavLst>
                                    </p:anim>
                                    <p:anim calcmode="lin" valueType="num">
                                      <p:cBhvr>
                                        <p:cTn id="48" dur="50" fill="hold"/>
                                        <p:tgtEl>
                                          <p:spTgt spid="58"/>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 fill="hold"/>
                                        <p:tgtEl>
                                          <p:spTgt spid="59"/>
                                        </p:tgtEl>
                                        <p:attrNameLst>
                                          <p:attrName>ppt_w</p:attrName>
                                        </p:attrNameLst>
                                      </p:cBhvr>
                                      <p:tavLst>
                                        <p:tav tm="0">
                                          <p:val>
                                            <p:fltVal val="0"/>
                                          </p:val>
                                        </p:tav>
                                        <p:tav tm="100000">
                                          <p:val>
                                            <p:strVal val="#ppt_w"/>
                                          </p:val>
                                        </p:tav>
                                      </p:tavLst>
                                    </p:anim>
                                    <p:anim calcmode="lin" valueType="num">
                                      <p:cBhvr>
                                        <p:cTn id="53" dur="50" fill="hold"/>
                                        <p:tgtEl>
                                          <p:spTgt spid="59"/>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 fill="hold"/>
                                        <p:tgtEl>
                                          <p:spTgt spid="60"/>
                                        </p:tgtEl>
                                        <p:attrNameLst>
                                          <p:attrName>ppt_w</p:attrName>
                                        </p:attrNameLst>
                                      </p:cBhvr>
                                      <p:tavLst>
                                        <p:tav tm="0">
                                          <p:val>
                                            <p:fltVal val="0"/>
                                          </p:val>
                                        </p:tav>
                                        <p:tav tm="100000">
                                          <p:val>
                                            <p:strVal val="#ppt_w"/>
                                          </p:val>
                                        </p:tav>
                                      </p:tavLst>
                                    </p:anim>
                                    <p:anim calcmode="lin" valueType="num">
                                      <p:cBhvr>
                                        <p:cTn id="58" dur="50" fill="hold"/>
                                        <p:tgtEl>
                                          <p:spTgt spid="60"/>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 fill="hold"/>
                                        <p:tgtEl>
                                          <p:spTgt spid="61"/>
                                        </p:tgtEl>
                                        <p:attrNameLst>
                                          <p:attrName>ppt_w</p:attrName>
                                        </p:attrNameLst>
                                      </p:cBhvr>
                                      <p:tavLst>
                                        <p:tav tm="0">
                                          <p:val>
                                            <p:fltVal val="0"/>
                                          </p:val>
                                        </p:tav>
                                        <p:tav tm="100000">
                                          <p:val>
                                            <p:strVal val="#ppt_w"/>
                                          </p:val>
                                        </p:tav>
                                      </p:tavLst>
                                    </p:anim>
                                    <p:anim calcmode="lin" valueType="num">
                                      <p:cBhvr>
                                        <p:cTn id="63" dur="50" fill="hold"/>
                                        <p:tgtEl>
                                          <p:spTgt spid="61"/>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 fill="hold"/>
                                        <p:tgtEl>
                                          <p:spTgt spid="62"/>
                                        </p:tgtEl>
                                        <p:attrNameLst>
                                          <p:attrName>ppt_w</p:attrName>
                                        </p:attrNameLst>
                                      </p:cBhvr>
                                      <p:tavLst>
                                        <p:tav tm="0">
                                          <p:val>
                                            <p:fltVal val="0"/>
                                          </p:val>
                                        </p:tav>
                                        <p:tav tm="100000">
                                          <p:val>
                                            <p:strVal val="#ppt_w"/>
                                          </p:val>
                                        </p:tav>
                                      </p:tavLst>
                                    </p:anim>
                                    <p:anim calcmode="lin" valueType="num">
                                      <p:cBhvr>
                                        <p:cTn id="68" dur="50" fill="hold"/>
                                        <p:tgtEl>
                                          <p:spTgt spid="62"/>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 fill="hold"/>
                                        <p:tgtEl>
                                          <p:spTgt spid="63"/>
                                        </p:tgtEl>
                                        <p:attrNameLst>
                                          <p:attrName>ppt_w</p:attrName>
                                        </p:attrNameLst>
                                      </p:cBhvr>
                                      <p:tavLst>
                                        <p:tav tm="0">
                                          <p:val>
                                            <p:fltVal val="0"/>
                                          </p:val>
                                        </p:tav>
                                        <p:tav tm="100000">
                                          <p:val>
                                            <p:strVal val="#ppt_w"/>
                                          </p:val>
                                        </p:tav>
                                      </p:tavLst>
                                    </p:anim>
                                    <p:anim calcmode="lin" valueType="num">
                                      <p:cBhvr>
                                        <p:cTn id="73" dur="50" fill="hold"/>
                                        <p:tgtEl>
                                          <p:spTgt spid="6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50" fill="hold"/>
                                        <p:tgtEl>
                                          <p:spTgt spid="66"/>
                                        </p:tgtEl>
                                        <p:attrNameLst>
                                          <p:attrName>ppt_w</p:attrName>
                                        </p:attrNameLst>
                                      </p:cBhvr>
                                      <p:tavLst>
                                        <p:tav tm="0">
                                          <p:val>
                                            <p:fltVal val="0"/>
                                          </p:val>
                                        </p:tav>
                                        <p:tav tm="100000">
                                          <p:val>
                                            <p:strVal val="#ppt_w"/>
                                          </p:val>
                                        </p:tav>
                                      </p:tavLst>
                                    </p:anim>
                                    <p:anim calcmode="lin" valueType="num">
                                      <p:cBhvr>
                                        <p:cTn id="78" dur="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 fill="hold"/>
                                        <p:tgtEl>
                                          <p:spTgt spid="67"/>
                                        </p:tgtEl>
                                        <p:attrNameLst>
                                          <p:attrName>ppt_w</p:attrName>
                                        </p:attrNameLst>
                                      </p:cBhvr>
                                      <p:tavLst>
                                        <p:tav tm="0">
                                          <p:val>
                                            <p:fltVal val="0"/>
                                          </p:val>
                                        </p:tav>
                                        <p:tav tm="100000">
                                          <p:val>
                                            <p:strVal val="#ppt_w"/>
                                          </p:val>
                                        </p:tav>
                                      </p:tavLst>
                                    </p:anim>
                                    <p:anim calcmode="lin" valueType="num">
                                      <p:cBhvr>
                                        <p:cTn id="83" dur="50" fill="hold"/>
                                        <p:tgtEl>
                                          <p:spTgt spid="67"/>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 fill="hold"/>
                                        <p:tgtEl>
                                          <p:spTgt spid="68"/>
                                        </p:tgtEl>
                                        <p:attrNameLst>
                                          <p:attrName>ppt_w</p:attrName>
                                        </p:attrNameLst>
                                      </p:cBhvr>
                                      <p:tavLst>
                                        <p:tav tm="0">
                                          <p:val>
                                            <p:fltVal val="0"/>
                                          </p:val>
                                        </p:tav>
                                        <p:tav tm="100000">
                                          <p:val>
                                            <p:strVal val="#ppt_w"/>
                                          </p:val>
                                        </p:tav>
                                      </p:tavLst>
                                    </p:anim>
                                    <p:anim calcmode="lin" valueType="num">
                                      <p:cBhvr>
                                        <p:cTn id="88" dur="50" fill="hold"/>
                                        <p:tgtEl>
                                          <p:spTgt spid="68"/>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50" fill="hold"/>
                                        <p:tgtEl>
                                          <p:spTgt spid="84"/>
                                        </p:tgtEl>
                                        <p:attrNameLst>
                                          <p:attrName>ppt_w</p:attrName>
                                        </p:attrNameLst>
                                      </p:cBhvr>
                                      <p:tavLst>
                                        <p:tav tm="0">
                                          <p:val>
                                            <p:fltVal val="0"/>
                                          </p:val>
                                        </p:tav>
                                        <p:tav tm="100000">
                                          <p:val>
                                            <p:strVal val="#ppt_w"/>
                                          </p:val>
                                        </p:tav>
                                      </p:tavLst>
                                    </p:anim>
                                    <p:anim calcmode="lin" valueType="num">
                                      <p:cBhvr>
                                        <p:cTn id="93" dur="50" fill="hold"/>
                                        <p:tgtEl>
                                          <p:spTgt spid="84"/>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 fill="hold"/>
                                        <p:tgtEl>
                                          <p:spTgt spid="87"/>
                                        </p:tgtEl>
                                        <p:attrNameLst>
                                          <p:attrName>ppt_w</p:attrName>
                                        </p:attrNameLst>
                                      </p:cBhvr>
                                      <p:tavLst>
                                        <p:tav tm="0">
                                          <p:val>
                                            <p:fltVal val="0"/>
                                          </p:val>
                                        </p:tav>
                                        <p:tav tm="100000">
                                          <p:val>
                                            <p:strVal val="#ppt_w"/>
                                          </p:val>
                                        </p:tav>
                                      </p:tavLst>
                                    </p:anim>
                                    <p:anim calcmode="lin" valueType="num">
                                      <p:cBhvr>
                                        <p:cTn id="98" dur="50" fill="hold"/>
                                        <p:tgtEl>
                                          <p:spTgt spid="87"/>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 calcmode="lin" valueType="num">
                                      <p:cBhvr>
                                        <p:cTn id="102" dur="50" fill="hold"/>
                                        <p:tgtEl>
                                          <p:spTgt spid="89"/>
                                        </p:tgtEl>
                                        <p:attrNameLst>
                                          <p:attrName>ppt_w</p:attrName>
                                        </p:attrNameLst>
                                      </p:cBhvr>
                                      <p:tavLst>
                                        <p:tav tm="0">
                                          <p:val>
                                            <p:fltVal val="0"/>
                                          </p:val>
                                        </p:tav>
                                        <p:tav tm="100000">
                                          <p:val>
                                            <p:strVal val="#ppt_w"/>
                                          </p:val>
                                        </p:tav>
                                      </p:tavLst>
                                    </p:anim>
                                    <p:anim calcmode="lin" valueType="num">
                                      <p:cBhvr>
                                        <p:cTn id="103" dur="50" fill="hold"/>
                                        <p:tgtEl>
                                          <p:spTgt spid="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p:cTn id="107" dur="50" fill="hold"/>
                                        <p:tgtEl>
                                          <p:spTgt spid="92"/>
                                        </p:tgtEl>
                                        <p:attrNameLst>
                                          <p:attrName>ppt_w</p:attrName>
                                        </p:attrNameLst>
                                      </p:cBhvr>
                                      <p:tavLst>
                                        <p:tav tm="0">
                                          <p:val>
                                            <p:fltVal val="0"/>
                                          </p:val>
                                        </p:tav>
                                        <p:tav tm="100000">
                                          <p:val>
                                            <p:strVal val="#ppt_w"/>
                                          </p:val>
                                        </p:tav>
                                      </p:tavLst>
                                    </p:anim>
                                    <p:anim calcmode="lin" valueType="num">
                                      <p:cBhvr>
                                        <p:cTn id="108" dur="50" fill="hold"/>
                                        <p:tgtEl>
                                          <p:spTgt spid="92"/>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50" fill="hold"/>
                                        <p:tgtEl>
                                          <p:spTgt spid="93"/>
                                        </p:tgtEl>
                                        <p:attrNameLst>
                                          <p:attrName>ppt_w</p:attrName>
                                        </p:attrNameLst>
                                      </p:cBhvr>
                                      <p:tavLst>
                                        <p:tav tm="0">
                                          <p:val>
                                            <p:fltVal val="0"/>
                                          </p:val>
                                        </p:tav>
                                        <p:tav tm="100000">
                                          <p:val>
                                            <p:strVal val="#ppt_w"/>
                                          </p:val>
                                        </p:tav>
                                      </p:tavLst>
                                    </p:anim>
                                    <p:anim calcmode="lin" valueType="num">
                                      <p:cBhvr>
                                        <p:cTn id="113" dur="50" fill="hold"/>
                                        <p:tgtEl>
                                          <p:spTgt spid="93"/>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96"/>
                                        </p:tgtEl>
                                        <p:attrNameLst>
                                          <p:attrName>style.visibility</p:attrName>
                                        </p:attrNameLst>
                                      </p:cBhvr>
                                      <p:to>
                                        <p:strVal val="visible"/>
                                      </p:to>
                                    </p:set>
                                    <p:anim calcmode="lin" valueType="num">
                                      <p:cBhvr>
                                        <p:cTn id="117" dur="50" fill="hold"/>
                                        <p:tgtEl>
                                          <p:spTgt spid="96"/>
                                        </p:tgtEl>
                                        <p:attrNameLst>
                                          <p:attrName>ppt_w</p:attrName>
                                        </p:attrNameLst>
                                      </p:cBhvr>
                                      <p:tavLst>
                                        <p:tav tm="0">
                                          <p:val>
                                            <p:fltVal val="0"/>
                                          </p:val>
                                        </p:tav>
                                        <p:tav tm="100000">
                                          <p:val>
                                            <p:strVal val="#ppt_w"/>
                                          </p:val>
                                        </p:tav>
                                      </p:tavLst>
                                    </p:anim>
                                    <p:anim calcmode="lin" valueType="num">
                                      <p:cBhvr>
                                        <p:cTn id="118" dur="50" fill="hold"/>
                                        <p:tgtEl>
                                          <p:spTgt spid="96"/>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p:cTn id="122" dur="50" fill="hold"/>
                                        <p:tgtEl>
                                          <p:spTgt spid="85"/>
                                        </p:tgtEl>
                                        <p:attrNameLst>
                                          <p:attrName>ppt_w</p:attrName>
                                        </p:attrNameLst>
                                      </p:cBhvr>
                                      <p:tavLst>
                                        <p:tav tm="0">
                                          <p:val>
                                            <p:fltVal val="0"/>
                                          </p:val>
                                        </p:tav>
                                        <p:tav tm="100000">
                                          <p:val>
                                            <p:strVal val="#ppt_w"/>
                                          </p:val>
                                        </p:tav>
                                      </p:tavLst>
                                    </p:anim>
                                    <p:anim calcmode="lin" valueType="num">
                                      <p:cBhvr>
                                        <p:cTn id="123" dur="50" fill="hold"/>
                                        <p:tgtEl>
                                          <p:spTgt spid="8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18"/>
                                        </p:tgtEl>
                                        <p:attrNameLst>
                                          <p:attrName>style.visibility</p:attrName>
                                        </p:attrNameLst>
                                      </p:cBhvr>
                                      <p:to>
                                        <p:strVal val="visible"/>
                                      </p:to>
                                    </p:set>
                                    <p:anim calcmode="lin" valueType="num">
                                      <p:cBhvr>
                                        <p:cTn id="127" dur="50" fill="hold"/>
                                        <p:tgtEl>
                                          <p:spTgt spid="118"/>
                                        </p:tgtEl>
                                        <p:attrNameLst>
                                          <p:attrName>ppt_w</p:attrName>
                                        </p:attrNameLst>
                                      </p:cBhvr>
                                      <p:tavLst>
                                        <p:tav tm="0">
                                          <p:val>
                                            <p:fltVal val="0"/>
                                          </p:val>
                                        </p:tav>
                                        <p:tav tm="100000">
                                          <p:val>
                                            <p:strVal val="#ppt_w"/>
                                          </p:val>
                                        </p:tav>
                                      </p:tavLst>
                                    </p:anim>
                                    <p:anim calcmode="lin" valueType="num">
                                      <p:cBhvr>
                                        <p:cTn id="128" dur="50" fill="hold"/>
                                        <p:tgtEl>
                                          <p:spTgt spid="118"/>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120"/>
                                        </p:tgtEl>
                                        <p:attrNameLst>
                                          <p:attrName>style.visibility</p:attrName>
                                        </p:attrNameLst>
                                      </p:cBhvr>
                                      <p:to>
                                        <p:strVal val="visible"/>
                                      </p:to>
                                    </p:set>
                                    <p:anim calcmode="lin" valueType="num">
                                      <p:cBhvr>
                                        <p:cTn id="132" dur="50" fill="hold"/>
                                        <p:tgtEl>
                                          <p:spTgt spid="120"/>
                                        </p:tgtEl>
                                        <p:attrNameLst>
                                          <p:attrName>ppt_w</p:attrName>
                                        </p:attrNameLst>
                                      </p:cBhvr>
                                      <p:tavLst>
                                        <p:tav tm="0">
                                          <p:val>
                                            <p:fltVal val="0"/>
                                          </p:val>
                                        </p:tav>
                                        <p:tav tm="100000">
                                          <p:val>
                                            <p:strVal val="#ppt_w"/>
                                          </p:val>
                                        </p:tav>
                                      </p:tavLst>
                                    </p:anim>
                                    <p:anim calcmode="lin" valueType="num">
                                      <p:cBhvr>
                                        <p:cTn id="133" dur="50" fill="hold"/>
                                        <p:tgtEl>
                                          <p:spTgt spid="120"/>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p:cTn id="137" dur="50" fill="hold"/>
                                        <p:tgtEl>
                                          <p:spTgt spid="121"/>
                                        </p:tgtEl>
                                        <p:attrNameLst>
                                          <p:attrName>ppt_w</p:attrName>
                                        </p:attrNameLst>
                                      </p:cBhvr>
                                      <p:tavLst>
                                        <p:tav tm="0">
                                          <p:val>
                                            <p:fltVal val="0"/>
                                          </p:val>
                                        </p:tav>
                                        <p:tav tm="100000">
                                          <p:val>
                                            <p:strVal val="#ppt_w"/>
                                          </p:val>
                                        </p:tav>
                                      </p:tavLst>
                                    </p:anim>
                                    <p:anim calcmode="lin" valueType="num">
                                      <p:cBhvr>
                                        <p:cTn id="138" dur="50" fill="hold"/>
                                        <p:tgtEl>
                                          <p:spTgt spid="121"/>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122"/>
                                        </p:tgtEl>
                                        <p:attrNameLst>
                                          <p:attrName>style.visibility</p:attrName>
                                        </p:attrNameLst>
                                      </p:cBhvr>
                                      <p:to>
                                        <p:strVal val="visible"/>
                                      </p:to>
                                    </p:set>
                                    <p:anim calcmode="lin" valueType="num">
                                      <p:cBhvr>
                                        <p:cTn id="142" dur="50" fill="hold"/>
                                        <p:tgtEl>
                                          <p:spTgt spid="122"/>
                                        </p:tgtEl>
                                        <p:attrNameLst>
                                          <p:attrName>ppt_w</p:attrName>
                                        </p:attrNameLst>
                                      </p:cBhvr>
                                      <p:tavLst>
                                        <p:tav tm="0">
                                          <p:val>
                                            <p:fltVal val="0"/>
                                          </p:val>
                                        </p:tav>
                                        <p:tav tm="100000">
                                          <p:val>
                                            <p:strVal val="#ppt_w"/>
                                          </p:val>
                                        </p:tav>
                                      </p:tavLst>
                                    </p:anim>
                                    <p:anim calcmode="lin" valueType="num">
                                      <p:cBhvr>
                                        <p:cTn id="143" dur="50" fill="hold"/>
                                        <p:tgtEl>
                                          <p:spTgt spid="122"/>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 calcmode="lin" valueType="num">
                                      <p:cBhvr>
                                        <p:cTn id="147" dur="50" fill="hold"/>
                                        <p:tgtEl>
                                          <p:spTgt spid="123"/>
                                        </p:tgtEl>
                                        <p:attrNameLst>
                                          <p:attrName>ppt_w</p:attrName>
                                        </p:attrNameLst>
                                      </p:cBhvr>
                                      <p:tavLst>
                                        <p:tav tm="0">
                                          <p:val>
                                            <p:fltVal val="0"/>
                                          </p:val>
                                        </p:tav>
                                        <p:tav tm="100000">
                                          <p:val>
                                            <p:strVal val="#ppt_w"/>
                                          </p:val>
                                        </p:tav>
                                      </p:tavLst>
                                    </p:anim>
                                    <p:anim calcmode="lin" valueType="num">
                                      <p:cBhvr>
                                        <p:cTn id="148" dur="50" fill="hold"/>
                                        <p:tgtEl>
                                          <p:spTgt spid="123"/>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166"/>
                                        </p:tgtEl>
                                        <p:attrNameLst>
                                          <p:attrName>style.visibility</p:attrName>
                                        </p:attrNameLst>
                                      </p:cBhvr>
                                      <p:to>
                                        <p:strVal val="visible"/>
                                      </p:to>
                                    </p:set>
                                    <p:anim calcmode="lin" valueType="num">
                                      <p:cBhvr>
                                        <p:cTn id="152" dur="50" fill="hold"/>
                                        <p:tgtEl>
                                          <p:spTgt spid="166"/>
                                        </p:tgtEl>
                                        <p:attrNameLst>
                                          <p:attrName>ppt_w</p:attrName>
                                        </p:attrNameLst>
                                      </p:cBhvr>
                                      <p:tavLst>
                                        <p:tav tm="0">
                                          <p:val>
                                            <p:fltVal val="0"/>
                                          </p:val>
                                        </p:tav>
                                        <p:tav tm="100000">
                                          <p:val>
                                            <p:strVal val="#ppt_w"/>
                                          </p:val>
                                        </p:tav>
                                      </p:tavLst>
                                    </p:anim>
                                    <p:anim calcmode="lin" valueType="num">
                                      <p:cBhvr>
                                        <p:cTn id="153" dur="50" fill="hold"/>
                                        <p:tgtEl>
                                          <p:spTgt spid="166"/>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167"/>
                                        </p:tgtEl>
                                        <p:attrNameLst>
                                          <p:attrName>style.visibility</p:attrName>
                                        </p:attrNameLst>
                                      </p:cBhvr>
                                      <p:to>
                                        <p:strVal val="visible"/>
                                      </p:to>
                                    </p:set>
                                    <p:anim calcmode="lin" valueType="num">
                                      <p:cBhvr>
                                        <p:cTn id="157" dur="50" fill="hold"/>
                                        <p:tgtEl>
                                          <p:spTgt spid="167"/>
                                        </p:tgtEl>
                                        <p:attrNameLst>
                                          <p:attrName>ppt_w</p:attrName>
                                        </p:attrNameLst>
                                      </p:cBhvr>
                                      <p:tavLst>
                                        <p:tav tm="0">
                                          <p:val>
                                            <p:fltVal val="0"/>
                                          </p:val>
                                        </p:tav>
                                        <p:tav tm="100000">
                                          <p:val>
                                            <p:strVal val="#ppt_w"/>
                                          </p:val>
                                        </p:tav>
                                      </p:tavLst>
                                    </p:anim>
                                    <p:anim calcmode="lin" valueType="num">
                                      <p:cBhvr>
                                        <p:cTn id="158" dur="50" fill="hold"/>
                                        <p:tgtEl>
                                          <p:spTgt spid="167"/>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12"/>
                                        </p:tgtEl>
                                        <p:attrNameLst>
                                          <p:attrName>style.visibility</p:attrName>
                                        </p:attrNameLst>
                                      </p:cBhvr>
                                      <p:to>
                                        <p:strVal val="visible"/>
                                      </p:to>
                                    </p:set>
                                    <p:anim calcmode="lin" valueType="num">
                                      <p:cBhvr>
                                        <p:cTn id="162" dur="50" fill="hold"/>
                                        <p:tgtEl>
                                          <p:spTgt spid="12"/>
                                        </p:tgtEl>
                                        <p:attrNameLst>
                                          <p:attrName>ppt_w</p:attrName>
                                        </p:attrNameLst>
                                      </p:cBhvr>
                                      <p:tavLst>
                                        <p:tav tm="0">
                                          <p:val>
                                            <p:fltVal val="0"/>
                                          </p:val>
                                        </p:tav>
                                        <p:tav tm="100000">
                                          <p:val>
                                            <p:strVal val="#ppt_w"/>
                                          </p:val>
                                        </p:tav>
                                      </p:tavLst>
                                    </p:anim>
                                    <p:anim calcmode="lin" valueType="num">
                                      <p:cBhvr>
                                        <p:cTn id="163" dur="50" fill="hold"/>
                                        <p:tgtEl>
                                          <p:spTgt spid="12"/>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13"/>
                                        </p:tgtEl>
                                        <p:attrNameLst>
                                          <p:attrName>style.visibility</p:attrName>
                                        </p:attrNameLst>
                                      </p:cBhvr>
                                      <p:to>
                                        <p:strVal val="visible"/>
                                      </p:to>
                                    </p:set>
                                    <p:anim calcmode="lin" valueType="num">
                                      <p:cBhvr>
                                        <p:cTn id="167" dur="50" fill="hold"/>
                                        <p:tgtEl>
                                          <p:spTgt spid="13"/>
                                        </p:tgtEl>
                                        <p:attrNameLst>
                                          <p:attrName>ppt_w</p:attrName>
                                        </p:attrNameLst>
                                      </p:cBhvr>
                                      <p:tavLst>
                                        <p:tav tm="0">
                                          <p:val>
                                            <p:fltVal val="0"/>
                                          </p:val>
                                        </p:tav>
                                        <p:tav tm="100000">
                                          <p:val>
                                            <p:strVal val="#ppt_w"/>
                                          </p:val>
                                        </p:tav>
                                      </p:tavLst>
                                    </p:anim>
                                    <p:anim calcmode="lin" valueType="num">
                                      <p:cBhvr>
                                        <p:cTn id="168" dur="50" fill="hold"/>
                                        <p:tgtEl>
                                          <p:spTgt spid="13"/>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14"/>
                                        </p:tgtEl>
                                        <p:attrNameLst>
                                          <p:attrName>style.visibility</p:attrName>
                                        </p:attrNameLst>
                                      </p:cBhvr>
                                      <p:to>
                                        <p:strVal val="visible"/>
                                      </p:to>
                                    </p:set>
                                    <p:anim calcmode="lin" valueType="num">
                                      <p:cBhvr>
                                        <p:cTn id="172" dur="50" fill="hold"/>
                                        <p:tgtEl>
                                          <p:spTgt spid="14"/>
                                        </p:tgtEl>
                                        <p:attrNameLst>
                                          <p:attrName>ppt_w</p:attrName>
                                        </p:attrNameLst>
                                      </p:cBhvr>
                                      <p:tavLst>
                                        <p:tav tm="0">
                                          <p:val>
                                            <p:fltVal val="0"/>
                                          </p:val>
                                        </p:tav>
                                        <p:tav tm="100000">
                                          <p:val>
                                            <p:strVal val="#ppt_w"/>
                                          </p:val>
                                        </p:tav>
                                      </p:tavLst>
                                    </p:anim>
                                    <p:anim calcmode="lin" valueType="num">
                                      <p:cBhvr>
                                        <p:cTn id="173" dur="50" fill="hold"/>
                                        <p:tgtEl>
                                          <p:spTgt spid="1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p:cTn id="177" dur="50" fill="hold"/>
                                        <p:tgtEl>
                                          <p:spTgt spid="15"/>
                                        </p:tgtEl>
                                        <p:attrNameLst>
                                          <p:attrName>ppt_w</p:attrName>
                                        </p:attrNameLst>
                                      </p:cBhvr>
                                      <p:tavLst>
                                        <p:tav tm="0">
                                          <p:val>
                                            <p:fltVal val="0"/>
                                          </p:val>
                                        </p:tav>
                                        <p:tav tm="100000">
                                          <p:val>
                                            <p:strVal val="#ppt_w"/>
                                          </p:val>
                                        </p:tav>
                                      </p:tavLst>
                                    </p:anim>
                                    <p:anim calcmode="lin" valueType="num">
                                      <p:cBhvr>
                                        <p:cTn id="178" dur="50" fill="hold"/>
                                        <p:tgtEl>
                                          <p:spTgt spid="1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16"/>
                                        </p:tgtEl>
                                        <p:attrNameLst>
                                          <p:attrName>style.visibility</p:attrName>
                                        </p:attrNameLst>
                                      </p:cBhvr>
                                      <p:to>
                                        <p:strVal val="visible"/>
                                      </p:to>
                                    </p:set>
                                    <p:anim calcmode="lin" valueType="num">
                                      <p:cBhvr>
                                        <p:cTn id="182" dur="50" fill="hold"/>
                                        <p:tgtEl>
                                          <p:spTgt spid="16"/>
                                        </p:tgtEl>
                                        <p:attrNameLst>
                                          <p:attrName>ppt_w</p:attrName>
                                        </p:attrNameLst>
                                      </p:cBhvr>
                                      <p:tavLst>
                                        <p:tav tm="0">
                                          <p:val>
                                            <p:fltVal val="0"/>
                                          </p:val>
                                        </p:tav>
                                        <p:tav tm="100000">
                                          <p:val>
                                            <p:strVal val="#ppt_w"/>
                                          </p:val>
                                        </p:tav>
                                      </p:tavLst>
                                    </p:anim>
                                    <p:anim calcmode="lin" valueType="num">
                                      <p:cBhvr>
                                        <p:cTn id="183" dur="50" fill="hold"/>
                                        <p:tgtEl>
                                          <p:spTgt spid="1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 fill="hold"/>
                                        <p:tgtEl>
                                          <p:spTgt spid="27"/>
                                        </p:tgtEl>
                                        <p:attrNameLst>
                                          <p:attrName>ppt_w</p:attrName>
                                        </p:attrNameLst>
                                      </p:cBhvr>
                                      <p:tavLst>
                                        <p:tav tm="0">
                                          <p:val>
                                            <p:fltVal val="0"/>
                                          </p:val>
                                        </p:tav>
                                        <p:tav tm="100000">
                                          <p:val>
                                            <p:strVal val="#ppt_w"/>
                                          </p:val>
                                        </p:tav>
                                      </p:tavLst>
                                    </p:anim>
                                    <p:anim calcmode="lin" valueType="num">
                                      <p:cBhvr>
                                        <p:cTn id="188" dur="50" fill="hold"/>
                                        <p:tgtEl>
                                          <p:spTgt spid="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28"/>
                                        </p:tgtEl>
                                        <p:attrNameLst>
                                          <p:attrName>style.visibility</p:attrName>
                                        </p:attrNameLst>
                                      </p:cBhvr>
                                      <p:to>
                                        <p:strVal val="visible"/>
                                      </p:to>
                                    </p:set>
                                    <p:anim calcmode="lin" valueType="num">
                                      <p:cBhvr>
                                        <p:cTn id="192" dur="50" fill="hold"/>
                                        <p:tgtEl>
                                          <p:spTgt spid="28"/>
                                        </p:tgtEl>
                                        <p:attrNameLst>
                                          <p:attrName>ppt_w</p:attrName>
                                        </p:attrNameLst>
                                      </p:cBhvr>
                                      <p:tavLst>
                                        <p:tav tm="0">
                                          <p:val>
                                            <p:fltVal val="0"/>
                                          </p:val>
                                        </p:tav>
                                        <p:tav tm="100000">
                                          <p:val>
                                            <p:strVal val="#ppt_w"/>
                                          </p:val>
                                        </p:tav>
                                      </p:tavLst>
                                    </p:anim>
                                    <p:anim calcmode="lin" valueType="num">
                                      <p:cBhvr>
                                        <p:cTn id="193" dur="50" fill="hold"/>
                                        <p:tgtEl>
                                          <p:spTgt spid="28"/>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29"/>
                                        </p:tgtEl>
                                        <p:attrNameLst>
                                          <p:attrName>style.visibility</p:attrName>
                                        </p:attrNameLst>
                                      </p:cBhvr>
                                      <p:to>
                                        <p:strVal val="visible"/>
                                      </p:to>
                                    </p:set>
                                    <p:anim calcmode="lin" valueType="num">
                                      <p:cBhvr>
                                        <p:cTn id="197" dur="50" fill="hold"/>
                                        <p:tgtEl>
                                          <p:spTgt spid="29"/>
                                        </p:tgtEl>
                                        <p:attrNameLst>
                                          <p:attrName>ppt_w</p:attrName>
                                        </p:attrNameLst>
                                      </p:cBhvr>
                                      <p:tavLst>
                                        <p:tav tm="0">
                                          <p:val>
                                            <p:fltVal val="0"/>
                                          </p:val>
                                        </p:tav>
                                        <p:tav tm="100000">
                                          <p:val>
                                            <p:strVal val="#ppt_w"/>
                                          </p:val>
                                        </p:tav>
                                      </p:tavLst>
                                    </p:anim>
                                    <p:anim calcmode="lin" valueType="num">
                                      <p:cBhvr>
                                        <p:cTn id="198" dur="50" fill="hold"/>
                                        <p:tgtEl>
                                          <p:spTgt spid="29"/>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0"/>
                                        </p:tgtEl>
                                        <p:attrNameLst>
                                          <p:attrName>style.visibility</p:attrName>
                                        </p:attrNameLst>
                                      </p:cBhvr>
                                      <p:to>
                                        <p:strVal val="visible"/>
                                      </p:to>
                                    </p:set>
                                    <p:anim calcmode="lin" valueType="num">
                                      <p:cBhvr>
                                        <p:cTn id="202" dur="50" fill="hold"/>
                                        <p:tgtEl>
                                          <p:spTgt spid="30"/>
                                        </p:tgtEl>
                                        <p:attrNameLst>
                                          <p:attrName>ppt_w</p:attrName>
                                        </p:attrNameLst>
                                      </p:cBhvr>
                                      <p:tavLst>
                                        <p:tav tm="0">
                                          <p:val>
                                            <p:fltVal val="0"/>
                                          </p:val>
                                        </p:tav>
                                        <p:tav tm="100000">
                                          <p:val>
                                            <p:strVal val="#ppt_w"/>
                                          </p:val>
                                        </p:tav>
                                      </p:tavLst>
                                    </p:anim>
                                    <p:anim calcmode="lin" valueType="num">
                                      <p:cBhvr>
                                        <p:cTn id="203" dur="50" fill="hold"/>
                                        <p:tgtEl>
                                          <p:spTgt spid="30"/>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1"/>
                                        </p:tgtEl>
                                        <p:attrNameLst>
                                          <p:attrName>style.visibility</p:attrName>
                                        </p:attrNameLst>
                                      </p:cBhvr>
                                      <p:to>
                                        <p:strVal val="visible"/>
                                      </p:to>
                                    </p:set>
                                    <p:anim calcmode="lin" valueType="num">
                                      <p:cBhvr>
                                        <p:cTn id="207" dur="50" fill="hold"/>
                                        <p:tgtEl>
                                          <p:spTgt spid="31"/>
                                        </p:tgtEl>
                                        <p:attrNameLst>
                                          <p:attrName>ppt_w</p:attrName>
                                        </p:attrNameLst>
                                      </p:cBhvr>
                                      <p:tavLst>
                                        <p:tav tm="0">
                                          <p:val>
                                            <p:fltVal val="0"/>
                                          </p:val>
                                        </p:tav>
                                        <p:tav tm="100000">
                                          <p:val>
                                            <p:strVal val="#ppt_w"/>
                                          </p:val>
                                        </p:tav>
                                      </p:tavLst>
                                    </p:anim>
                                    <p:anim calcmode="lin" valueType="num">
                                      <p:cBhvr>
                                        <p:cTn id="208" dur="50" fill="hold"/>
                                        <p:tgtEl>
                                          <p:spTgt spid="31"/>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2"/>
                                        </p:tgtEl>
                                        <p:attrNameLst>
                                          <p:attrName>style.visibility</p:attrName>
                                        </p:attrNameLst>
                                      </p:cBhvr>
                                      <p:to>
                                        <p:strVal val="visible"/>
                                      </p:to>
                                    </p:set>
                                    <p:anim calcmode="lin" valueType="num">
                                      <p:cBhvr>
                                        <p:cTn id="212" dur="50" fill="hold"/>
                                        <p:tgtEl>
                                          <p:spTgt spid="32"/>
                                        </p:tgtEl>
                                        <p:attrNameLst>
                                          <p:attrName>ppt_w</p:attrName>
                                        </p:attrNameLst>
                                      </p:cBhvr>
                                      <p:tavLst>
                                        <p:tav tm="0">
                                          <p:val>
                                            <p:fltVal val="0"/>
                                          </p:val>
                                        </p:tav>
                                        <p:tav tm="100000">
                                          <p:val>
                                            <p:strVal val="#ppt_w"/>
                                          </p:val>
                                        </p:tav>
                                      </p:tavLst>
                                    </p:anim>
                                    <p:anim calcmode="lin" valueType="num">
                                      <p:cBhvr>
                                        <p:cTn id="213" dur="50" fill="hold"/>
                                        <p:tgtEl>
                                          <p:spTgt spid="32"/>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50" fill="hold"/>
                                        <p:tgtEl>
                                          <p:spTgt spid="33"/>
                                        </p:tgtEl>
                                        <p:attrNameLst>
                                          <p:attrName>ppt_w</p:attrName>
                                        </p:attrNameLst>
                                      </p:cBhvr>
                                      <p:tavLst>
                                        <p:tav tm="0">
                                          <p:val>
                                            <p:fltVal val="0"/>
                                          </p:val>
                                        </p:tav>
                                        <p:tav tm="100000">
                                          <p:val>
                                            <p:strVal val="#ppt_w"/>
                                          </p:val>
                                        </p:tav>
                                      </p:tavLst>
                                    </p:anim>
                                    <p:anim calcmode="lin" valueType="num">
                                      <p:cBhvr>
                                        <p:cTn id="218" dur="50" fill="hold"/>
                                        <p:tgtEl>
                                          <p:spTgt spid="33"/>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50" fill="hold"/>
                                        <p:tgtEl>
                                          <p:spTgt spid="44"/>
                                        </p:tgtEl>
                                        <p:attrNameLst>
                                          <p:attrName>ppt_w</p:attrName>
                                        </p:attrNameLst>
                                      </p:cBhvr>
                                      <p:tavLst>
                                        <p:tav tm="0">
                                          <p:val>
                                            <p:fltVal val="0"/>
                                          </p:val>
                                        </p:tav>
                                        <p:tav tm="100000">
                                          <p:val>
                                            <p:strVal val="#ppt_w"/>
                                          </p:val>
                                        </p:tav>
                                      </p:tavLst>
                                    </p:anim>
                                    <p:anim calcmode="lin" valueType="num">
                                      <p:cBhvr>
                                        <p:cTn id="223" dur="50" fill="hold"/>
                                        <p:tgtEl>
                                          <p:spTgt spid="44"/>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7"/>
                                        </p:tgtEl>
                                        <p:attrNameLst>
                                          <p:attrName>style.visibility</p:attrName>
                                        </p:attrNameLst>
                                      </p:cBhvr>
                                      <p:to>
                                        <p:strVal val="visible"/>
                                      </p:to>
                                    </p:set>
                                    <p:anim calcmode="lin" valueType="num">
                                      <p:cBhvr>
                                        <p:cTn id="227" dur="50" fill="hold"/>
                                        <p:tgtEl>
                                          <p:spTgt spid="47"/>
                                        </p:tgtEl>
                                        <p:attrNameLst>
                                          <p:attrName>ppt_w</p:attrName>
                                        </p:attrNameLst>
                                      </p:cBhvr>
                                      <p:tavLst>
                                        <p:tav tm="0">
                                          <p:val>
                                            <p:fltVal val="0"/>
                                          </p:val>
                                        </p:tav>
                                        <p:tav tm="100000">
                                          <p:val>
                                            <p:strVal val="#ppt_w"/>
                                          </p:val>
                                        </p:tav>
                                      </p:tavLst>
                                    </p:anim>
                                    <p:anim calcmode="lin" valueType="num">
                                      <p:cBhvr>
                                        <p:cTn id="228" dur="50" fill="hold"/>
                                        <p:tgtEl>
                                          <p:spTgt spid="47"/>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8"/>
                                        </p:tgtEl>
                                        <p:attrNameLst>
                                          <p:attrName>style.visibility</p:attrName>
                                        </p:attrNameLst>
                                      </p:cBhvr>
                                      <p:to>
                                        <p:strVal val="visible"/>
                                      </p:to>
                                    </p:set>
                                    <p:anim calcmode="lin" valueType="num">
                                      <p:cBhvr>
                                        <p:cTn id="232" dur="50" fill="hold"/>
                                        <p:tgtEl>
                                          <p:spTgt spid="48"/>
                                        </p:tgtEl>
                                        <p:attrNameLst>
                                          <p:attrName>ppt_w</p:attrName>
                                        </p:attrNameLst>
                                      </p:cBhvr>
                                      <p:tavLst>
                                        <p:tav tm="0">
                                          <p:val>
                                            <p:fltVal val="0"/>
                                          </p:val>
                                        </p:tav>
                                        <p:tav tm="100000">
                                          <p:val>
                                            <p:strVal val="#ppt_w"/>
                                          </p:val>
                                        </p:tav>
                                      </p:tavLst>
                                    </p:anim>
                                    <p:anim calcmode="lin" valueType="num">
                                      <p:cBhvr>
                                        <p:cTn id="233" dur="50" fill="hold"/>
                                        <p:tgtEl>
                                          <p:spTgt spid="48"/>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
                                        </p:tgtEl>
                                        <p:attrNameLst>
                                          <p:attrName>style.visibility</p:attrName>
                                        </p:attrNameLst>
                                      </p:cBhvr>
                                      <p:to>
                                        <p:strVal val="visible"/>
                                      </p:to>
                                    </p:set>
                                    <p:anim calcmode="lin" valueType="num">
                                      <p:cBhvr>
                                        <p:cTn id="237" dur="50" fill="hold"/>
                                        <p:tgtEl>
                                          <p:spTgt spid="49"/>
                                        </p:tgtEl>
                                        <p:attrNameLst>
                                          <p:attrName>ppt_w</p:attrName>
                                        </p:attrNameLst>
                                      </p:cBhvr>
                                      <p:tavLst>
                                        <p:tav tm="0">
                                          <p:val>
                                            <p:fltVal val="0"/>
                                          </p:val>
                                        </p:tav>
                                        <p:tav tm="100000">
                                          <p:val>
                                            <p:strVal val="#ppt_w"/>
                                          </p:val>
                                        </p:tav>
                                      </p:tavLst>
                                    </p:anim>
                                    <p:anim calcmode="lin" valueType="num">
                                      <p:cBhvr>
                                        <p:cTn id="238" dur="50" fill="hold"/>
                                        <p:tgtEl>
                                          <p:spTgt spid="49"/>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50"/>
                                        </p:tgtEl>
                                        <p:attrNameLst>
                                          <p:attrName>style.visibility</p:attrName>
                                        </p:attrNameLst>
                                      </p:cBhvr>
                                      <p:to>
                                        <p:strVal val="visible"/>
                                      </p:to>
                                    </p:set>
                                    <p:anim calcmode="lin" valueType="num">
                                      <p:cBhvr>
                                        <p:cTn id="242" dur="50" fill="hold"/>
                                        <p:tgtEl>
                                          <p:spTgt spid="50"/>
                                        </p:tgtEl>
                                        <p:attrNameLst>
                                          <p:attrName>ppt_w</p:attrName>
                                        </p:attrNameLst>
                                      </p:cBhvr>
                                      <p:tavLst>
                                        <p:tav tm="0">
                                          <p:val>
                                            <p:fltVal val="0"/>
                                          </p:val>
                                        </p:tav>
                                        <p:tav tm="100000">
                                          <p:val>
                                            <p:strVal val="#ppt_w"/>
                                          </p:val>
                                        </p:tav>
                                      </p:tavLst>
                                    </p:anim>
                                    <p:anim calcmode="lin" valueType="num">
                                      <p:cBhvr>
                                        <p:cTn id="243" dur="50" fill="hold"/>
                                        <p:tgtEl>
                                          <p:spTgt spid="50"/>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6"/>
                                        </p:tgtEl>
                                        <p:attrNameLst>
                                          <p:attrName>style.visibility</p:attrName>
                                        </p:attrNameLst>
                                      </p:cBhvr>
                                      <p:to>
                                        <p:strVal val="visible"/>
                                      </p:to>
                                    </p:set>
                                    <p:anim calcmode="lin" valueType="num">
                                      <p:cBhvr>
                                        <p:cTn id="247" dur="50" fill="hold"/>
                                        <p:tgtEl>
                                          <p:spTgt spid="6"/>
                                        </p:tgtEl>
                                        <p:attrNameLst>
                                          <p:attrName>ppt_w</p:attrName>
                                        </p:attrNameLst>
                                      </p:cBhvr>
                                      <p:tavLst>
                                        <p:tav tm="0">
                                          <p:val>
                                            <p:fltVal val="0"/>
                                          </p:val>
                                        </p:tav>
                                        <p:tav tm="100000">
                                          <p:val>
                                            <p:strVal val="#ppt_w"/>
                                          </p:val>
                                        </p:tav>
                                      </p:tavLst>
                                    </p:anim>
                                    <p:anim calcmode="lin" valueType="num">
                                      <p:cBhvr>
                                        <p:cTn id="248" dur="50" fill="hold"/>
                                        <p:tgtEl>
                                          <p:spTgt spid="6"/>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7"/>
                                        </p:tgtEl>
                                        <p:attrNameLst>
                                          <p:attrName>style.visibility</p:attrName>
                                        </p:attrNameLst>
                                      </p:cBhvr>
                                      <p:to>
                                        <p:strVal val="visible"/>
                                      </p:to>
                                    </p:set>
                                    <p:anim calcmode="lin" valueType="num">
                                      <p:cBhvr>
                                        <p:cTn id="252" dur="50" fill="hold"/>
                                        <p:tgtEl>
                                          <p:spTgt spid="7"/>
                                        </p:tgtEl>
                                        <p:attrNameLst>
                                          <p:attrName>ppt_w</p:attrName>
                                        </p:attrNameLst>
                                      </p:cBhvr>
                                      <p:tavLst>
                                        <p:tav tm="0">
                                          <p:val>
                                            <p:fltVal val="0"/>
                                          </p:val>
                                        </p:tav>
                                        <p:tav tm="100000">
                                          <p:val>
                                            <p:strVal val="#ppt_w"/>
                                          </p:val>
                                        </p:tav>
                                      </p:tavLst>
                                    </p:anim>
                                    <p:anim calcmode="lin" valueType="num">
                                      <p:cBhvr>
                                        <p:cTn id="253" dur="50" fill="hold"/>
                                        <p:tgtEl>
                                          <p:spTgt spid="7"/>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8"/>
                                        </p:tgtEl>
                                        <p:attrNameLst>
                                          <p:attrName>style.visibility</p:attrName>
                                        </p:attrNameLst>
                                      </p:cBhvr>
                                      <p:to>
                                        <p:strVal val="visible"/>
                                      </p:to>
                                    </p:set>
                                    <p:anim calcmode="lin" valueType="num">
                                      <p:cBhvr>
                                        <p:cTn id="257" dur="50" fill="hold"/>
                                        <p:tgtEl>
                                          <p:spTgt spid="8"/>
                                        </p:tgtEl>
                                        <p:attrNameLst>
                                          <p:attrName>ppt_w</p:attrName>
                                        </p:attrNameLst>
                                      </p:cBhvr>
                                      <p:tavLst>
                                        <p:tav tm="0">
                                          <p:val>
                                            <p:fltVal val="0"/>
                                          </p:val>
                                        </p:tav>
                                        <p:tav tm="100000">
                                          <p:val>
                                            <p:strVal val="#ppt_w"/>
                                          </p:val>
                                        </p:tav>
                                      </p:tavLst>
                                    </p:anim>
                                    <p:anim calcmode="lin" valueType="num">
                                      <p:cBhvr>
                                        <p:cTn id="258" dur="50" fill="hold"/>
                                        <p:tgtEl>
                                          <p:spTgt spid="8"/>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9"/>
                                        </p:tgtEl>
                                        <p:attrNameLst>
                                          <p:attrName>style.visibility</p:attrName>
                                        </p:attrNameLst>
                                      </p:cBhvr>
                                      <p:to>
                                        <p:strVal val="visible"/>
                                      </p:to>
                                    </p:set>
                                    <p:anim calcmode="lin" valueType="num">
                                      <p:cBhvr>
                                        <p:cTn id="262" dur="50" fill="hold"/>
                                        <p:tgtEl>
                                          <p:spTgt spid="9"/>
                                        </p:tgtEl>
                                        <p:attrNameLst>
                                          <p:attrName>ppt_w</p:attrName>
                                        </p:attrNameLst>
                                      </p:cBhvr>
                                      <p:tavLst>
                                        <p:tav tm="0">
                                          <p:val>
                                            <p:fltVal val="0"/>
                                          </p:val>
                                        </p:tav>
                                        <p:tav tm="100000">
                                          <p:val>
                                            <p:strVal val="#ppt_w"/>
                                          </p:val>
                                        </p:tav>
                                      </p:tavLst>
                                    </p:anim>
                                    <p:anim calcmode="lin" valueType="num">
                                      <p:cBhvr>
                                        <p:cTn id="263" dur="50" fill="hold"/>
                                        <p:tgtEl>
                                          <p:spTgt spid="9"/>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 calcmode="lin" valueType="num">
                                      <p:cBhvr>
                                        <p:cTn id="267" dur="50" fill="hold"/>
                                        <p:tgtEl>
                                          <p:spTgt spid="10"/>
                                        </p:tgtEl>
                                        <p:attrNameLst>
                                          <p:attrName>ppt_w</p:attrName>
                                        </p:attrNameLst>
                                      </p:cBhvr>
                                      <p:tavLst>
                                        <p:tav tm="0">
                                          <p:val>
                                            <p:fltVal val="0"/>
                                          </p:val>
                                        </p:tav>
                                        <p:tav tm="100000">
                                          <p:val>
                                            <p:strVal val="#ppt_w"/>
                                          </p:val>
                                        </p:tav>
                                      </p:tavLst>
                                    </p:anim>
                                    <p:anim calcmode="lin" valueType="num">
                                      <p:cBhvr>
                                        <p:cTn id="268" dur="50" fill="hold"/>
                                        <p:tgtEl>
                                          <p:spTgt spid="10"/>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1"/>
                                        </p:tgtEl>
                                        <p:attrNameLst>
                                          <p:attrName>style.visibility</p:attrName>
                                        </p:attrNameLst>
                                      </p:cBhvr>
                                      <p:to>
                                        <p:strVal val="visible"/>
                                      </p:to>
                                    </p:set>
                                    <p:anim calcmode="lin" valueType="num">
                                      <p:cBhvr>
                                        <p:cTn id="272" dur="50" fill="hold"/>
                                        <p:tgtEl>
                                          <p:spTgt spid="11"/>
                                        </p:tgtEl>
                                        <p:attrNameLst>
                                          <p:attrName>ppt_w</p:attrName>
                                        </p:attrNameLst>
                                      </p:cBhvr>
                                      <p:tavLst>
                                        <p:tav tm="0">
                                          <p:val>
                                            <p:fltVal val="0"/>
                                          </p:val>
                                        </p:tav>
                                        <p:tav tm="100000">
                                          <p:val>
                                            <p:strVal val="#ppt_w"/>
                                          </p:val>
                                        </p:tav>
                                      </p:tavLst>
                                    </p:anim>
                                    <p:anim calcmode="lin" valueType="num">
                                      <p:cBhvr>
                                        <p:cTn id="273" dur="50" fill="hold"/>
                                        <p:tgtEl>
                                          <p:spTgt spid="11"/>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9"/>
                                        </p:tgtEl>
                                        <p:attrNameLst>
                                          <p:attrName>style.visibility</p:attrName>
                                        </p:attrNameLst>
                                      </p:cBhvr>
                                      <p:to>
                                        <p:strVal val="visible"/>
                                      </p:to>
                                    </p:set>
                                    <p:anim calcmode="lin" valueType="num">
                                      <p:cBhvr>
                                        <p:cTn id="277" dur="50" fill="hold"/>
                                        <p:tgtEl>
                                          <p:spTgt spid="19"/>
                                        </p:tgtEl>
                                        <p:attrNameLst>
                                          <p:attrName>ppt_w</p:attrName>
                                        </p:attrNameLst>
                                      </p:cBhvr>
                                      <p:tavLst>
                                        <p:tav tm="0">
                                          <p:val>
                                            <p:fltVal val="0"/>
                                          </p:val>
                                        </p:tav>
                                        <p:tav tm="100000">
                                          <p:val>
                                            <p:strVal val="#ppt_w"/>
                                          </p:val>
                                        </p:tav>
                                      </p:tavLst>
                                    </p:anim>
                                    <p:anim calcmode="lin" valueType="num">
                                      <p:cBhvr>
                                        <p:cTn id="278" dur="50" fill="hold"/>
                                        <p:tgtEl>
                                          <p:spTgt spid="19"/>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20"/>
                                        </p:tgtEl>
                                        <p:attrNameLst>
                                          <p:attrName>style.visibility</p:attrName>
                                        </p:attrNameLst>
                                      </p:cBhvr>
                                      <p:to>
                                        <p:strVal val="visible"/>
                                      </p:to>
                                    </p:set>
                                    <p:anim calcmode="lin" valueType="num">
                                      <p:cBhvr>
                                        <p:cTn id="282" dur="50" fill="hold"/>
                                        <p:tgtEl>
                                          <p:spTgt spid="20"/>
                                        </p:tgtEl>
                                        <p:attrNameLst>
                                          <p:attrName>ppt_w</p:attrName>
                                        </p:attrNameLst>
                                      </p:cBhvr>
                                      <p:tavLst>
                                        <p:tav tm="0">
                                          <p:val>
                                            <p:fltVal val="0"/>
                                          </p:val>
                                        </p:tav>
                                        <p:tav tm="100000">
                                          <p:val>
                                            <p:strVal val="#ppt_w"/>
                                          </p:val>
                                        </p:tav>
                                      </p:tavLst>
                                    </p:anim>
                                    <p:anim calcmode="lin" valueType="num">
                                      <p:cBhvr>
                                        <p:cTn id="283" dur="50" fill="hold"/>
                                        <p:tgtEl>
                                          <p:spTgt spid="20"/>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21"/>
                                        </p:tgtEl>
                                        <p:attrNameLst>
                                          <p:attrName>style.visibility</p:attrName>
                                        </p:attrNameLst>
                                      </p:cBhvr>
                                      <p:to>
                                        <p:strVal val="visible"/>
                                      </p:to>
                                    </p:set>
                                    <p:anim calcmode="lin" valueType="num">
                                      <p:cBhvr>
                                        <p:cTn id="287" dur="50" fill="hold"/>
                                        <p:tgtEl>
                                          <p:spTgt spid="21"/>
                                        </p:tgtEl>
                                        <p:attrNameLst>
                                          <p:attrName>ppt_w</p:attrName>
                                        </p:attrNameLst>
                                      </p:cBhvr>
                                      <p:tavLst>
                                        <p:tav tm="0">
                                          <p:val>
                                            <p:fltVal val="0"/>
                                          </p:val>
                                        </p:tav>
                                        <p:tav tm="100000">
                                          <p:val>
                                            <p:strVal val="#ppt_w"/>
                                          </p:val>
                                        </p:tav>
                                      </p:tavLst>
                                    </p:anim>
                                    <p:anim calcmode="lin" valueType="num">
                                      <p:cBhvr>
                                        <p:cTn id="288" dur="50" fill="hold"/>
                                        <p:tgtEl>
                                          <p:spTgt spid="21"/>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23"/>
                                        </p:tgtEl>
                                        <p:attrNameLst>
                                          <p:attrName>style.visibility</p:attrName>
                                        </p:attrNameLst>
                                      </p:cBhvr>
                                      <p:to>
                                        <p:strVal val="visible"/>
                                      </p:to>
                                    </p:set>
                                    <p:anim calcmode="lin" valueType="num">
                                      <p:cBhvr>
                                        <p:cTn id="292" dur="50" fill="hold"/>
                                        <p:tgtEl>
                                          <p:spTgt spid="23"/>
                                        </p:tgtEl>
                                        <p:attrNameLst>
                                          <p:attrName>ppt_w</p:attrName>
                                        </p:attrNameLst>
                                      </p:cBhvr>
                                      <p:tavLst>
                                        <p:tav tm="0">
                                          <p:val>
                                            <p:fltVal val="0"/>
                                          </p:val>
                                        </p:tav>
                                        <p:tav tm="100000">
                                          <p:val>
                                            <p:strVal val="#ppt_w"/>
                                          </p:val>
                                        </p:tav>
                                      </p:tavLst>
                                    </p:anim>
                                    <p:anim calcmode="lin" valueType="num">
                                      <p:cBhvr>
                                        <p:cTn id="293" dur="50" fill="hold"/>
                                        <p:tgtEl>
                                          <p:spTgt spid="23"/>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24"/>
                                        </p:tgtEl>
                                        <p:attrNameLst>
                                          <p:attrName>style.visibility</p:attrName>
                                        </p:attrNameLst>
                                      </p:cBhvr>
                                      <p:to>
                                        <p:strVal val="visible"/>
                                      </p:to>
                                    </p:set>
                                    <p:anim calcmode="lin" valueType="num">
                                      <p:cBhvr>
                                        <p:cTn id="297" dur="50" fill="hold"/>
                                        <p:tgtEl>
                                          <p:spTgt spid="24"/>
                                        </p:tgtEl>
                                        <p:attrNameLst>
                                          <p:attrName>ppt_w</p:attrName>
                                        </p:attrNameLst>
                                      </p:cBhvr>
                                      <p:tavLst>
                                        <p:tav tm="0">
                                          <p:val>
                                            <p:fltVal val="0"/>
                                          </p:val>
                                        </p:tav>
                                        <p:tav tm="100000">
                                          <p:val>
                                            <p:strVal val="#ppt_w"/>
                                          </p:val>
                                        </p:tav>
                                      </p:tavLst>
                                    </p:anim>
                                    <p:anim calcmode="lin" valueType="num">
                                      <p:cBhvr>
                                        <p:cTn id="298" dur="50" fill="hold"/>
                                        <p:tgtEl>
                                          <p:spTgt spid="24"/>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26"/>
                                        </p:tgtEl>
                                        <p:attrNameLst>
                                          <p:attrName>style.visibility</p:attrName>
                                        </p:attrNameLst>
                                      </p:cBhvr>
                                      <p:to>
                                        <p:strVal val="visible"/>
                                      </p:to>
                                    </p:set>
                                    <p:anim calcmode="lin" valueType="num">
                                      <p:cBhvr>
                                        <p:cTn id="302" dur="50" fill="hold"/>
                                        <p:tgtEl>
                                          <p:spTgt spid="26"/>
                                        </p:tgtEl>
                                        <p:attrNameLst>
                                          <p:attrName>ppt_w</p:attrName>
                                        </p:attrNameLst>
                                      </p:cBhvr>
                                      <p:tavLst>
                                        <p:tav tm="0">
                                          <p:val>
                                            <p:fltVal val="0"/>
                                          </p:val>
                                        </p:tav>
                                        <p:tav tm="100000">
                                          <p:val>
                                            <p:strVal val="#ppt_w"/>
                                          </p:val>
                                        </p:tav>
                                      </p:tavLst>
                                    </p:anim>
                                    <p:anim calcmode="lin" valueType="num">
                                      <p:cBhvr>
                                        <p:cTn id="303" dur="50" fill="hold"/>
                                        <p:tgtEl>
                                          <p:spTgt spid="2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171"/>
                                        </p:tgtEl>
                                        <p:attrNameLst>
                                          <p:attrName>style.visibility</p:attrName>
                                        </p:attrNameLst>
                                      </p:cBhvr>
                                      <p:to>
                                        <p:strVal val="visible"/>
                                      </p:to>
                                    </p:set>
                                    <p:anim calcmode="lin" valueType="num">
                                      <p:cBhvr>
                                        <p:cTn id="307" dur="50" fill="hold"/>
                                        <p:tgtEl>
                                          <p:spTgt spid="171"/>
                                        </p:tgtEl>
                                        <p:attrNameLst>
                                          <p:attrName>ppt_w</p:attrName>
                                        </p:attrNameLst>
                                      </p:cBhvr>
                                      <p:tavLst>
                                        <p:tav tm="0">
                                          <p:val>
                                            <p:fltVal val="0"/>
                                          </p:val>
                                        </p:tav>
                                        <p:tav tm="100000">
                                          <p:val>
                                            <p:strVal val="#ppt_w"/>
                                          </p:val>
                                        </p:tav>
                                      </p:tavLst>
                                    </p:anim>
                                    <p:anim calcmode="lin" valueType="num">
                                      <p:cBhvr>
                                        <p:cTn id="308" dur="50" fill="hold"/>
                                        <p:tgtEl>
                                          <p:spTgt spid="171"/>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172"/>
                                        </p:tgtEl>
                                        <p:attrNameLst>
                                          <p:attrName>style.visibility</p:attrName>
                                        </p:attrNameLst>
                                      </p:cBhvr>
                                      <p:to>
                                        <p:strVal val="visible"/>
                                      </p:to>
                                    </p:set>
                                    <p:anim calcmode="lin" valueType="num">
                                      <p:cBhvr>
                                        <p:cTn id="312" dur="50" fill="hold"/>
                                        <p:tgtEl>
                                          <p:spTgt spid="172"/>
                                        </p:tgtEl>
                                        <p:attrNameLst>
                                          <p:attrName>ppt_w</p:attrName>
                                        </p:attrNameLst>
                                      </p:cBhvr>
                                      <p:tavLst>
                                        <p:tav tm="0">
                                          <p:val>
                                            <p:fltVal val="0"/>
                                          </p:val>
                                        </p:tav>
                                        <p:tav tm="100000">
                                          <p:val>
                                            <p:strVal val="#ppt_w"/>
                                          </p:val>
                                        </p:tav>
                                      </p:tavLst>
                                    </p:anim>
                                    <p:anim calcmode="lin" valueType="num">
                                      <p:cBhvr>
                                        <p:cTn id="313" dur="50" fill="hold"/>
                                        <p:tgtEl>
                                          <p:spTgt spid="172"/>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173"/>
                                        </p:tgtEl>
                                        <p:attrNameLst>
                                          <p:attrName>style.visibility</p:attrName>
                                        </p:attrNameLst>
                                      </p:cBhvr>
                                      <p:to>
                                        <p:strVal val="visible"/>
                                      </p:to>
                                    </p:set>
                                    <p:anim calcmode="lin" valueType="num">
                                      <p:cBhvr>
                                        <p:cTn id="317" dur="50" fill="hold"/>
                                        <p:tgtEl>
                                          <p:spTgt spid="173"/>
                                        </p:tgtEl>
                                        <p:attrNameLst>
                                          <p:attrName>ppt_w</p:attrName>
                                        </p:attrNameLst>
                                      </p:cBhvr>
                                      <p:tavLst>
                                        <p:tav tm="0">
                                          <p:val>
                                            <p:fltVal val="0"/>
                                          </p:val>
                                        </p:tav>
                                        <p:tav tm="100000">
                                          <p:val>
                                            <p:strVal val="#ppt_w"/>
                                          </p:val>
                                        </p:tav>
                                      </p:tavLst>
                                    </p:anim>
                                    <p:anim calcmode="lin" valueType="num">
                                      <p:cBhvr>
                                        <p:cTn id="318" dur="50" fill="hold"/>
                                        <p:tgtEl>
                                          <p:spTgt spid="173"/>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174"/>
                                        </p:tgtEl>
                                        <p:attrNameLst>
                                          <p:attrName>style.visibility</p:attrName>
                                        </p:attrNameLst>
                                      </p:cBhvr>
                                      <p:to>
                                        <p:strVal val="visible"/>
                                      </p:to>
                                    </p:set>
                                    <p:anim calcmode="lin" valueType="num">
                                      <p:cBhvr>
                                        <p:cTn id="322" dur="50" fill="hold"/>
                                        <p:tgtEl>
                                          <p:spTgt spid="174"/>
                                        </p:tgtEl>
                                        <p:attrNameLst>
                                          <p:attrName>ppt_w</p:attrName>
                                        </p:attrNameLst>
                                      </p:cBhvr>
                                      <p:tavLst>
                                        <p:tav tm="0">
                                          <p:val>
                                            <p:fltVal val="0"/>
                                          </p:val>
                                        </p:tav>
                                        <p:tav tm="100000">
                                          <p:val>
                                            <p:strVal val="#ppt_w"/>
                                          </p:val>
                                        </p:tav>
                                      </p:tavLst>
                                    </p:anim>
                                    <p:anim calcmode="lin" valueType="num">
                                      <p:cBhvr>
                                        <p:cTn id="323" dur="50" fill="hold"/>
                                        <p:tgtEl>
                                          <p:spTgt spid="174"/>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75"/>
                                        </p:tgtEl>
                                        <p:attrNameLst>
                                          <p:attrName>style.visibility</p:attrName>
                                        </p:attrNameLst>
                                      </p:cBhvr>
                                      <p:to>
                                        <p:strVal val="visible"/>
                                      </p:to>
                                    </p:set>
                                    <p:anim calcmode="lin" valueType="num">
                                      <p:cBhvr>
                                        <p:cTn id="327" dur="50" fill="hold"/>
                                        <p:tgtEl>
                                          <p:spTgt spid="175"/>
                                        </p:tgtEl>
                                        <p:attrNameLst>
                                          <p:attrName>ppt_w</p:attrName>
                                        </p:attrNameLst>
                                      </p:cBhvr>
                                      <p:tavLst>
                                        <p:tav tm="0">
                                          <p:val>
                                            <p:fltVal val="0"/>
                                          </p:val>
                                        </p:tav>
                                        <p:tav tm="100000">
                                          <p:val>
                                            <p:strVal val="#ppt_w"/>
                                          </p:val>
                                        </p:tav>
                                      </p:tavLst>
                                    </p:anim>
                                    <p:anim calcmode="lin" valueType="num">
                                      <p:cBhvr>
                                        <p:cTn id="328" dur="50" fill="hold"/>
                                        <p:tgtEl>
                                          <p:spTgt spid="175"/>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76"/>
                                        </p:tgtEl>
                                        <p:attrNameLst>
                                          <p:attrName>style.visibility</p:attrName>
                                        </p:attrNameLst>
                                      </p:cBhvr>
                                      <p:to>
                                        <p:strVal val="visible"/>
                                      </p:to>
                                    </p:set>
                                    <p:anim calcmode="lin" valueType="num">
                                      <p:cBhvr>
                                        <p:cTn id="332" dur="50" fill="hold"/>
                                        <p:tgtEl>
                                          <p:spTgt spid="176"/>
                                        </p:tgtEl>
                                        <p:attrNameLst>
                                          <p:attrName>ppt_w</p:attrName>
                                        </p:attrNameLst>
                                      </p:cBhvr>
                                      <p:tavLst>
                                        <p:tav tm="0">
                                          <p:val>
                                            <p:fltVal val="0"/>
                                          </p:val>
                                        </p:tav>
                                        <p:tav tm="100000">
                                          <p:val>
                                            <p:strVal val="#ppt_w"/>
                                          </p:val>
                                        </p:tav>
                                      </p:tavLst>
                                    </p:anim>
                                    <p:anim calcmode="lin" valueType="num">
                                      <p:cBhvr>
                                        <p:cTn id="333" dur="50" fill="hold"/>
                                        <p:tgtEl>
                                          <p:spTgt spid="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40" grpId="0" animBg="1"/>
      <p:bldP spid="41" grpId="0" animBg="1"/>
      <p:bldP spid="44" grpId="0" animBg="1"/>
      <p:bldP spid="47" grpId="0" animBg="1"/>
      <p:bldP spid="48" grpId="0" animBg="1"/>
      <p:bldP spid="49" grpId="0" animBg="1"/>
      <p:bldP spid="50" grpId="0" animBg="1"/>
      <p:bldP spid="55" grpId="0" animBg="1"/>
      <p:bldP spid="56"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84" grpId="0" animBg="1"/>
      <p:bldP spid="85" grpId="0" animBg="1"/>
      <p:bldP spid="87" grpId="0" animBg="1"/>
      <p:bldP spid="89" grpId="0" animBg="1"/>
      <p:bldP spid="92" grpId="0" animBg="1"/>
      <p:bldP spid="93" grpId="0" animBg="1"/>
      <p:bldP spid="96" grpId="0" animBg="1"/>
      <p:bldP spid="118" grpId="0" animBg="1"/>
      <p:bldP spid="120" grpId="0" animBg="1"/>
      <p:bldP spid="121" grpId="0" animBg="1"/>
      <p:bldP spid="122" grpId="0" animBg="1"/>
      <p:bldP spid="123"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1 - Dark">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C8C1DE-7F2C-384D-8CED-891E4A9E3241}"/>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584E8726-413B-AF44-8611-2B66A8FED51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2E1005-D032-E64B-AD48-51571486A9C5}"/>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Triangle 5">
            <a:extLst>
              <a:ext uri="{FF2B5EF4-FFF2-40B4-BE49-F238E27FC236}">
                <a16:creationId xmlns:a16="http://schemas.microsoft.com/office/drawing/2014/main" id="{8E350377-293C-0C44-9A51-09827A7FB42F}"/>
              </a:ext>
            </a:extLst>
          </p:cNvPr>
          <p:cNvSpPr/>
          <p:nvPr userDrawn="1"/>
        </p:nvSpPr>
        <p:spPr>
          <a:xfrm>
            <a:off x="7308546"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5BC0B8E5-6E65-CE40-A9DF-3D0E8E58D8FF}"/>
              </a:ext>
            </a:extLst>
          </p:cNvPr>
          <p:cNvSpPr/>
          <p:nvPr userDrawn="1"/>
        </p:nvSpPr>
        <p:spPr>
          <a:xfrm rot="10800000">
            <a:off x="7503330"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A20007E6-099E-6442-840E-6C25CC4BB5FA}"/>
              </a:ext>
            </a:extLst>
          </p:cNvPr>
          <p:cNvSpPr/>
          <p:nvPr userDrawn="1"/>
        </p:nvSpPr>
        <p:spPr>
          <a:xfrm rot="10800000">
            <a:off x="7892898"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275692DF-A450-0D4F-8C8B-E84F67239441}"/>
              </a:ext>
            </a:extLst>
          </p:cNvPr>
          <p:cNvSpPr/>
          <p:nvPr userDrawn="1"/>
        </p:nvSpPr>
        <p:spPr>
          <a:xfrm rot="10800000">
            <a:off x="8280922" y="15663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80B70F74-E076-6043-9A3A-2098FBEF5E17}"/>
              </a:ext>
            </a:extLst>
          </p:cNvPr>
          <p:cNvSpPr/>
          <p:nvPr userDrawn="1"/>
        </p:nvSpPr>
        <p:spPr>
          <a:xfrm>
            <a:off x="8478213" y="16070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4AC8D06D-C88C-F044-A1E0-BD897DFB1CD2}"/>
              </a:ext>
            </a:extLst>
          </p:cNvPr>
          <p:cNvSpPr/>
          <p:nvPr userDrawn="1"/>
        </p:nvSpPr>
        <p:spPr>
          <a:xfrm rot="10800000">
            <a:off x="8481914" y="12147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C30C5514-536F-9040-A5B5-E1130E1DBF7F}"/>
              </a:ext>
            </a:extLst>
          </p:cNvPr>
          <p:cNvSpPr/>
          <p:nvPr userDrawn="1"/>
        </p:nvSpPr>
        <p:spPr>
          <a:xfrm>
            <a:off x="6135455"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8ECE44A7-004D-1F43-9495-9276BC92BAA7}"/>
              </a:ext>
            </a:extLst>
          </p:cNvPr>
          <p:cNvSpPr/>
          <p:nvPr userDrawn="1"/>
        </p:nvSpPr>
        <p:spPr>
          <a:xfrm>
            <a:off x="6526842"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5D49700C-3484-924C-B880-51801BBD4D51}"/>
              </a:ext>
            </a:extLst>
          </p:cNvPr>
          <p:cNvSpPr/>
          <p:nvPr userDrawn="1"/>
        </p:nvSpPr>
        <p:spPr>
          <a:xfrm>
            <a:off x="6332395"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D046C0DE-E813-6A49-A29C-A2771BE5D985}"/>
              </a:ext>
            </a:extLst>
          </p:cNvPr>
          <p:cNvSpPr/>
          <p:nvPr userDrawn="1"/>
        </p:nvSpPr>
        <p:spPr>
          <a:xfrm rot="10800000">
            <a:off x="5942827" y="228069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914BA24A-62F0-B341-B0D1-2A0DADD320EB}"/>
              </a:ext>
            </a:extLst>
          </p:cNvPr>
          <p:cNvSpPr/>
          <p:nvPr userDrawn="1"/>
        </p:nvSpPr>
        <p:spPr>
          <a:xfrm>
            <a:off x="6720419" y="195990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20F30E5-2202-9843-BE16-133BF4D002FA}"/>
              </a:ext>
            </a:extLst>
          </p:cNvPr>
          <p:cNvSpPr/>
          <p:nvPr userDrawn="1"/>
        </p:nvSpPr>
        <p:spPr>
          <a:xfrm>
            <a:off x="6917710" y="23172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7A1E3A8D-52E2-2848-BB44-85FB09E53963}"/>
              </a:ext>
            </a:extLst>
          </p:cNvPr>
          <p:cNvSpPr/>
          <p:nvPr userDrawn="1"/>
        </p:nvSpPr>
        <p:spPr>
          <a:xfrm rot="10800000">
            <a:off x="6921411" y="19249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8F663DC0-0698-2843-A7B2-0A79BD8129D7}"/>
              </a:ext>
            </a:extLst>
          </p:cNvPr>
          <p:cNvSpPr/>
          <p:nvPr userDrawn="1"/>
        </p:nvSpPr>
        <p:spPr>
          <a:xfrm>
            <a:off x="7308546"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FEE06AA7-E0D4-E34A-A397-FE2632DAC67D}"/>
              </a:ext>
            </a:extLst>
          </p:cNvPr>
          <p:cNvSpPr/>
          <p:nvPr userDrawn="1"/>
        </p:nvSpPr>
        <p:spPr>
          <a:xfrm>
            <a:off x="7695958"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FF9F0A90-3D89-4F4C-8429-966EF590C615}"/>
              </a:ext>
            </a:extLst>
          </p:cNvPr>
          <p:cNvSpPr/>
          <p:nvPr userDrawn="1"/>
        </p:nvSpPr>
        <p:spPr>
          <a:xfrm>
            <a:off x="8087345"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AA1F4A51-70EB-4548-9709-2E5F1A56528E}"/>
              </a:ext>
            </a:extLst>
          </p:cNvPr>
          <p:cNvSpPr/>
          <p:nvPr userDrawn="1"/>
        </p:nvSpPr>
        <p:spPr>
          <a:xfrm>
            <a:off x="7503330"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71A95470-B1D2-BC4C-909E-F2BBF057BFA0}"/>
              </a:ext>
            </a:extLst>
          </p:cNvPr>
          <p:cNvSpPr/>
          <p:nvPr userDrawn="1"/>
        </p:nvSpPr>
        <p:spPr>
          <a:xfrm>
            <a:off x="7892898"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544DC46D-4005-D746-B5D4-B78BD99B8592}"/>
              </a:ext>
            </a:extLst>
          </p:cNvPr>
          <p:cNvSpPr/>
          <p:nvPr userDrawn="1"/>
        </p:nvSpPr>
        <p:spPr>
          <a:xfrm rot="10800000">
            <a:off x="7503330" y="228069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7E6B550F-29DE-7241-80DF-8CAC329B3532}"/>
              </a:ext>
            </a:extLst>
          </p:cNvPr>
          <p:cNvSpPr/>
          <p:nvPr userDrawn="1"/>
        </p:nvSpPr>
        <p:spPr>
          <a:xfrm rot="10800000">
            <a:off x="8083981" y="19220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D126CA9A-1908-6C4B-8BCE-3785D0171F6F}"/>
              </a:ext>
            </a:extLst>
          </p:cNvPr>
          <p:cNvSpPr/>
          <p:nvPr userDrawn="1"/>
        </p:nvSpPr>
        <p:spPr>
          <a:xfrm rot="10800000">
            <a:off x="8280922" y="227657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861A0F91-510D-1443-9BBF-1896A256D384}"/>
              </a:ext>
            </a:extLst>
          </p:cNvPr>
          <p:cNvSpPr/>
          <p:nvPr userDrawn="1"/>
        </p:nvSpPr>
        <p:spPr>
          <a:xfrm>
            <a:off x="8280922" y="195990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0A5D1413-A6BA-B94B-9D80-133B90A999C1}"/>
              </a:ext>
            </a:extLst>
          </p:cNvPr>
          <p:cNvSpPr/>
          <p:nvPr userDrawn="1"/>
        </p:nvSpPr>
        <p:spPr>
          <a:xfrm rot="10800000">
            <a:off x="7307275" y="192290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1B652481-ABA2-1A48-AFCB-6D3E44CE0A91}"/>
              </a:ext>
            </a:extLst>
          </p:cNvPr>
          <p:cNvSpPr/>
          <p:nvPr userDrawn="1"/>
        </p:nvSpPr>
        <p:spPr>
          <a:xfrm>
            <a:off x="8478213" y="23172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A270A567-E191-4D4E-AEA5-B2C0139F39A3}"/>
              </a:ext>
            </a:extLst>
          </p:cNvPr>
          <p:cNvSpPr/>
          <p:nvPr userDrawn="1"/>
        </p:nvSpPr>
        <p:spPr>
          <a:xfrm rot="10800000">
            <a:off x="8481914" y="19249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44E378D1-8F88-854F-8F46-19700EDF8709}"/>
              </a:ext>
            </a:extLst>
          </p:cNvPr>
          <p:cNvSpPr/>
          <p:nvPr userDrawn="1"/>
        </p:nvSpPr>
        <p:spPr>
          <a:xfrm>
            <a:off x="8876917"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07D47C09-75D0-5C4F-BB97-B5121A9035A3}"/>
              </a:ext>
            </a:extLst>
          </p:cNvPr>
          <p:cNvSpPr/>
          <p:nvPr userDrawn="1"/>
        </p:nvSpPr>
        <p:spPr>
          <a:xfrm>
            <a:off x="9264329"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6AC17110-0241-2D4A-A3EE-AB0227E7D3EA}"/>
              </a:ext>
            </a:extLst>
          </p:cNvPr>
          <p:cNvSpPr/>
          <p:nvPr userDrawn="1"/>
        </p:nvSpPr>
        <p:spPr>
          <a:xfrm>
            <a:off x="9655716"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C9C10639-471C-A645-B288-C7C2C970BA7F}"/>
              </a:ext>
            </a:extLst>
          </p:cNvPr>
          <p:cNvSpPr/>
          <p:nvPr userDrawn="1"/>
        </p:nvSpPr>
        <p:spPr>
          <a:xfrm>
            <a:off x="9071701" y="12538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55EBE313-BE38-1644-91B8-E258A002B3EE}"/>
              </a:ext>
            </a:extLst>
          </p:cNvPr>
          <p:cNvSpPr/>
          <p:nvPr userDrawn="1"/>
        </p:nvSpPr>
        <p:spPr>
          <a:xfrm rot="10800000">
            <a:off x="9071701"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4F03D5C6-94C9-8946-B894-B488E8558AA2}"/>
              </a:ext>
            </a:extLst>
          </p:cNvPr>
          <p:cNvSpPr/>
          <p:nvPr userDrawn="1"/>
        </p:nvSpPr>
        <p:spPr>
          <a:xfrm rot="10800000">
            <a:off x="9461269"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6B9C7A64-27C5-4F46-B915-73C971483749}"/>
              </a:ext>
            </a:extLst>
          </p:cNvPr>
          <p:cNvSpPr/>
          <p:nvPr userDrawn="1"/>
        </p:nvSpPr>
        <p:spPr>
          <a:xfrm>
            <a:off x="9849293" y="12496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733F2CB1-0712-5A47-A2D6-8FA102A79570}"/>
              </a:ext>
            </a:extLst>
          </p:cNvPr>
          <p:cNvSpPr/>
          <p:nvPr userDrawn="1"/>
        </p:nvSpPr>
        <p:spPr>
          <a:xfrm>
            <a:off x="8683018" y="12504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EA72D2D8-F6BD-1A4E-8C37-C06C2C13F994}"/>
              </a:ext>
            </a:extLst>
          </p:cNvPr>
          <p:cNvSpPr/>
          <p:nvPr userDrawn="1"/>
        </p:nvSpPr>
        <p:spPr>
          <a:xfrm>
            <a:off x="10046584" y="16070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7EC9D4B0-C239-D347-9B0A-036087DF97FF}"/>
              </a:ext>
            </a:extLst>
          </p:cNvPr>
          <p:cNvSpPr/>
          <p:nvPr userDrawn="1"/>
        </p:nvSpPr>
        <p:spPr>
          <a:xfrm rot="10800000">
            <a:off x="10050285" y="12147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8D0F86A9-F1F9-7F43-82E7-D09181DBB897}"/>
              </a:ext>
            </a:extLst>
          </p:cNvPr>
          <p:cNvSpPr/>
          <p:nvPr userDrawn="1"/>
        </p:nvSpPr>
        <p:spPr>
          <a:xfrm>
            <a:off x="10437420"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A7216019-B240-FE4C-ADA0-DC80E2525DBB}"/>
              </a:ext>
            </a:extLst>
          </p:cNvPr>
          <p:cNvSpPr/>
          <p:nvPr userDrawn="1"/>
        </p:nvSpPr>
        <p:spPr>
          <a:xfrm>
            <a:off x="10824832"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0EEDEA5C-2EE8-0742-9869-BD1E0465F6F1}"/>
              </a:ext>
            </a:extLst>
          </p:cNvPr>
          <p:cNvSpPr/>
          <p:nvPr userDrawn="1"/>
        </p:nvSpPr>
        <p:spPr>
          <a:xfrm>
            <a:off x="11216219" y="16082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C6BFD5AC-3FAE-8A40-A409-F9222A5EBF76}"/>
              </a:ext>
            </a:extLst>
          </p:cNvPr>
          <p:cNvSpPr/>
          <p:nvPr userDrawn="1"/>
        </p:nvSpPr>
        <p:spPr>
          <a:xfrm>
            <a:off x="10632204" y="12538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1EDC7834-E62F-AB4E-A9B0-8EF53683BB3F}"/>
              </a:ext>
            </a:extLst>
          </p:cNvPr>
          <p:cNvSpPr/>
          <p:nvPr userDrawn="1"/>
        </p:nvSpPr>
        <p:spPr>
          <a:xfrm rot="10800000">
            <a:off x="10632204"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E78FF83E-316F-5D47-8116-E36C25F33529}"/>
              </a:ext>
            </a:extLst>
          </p:cNvPr>
          <p:cNvSpPr/>
          <p:nvPr userDrawn="1"/>
        </p:nvSpPr>
        <p:spPr>
          <a:xfrm rot="10800000">
            <a:off x="11021772" y="15704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8A8CDC4E-1B00-3F4C-9544-53CA85E451BA}"/>
              </a:ext>
            </a:extLst>
          </p:cNvPr>
          <p:cNvSpPr/>
          <p:nvPr userDrawn="1"/>
        </p:nvSpPr>
        <p:spPr>
          <a:xfrm rot="10800000">
            <a:off x="10824832" y="12160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43F4F96F-FAEB-964C-AECA-0036CE789639}"/>
              </a:ext>
            </a:extLst>
          </p:cNvPr>
          <p:cNvSpPr/>
          <p:nvPr userDrawn="1"/>
        </p:nvSpPr>
        <p:spPr>
          <a:xfrm rot="10800000">
            <a:off x="11212855" y="12118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285B599B-5FD4-2641-9251-6D2B199DB371}"/>
              </a:ext>
            </a:extLst>
          </p:cNvPr>
          <p:cNvSpPr/>
          <p:nvPr userDrawn="1"/>
        </p:nvSpPr>
        <p:spPr>
          <a:xfrm rot="10800000">
            <a:off x="11409796" y="15663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2334627-6E02-9445-8C6A-66FD5113142F}"/>
              </a:ext>
            </a:extLst>
          </p:cNvPr>
          <p:cNvSpPr/>
          <p:nvPr userDrawn="1"/>
        </p:nvSpPr>
        <p:spPr>
          <a:xfrm rot="10800000">
            <a:off x="10243521" y="15671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96DB559E-6940-AF42-A7C9-5531265C2D0E}"/>
              </a:ext>
            </a:extLst>
          </p:cNvPr>
          <p:cNvSpPr/>
          <p:nvPr userDrawn="1"/>
        </p:nvSpPr>
        <p:spPr>
          <a:xfrm>
            <a:off x="10243521" y="12504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2329A2E3-49ED-3146-A486-CE993B7AD161}"/>
              </a:ext>
            </a:extLst>
          </p:cNvPr>
          <p:cNvSpPr/>
          <p:nvPr userDrawn="1"/>
        </p:nvSpPr>
        <p:spPr>
          <a:xfrm>
            <a:off x="11607087" y="16070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96D89F8E-32CC-0D4D-9ED6-16395A69512A}"/>
              </a:ext>
            </a:extLst>
          </p:cNvPr>
          <p:cNvSpPr/>
          <p:nvPr userDrawn="1"/>
        </p:nvSpPr>
        <p:spPr>
          <a:xfrm rot="10800000">
            <a:off x="11804024" y="15671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A1185AB6-D9F6-8044-9EF5-5AAB711667A0}"/>
              </a:ext>
            </a:extLst>
          </p:cNvPr>
          <p:cNvSpPr/>
          <p:nvPr userDrawn="1"/>
        </p:nvSpPr>
        <p:spPr>
          <a:xfrm>
            <a:off x="8876917"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E5C9CD4E-033B-8042-AFA9-8548726C4CF1}"/>
              </a:ext>
            </a:extLst>
          </p:cNvPr>
          <p:cNvSpPr/>
          <p:nvPr userDrawn="1"/>
        </p:nvSpPr>
        <p:spPr>
          <a:xfrm>
            <a:off x="9264329"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69FEB55F-1386-6B42-B2A0-801C8ED546C6}"/>
              </a:ext>
            </a:extLst>
          </p:cNvPr>
          <p:cNvSpPr/>
          <p:nvPr userDrawn="1"/>
        </p:nvSpPr>
        <p:spPr>
          <a:xfrm>
            <a:off x="9655716"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F5EEED3C-2DA7-054B-A314-7C6E2187CE06}"/>
              </a:ext>
            </a:extLst>
          </p:cNvPr>
          <p:cNvSpPr/>
          <p:nvPr userDrawn="1"/>
        </p:nvSpPr>
        <p:spPr>
          <a:xfrm>
            <a:off x="9071701"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C726C939-F699-7243-A1E5-62E941A7F489}"/>
              </a:ext>
            </a:extLst>
          </p:cNvPr>
          <p:cNvSpPr/>
          <p:nvPr userDrawn="1"/>
        </p:nvSpPr>
        <p:spPr>
          <a:xfrm>
            <a:off x="9461269"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EE111015-ABA8-974B-B5C2-FB1C5FE4080E}"/>
              </a:ext>
            </a:extLst>
          </p:cNvPr>
          <p:cNvSpPr/>
          <p:nvPr userDrawn="1"/>
        </p:nvSpPr>
        <p:spPr>
          <a:xfrm rot="10800000">
            <a:off x="9071701" y="228069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1380AD87-787A-754E-B25F-9357A5B8A939}"/>
              </a:ext>
            </a:extLst>
          </p:cNvPr>
          <p:cNvSpPr/>
          <p:nvPr userDrawn="1"/>
        </p:nvSpPr>
        <p:spPr>
          <a:xfrm rot="10800000">
            <a:off x="9264329" y="192622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AFFF70A7-1429-D040-962F-27B8669738B7}"/>
              </a:ext>
            </a:extLst>
          </p:cNvPr>
          <p:cNvSpPr/>
          <p:nvPr userDrawn="1"/>
        </p:nvSpPr>
        <p:spPr>
          <a:xfrm rot="10800000">
            <a:off x="9849293" y="227657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3FD8722A-FDE7-2742-9676-7C76308C6F31}"/>
              </a:ext>
            </a:extLst>
          </p:cNvPr>
          <p:cNvSpPr/>
          <p:nvPr userDrawn="1"/>
        </p:nvSpPr>
        <p:spPr>
          <a:xfrm>
            <a:off x="9849293" y="195990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843E2709-0AAC-4844-86AB-64ABDF6526FD}"/>
              </a:ext>
            </a:extLst>
          </p:cNvPr>
          <p:cNvSpPr/>
          <p:nvPr userDrawn="1"/>
        </p:nvSpPr>
        <p:spPr>
          <a:xfrm rot="10800000">
            <a:off x="8875646" y="192290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983DF28E-07FE-2D41-864E-8E4BFEF9EFE7}"/>
              </a:ext>
            </a:extLst>
          </p:cNvPr>
          <p:cNvSpPr/>
          <p:nvPr userDrawn="1"/>
        </p:nvSpPr>
        <p:spPr>
          <a:xfrm rot="10800000">
            <a:off x="8683018" y="227737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5DF33DBC-61D8-5A47-938B-8902B01E25EE}"/>
              </a:ext>
            </a:extLst>
          </p:cNvPr>
          <p:cNvSpPr/>
          <p:nvPr userDrawn="1"/>
        </p:nvSpPr>
        <p:spPr>
          <a:xfrm>
            <a:off x="10046584" y="23172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E58252B2-528A-0440-8F2B-D060855A5E34}"/>
              </a:ext>
            </a:extLst>
          </p:cNvPr>
          <p:cNvSpPr/>
          <p:nvPr userDrawn="1"/>
        </p:nvSpPr>
        <p:spPr>
          <a:xfrm rot="10800000">
            <a:off x="10050285" y="19249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8666A39F-39A4-2B41-B001-CB4F88B6B72E}"/>
              </a:ext>
            </a:extLst>
          </p:cNvPr>
          <p:cNvSpPr/>
          <p:nvPr userDrawn="1"/>
        </p:nvSpPr>
        <p:spPr>
          <a:xfrm>
            <a:off x="10437420"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B4948277-0B94-0D4B-94D2-87530F195A9F}"/>
              </a:ext>
            </a:extLst>
          </p:cNvPr>
          <p:cNvSpPr/>
          <p:nvPr userDrawn="1"/>
        </p:nvSpPr>
        <p:spPr>
          <a:xfrm>
            <a:off x="10824832"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571DA6FD-E65C-2642-8FA4-609C1A019FE0}"/>
              </a:ext>
            </a:extLst>
          </p:cNvPr>
          <p:cNvSpPr/>
          <p:nvPr userDrawn="1"/>
        </p:nvSpPr>
        <p:spPr>
          <a:xfrm>
            <a:off x="11216219" y="231850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6A5BEDDB-FB68-1A40-9463-01F2D465D00E}"/>
              </a:ext>
            </a:extLst>
          </p:cNvPr>
          <p:cNvSpPr/>
          <p:nvPr userDrawn="1"/>
        </p:nvSpPr>
        <p:spPr>
          <a:xfrm>
            <a:off x="10632204"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10B4C79C-665B-5F48-8497-DB892F8107E6}"/>
              </a:ext>
            </a:extLst>
          </p:cNvPr>
          <p:cNvSpPr/>
          <p:nvPr userDrawn="1"/>
        </p:nvSpPr>
        <p:spPr>
          <a:xfrm>
            <a:off x="11021772" y="196403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0285D9A8-4A80-EB4A-87ED-F1EFB2E883DA}"/>
              </a:ext>
            </a:extLst>
          </p:cNvPr>
          <p:cNvSpPr/>
          <p:nvPr userDrawn="1"/>
        </p:nvSpPr>
        <p:spPr>
          <a:xfrm rot="10800000">
            <a:off x="10632204" y="228069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E3D0B1F5-C577-5B43-8A02-E3B513ACA0A3}"/>
              </a:ext>
            </a:extLst>
          </p:cNvPr>
          <p:cNvSpPr/>
          <p:nvPr userDrawn="1"/>
        </p:nvSpPr>
        <p:spPr>
          <a:xfrm rot="10800000">
            <a:off x="11021772" y="228069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2A84EA80-238B-A943-9A81-64A2CCDEF130}"/>
              </a:ext>
            </a:extLst>
          </p:cNvPr>
          <p:cNvSpPr/>
          <p:nvPr userDrawn="1"/>
        </p:nvSpPr>
        <p:spPr>
          <a:xfrm rot="10800000">
            <a:off x="11212855" y="19220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3987B152-A9B5-0B48-9125-936EDE132409}"/>
              </a:ext>
            </a:extLst>
          </p:cNvPr>
          <p:cNvSpPr/>
          <p:nvPr userDrawn="1"/>
        </p:nvSpPr>
        <p:spPr>
          <a:xfrm rot="10800000">
            <a:off x="11409796" y="227657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5595C1C0-DB8F-BE4E-8302-01FFB0F59CD8}"/>
              </a:ext>
            </a:extLst>
          </p:cNvPr>
          <p:cNvSpPr/>
          <p:nvPr userDrawn="1"/>
        </p:nvSpPr>
        <p:spPr>
          <a:xfrm>
            <a:off x="11409796" y="195990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E1C5758B-C43B-8347-A39C-6DF465B6FD41}"/>
              </a:ext>
            </a:extLst>
          </p:cNvPr>
          <p:cNvSpPr/>
          <p:nvPr userDrawn="1"/>
        </p:nvSpPr>
        <p:spPr>
          <a:xfrm rot="10800000">
            <a:off x="10436149" y="192290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828E7130-3AED-1A42-BB27-58B428B5C27E}"/>
              </a:ext>
            </a:extLst>
          </p:cNvPr>
          <p:cNvSpPr/>
          <p:nvPr userDrawn="1"/>
        </p:nvSpPr>
        <p:spPr>
          <a:xfrm rot="10800000">
            <a:off x="10243521" y="227737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38C49517-C879-8045-B0B4-3384BAA4580E}"/>
              </a:ext>
            </a:extLst>
          </p:cNvPr>
          <p:cNvSpPr/>
          <p:nvPr userDrawn="1"/>
        </p:nvSpPr>
        <p:spPr>
          <a:xfrm>
            <a:off x="10243521" y="19607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E63D81D7-58B8-FD45-8479-71F4ED209049}"/>
              </a:ext>
            </a:extLst>
          </p:cNvPr>
          <p:cNvSpPr/>
          <p:nvPr userDrawn="1"/>
        </p:nvSpPr>
        <p:spPr>
          <a:xfrm>
            <a:off x="11607087" y="23172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F0FA7C9D-2926-0045-9EC6-BDCA60333793}"/>
              </a:ext>
            </a:extLst>
          </p:cNvPr>
          <p:cNvSpPr/>
          <p:nvPr userDrawn="1"/>
        </p:nvSpPr>
        <p:spPr>
          <a:xfrm rot="10800000">
            <a:off x="11610788" y="19249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6E4A4B9A-E943-464C-8EC1-A25441252EA2}"/>
              </a:ext>
            </a:extLst>
          </p:cNvPr>
          <p:cNvSpPr/>
          <p:nvPr userDrawn="1"/>
        </p:nvSpPr>
        <p:spPr>
          <a:xfrm rot="10800000">
            <a:off x="11804024" y="227737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F45D0EDA-DF5F-A54F-9AFD-343C0D992459}"/>
              </a:ext>
            </a:extLst>
          </p:cNvPr>
          <p:cNvSpPr/>
          <p:nvPr userDrawn="1"/>
        </p:nvSpPr>
        <p:spPr>
          <a:xfrm>
            <a:off x="11804024" y="19607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917F1217-BFE7-4841-813D-78ECA15073CB}"/>
              </a:ext>
            </a:extLst>
          </p:cNvPr>
          <p:cNvSpPr/>
          <p:nvPr userDrawn="1"/>
        </p:nvSpPr>
        <p:spPr>
          <a:xfrm>
            <a:off x="6135455"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0ED62CE8-43BA-2B46-BE40-4994A780BD75}"/>
              </a:ext>
            </a:extLst>
          </p:cNvPr>
          <p:cNvSpPr/>
          <p:nvPr userDrawn="1"/>
        </p:nvSpPr>
        <p:spPr>
          <a:xfrm>
            <a:off x="6526842"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43417425-CD65-D84B-803A-9D5D258810CC}"/>
              </a:ext>
            </a:extLst>
          </p:cNvPr>
          <p:cNvSpPr/>
          <p:nvPr userDrawn="1"/>
        </p:nvSpPr>
        <p:spPr>
          <a:xfrm>
            <a:off x="5942827"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04A8717D-3767-2642-AF68-8135D772FF3C}"/>
              </a:ext>
            </a:extLst>
          </p:cNvPr>
          <p:cNvSpPr/>
          <p:nvPr userDrawn="1"/>
        </p:nvSpPr>
        <p:spPr>
          <a:xfrm>
            <a:off x="6332395"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A82D6B42-6BE9-7945-B59A-FEB7323281CE}"/>
              </a:ext>
            </a:extLst>
          </p:cNvPr>
          <p:cNvSpPr/>
          <p:nvPr userDrawn="1"/>
        </p:nvSpPr>
        <p:spPr>
          <a:xfrm rot="10800000">
            <a:off x="6135455" y="26400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95C6652E-750F-F745-8A94-536F4BB7B9EC}"/>
              </a:ext>
            </a:extLst>
          </p:cNvPr>
          <p:cNvSpPr/>
          <p:nvPr userDrawn="1"/>
        </p:nvSpPr>
        <p:spPr>
          <a:xfrm rot="10800000">
            <a:off x="6720419" y="29904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55AB98FD-B8CC-064D-9726-641CAF3A0EE1}"/>
              </a:ext>
            </a:extLst>
          </p:cNvPr>
          <p:cNvSpPr/>
          <p:nvPr userDrawn="1"/>
        </p:nvSpPr>
        <p:spPr>
          <a:xfrm>
            <a:off x="6720419" y="26737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90977776-1219-D24C-854A-8B668AE019F5}"/>
              </a:ext>
            </a:extLst>
          </p:cNvPr>
          <p:cNvSpPr/>
          <p:nvPr userDrawn="1"/>
        </p:nvSpPr>
        <p:spPr>
          <a:xfrm>
            <a:off x="6917710" y="3031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4AC26E3F-C1EF-E942-A82A-50B98EA5D894}"/>
              </a:ext>
            </a:extLst>
          </p:cNvPr>
          <p:cNvSpPr/>
          <p:nvPr userDrawn="1"/>
        </p:nvSpPr>
        <p:spPr>
          <a:xfrm rot="10800000">
            <a:off x="6921410" y="2638804"/>
            <a:ext cx="667597" cy="596743"/>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71D04485-9D7B-8E4B-80B2-5958292408F7}"/>
              </a:ext>
            </a:extLst>
          </p:cNvPr>
          <p:cNvSpPr/>
          <p:nvPr userDrawn="1"/>
        </p:nvSpPr>
        <p:spPr>
          <a:xfrm>
            <a:off x="7308546"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23AAAF80-71E7-1245-B770-14D989F87186}"/>
              </a:ext>
            </a:extLst>
          </p:cNvPr>
          <p:cNvSpPr/>
          <p:nvPr userDrawn="1"/>
        </p:nvSpPr>
        <p:spPr>
          <a:xfrm>
            <a:off x="7295399" y="3031092"/>
            <a:ext cx="1071938" cy="958171"/>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5EC612C8-9962-1440-85D1-DECFC68EA85A}"/>
              </a:ext>
            </a:extLst>
          </p:cNvPr>
          <p:cNvSpPr/>
          <p:nvPr userDrawn="1"/>
        </p:nvSpPr>
        <p:spPr>
          <a:xfrm>
            <a:off x="8087345"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555A5EBF-65B8-6043-8F26-CD051A11332F}"/>
              </a:ext>
            </a:extLst>
          </p:cNvPr>
          <p:cNvSpPr/>
          <p:nvPr userDrawn="1"/>
        </p:nvSpPr>
        <p:spPr>
          <a:xfrm>
            <a:off x="7503330"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85A434CA-B90D-AE4A-89C4-DFA4AF079334}"/>
              </a:ext>
            </a:extLst>
          </p:cNvPr>
          <p:cNvSpPr/>
          <p:nvPr userDrawn="1"/>
        </p:nvSpPr>
        <p:spPr>
          <a:xfrm>
            <a:off x="7892898"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AA332F3F-4716-5C4F-8FEA-E017E23CD80A}"/>
              </a:ext>
            </a:extLst>
          </p:cNvPr>
          <p:cNvSpPr/>
          <p:nvPr userDrawn="1"/>
        </p:nvSpPr>
        <p:spPr>
          <a:xfrm rot="10800000">
            <a:off x="7503330" y="29945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45608ED6-77BC-704E-B382-062C317826A6}"/>
              </a:ext>
            </a:extLst>
          </p:cNvPr>
          <p:cNvSpPr/>
          <p:nvPr userDrawn="1"/>
        </p:nvSpPr>
        <p:spPr>
          <a:xfrm rot="10800000">
            <a:off x="7695958" y="26400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8F43ECC9-500C-7A46-907E-57CD516B77E9}"/>
              </a:ext>
            </a:extLst>
          </p:cNvPr>
          <p:cNvSpPr/>
          <p:nvPr userDrawn="1"/>
        </p:nvSpPr>
        <p:spPr>
          <a:xfrm rot="10800000">
            <a:off x="8083981" y="26359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CC6B0CB5-BF74-544B-A2E4-82E72898C6FC}"/>
              </a:ext>
            </a:extLst>
          </p:cNvPr>
          <p:cNvSpPr/>
          <p:nvPr userDrawn="1"/>
        </p:nvSpPr>
        <p:spPr>
          <a:xfrm rot="10800000">
            <a:off x="8280922" y="29904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F9A2CCBB-8D81-B041-B007-427A64DC7801}"/>
              </a:ext>
            </a:extLst>
          </p:cNvPr>
          <p:cNvSpPr/>
          <p:nvPr userDrawn="1"/>
        </p:nvSpPr>
        <p:spPr>
          <a:xfrm>
            <a:off x="8272938" y="3018392"/>
            <a:ext cx="689940" cy="616715"/>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9056A732-1FE7-A343-9316-538C67212586}"/>
              </a:ext>
            </a:extLst>
          </p:cNvPr>
          <p:cNvSpPr/>
          <p:nvPr userDrawn="1"/>
        </p:nvSpPr>
        <p:spPr>
          <a:xfrm rot="10800000">
            <a:off x="8481914" y="26388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9852AE11-D61A-2540-9931-EDE414C63783}"/>
              </a:ext>
            </a:extLst>
          </p:cNvPr>
          <p:cNvSpPr/>
          <p:nvPr userDrawn="1"/>
        </p:nvSpPr>
        <p:spPr>
          <a:xfrm>
            <a:off x="3796704" y="3741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4C5A1022-7DE3-0F4D-9816-3B9B2901C169}"/>
              </a:ext>
            </a:extLst>
          </p:cNvPr>
          <p:cNvSpPr/>
          <p:nvPr userDrawn="1"/>
        </p:nvSpPr>
        <p:spPr>
          <a:xfrm rot="10800000">
            <a:off x="3800405" y="334901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B299B79F-FD2E-A14C-95DD-BFC84661A489}"/>
              </a:ext>
            </a:extLst>
          </p:cNvPr>
          <p:cNvSpPr/>
          <p:nvPr userDrawn="1"/>
        </p:nvSpPr>
        <p:spPr>
          <a:xfrm>
            <a:off x="5357207" y="3741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9132565A-8C36-4B43-B159-BFEE5BC6C717}"/>
              </a:ext>
            </a:extLst>
          </p:cNvPr>
          <p:cNvSpPr/>
          <p:nvPr userDrawn="1"/>
        </p:nvSpPr>
        <p:spPr>
          <a:xfrm>
            <a:off x="6135455"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79BE695A-5665-EA4F-BC41-577100E145C0}"/>
              </a:ext>
            </a:extLst>
          </p:cNvPr>
          <p:cNvSpPr/>
          <p:nvPr userDrawn="1"/>
        </p:nvSpPr>
        <p:spPr>
          <a:xfrm>
            <a:off x="6526842"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8D76F519-0ED4-964D-AC5C-5F7F7CB66F21}"/>
              </a:ext>
            </a:extLst>
          </p:cNvPr>
          <p:cNvSpPr/>
          <p:nvPr userDrawn="1"/>
        </p:nvSpPr>
        <p:spPr>
          <a:xfrm>
            <a:off x="5942827" y="338809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7D0883E9-4FD6-564D-9238-B8B38A528AAC}"/>
              </a:ext>
            </a:extLst>
          </p:cNvPr>
          <p:cNvSpPr/>
          <p:nvPr userDrawn="1"/>
        </p:nvSpPr>
        <p:spPr>
          <a:xfrm rot="10800000">
            <a:off x="5942827"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A26456D7-13C3-DB4A-9C2E-E675E6A24F33}"/>
              </a:ext>
            </a:extLst>
          </p:cNvPr>
          <p:cNvSpPr/>
          <p:nvPr userDrawn="1"/>
        </p:nvSpPr>
        <p:spPr>
          <a:xfrm rot="10800000">
            <a:off x="6332395"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C684D90F-F701-084E-8F1B-41AAA9CCBBBC}"/>
              </a:ext>
            </a:extLst>
          </p:cNvPr>
          <p:cNvSpPr/>
          <p:nvPr userDrawn="1"/>
        </p:nvSpPr>
        <p:spPr>
          <a:xfrm rot="10800000">
            <a:off x="6135455" y="335028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0B682E0D-D4EF-A142-8932-01B228AAF66B}"/>
              </a:ext>
            </a:extLst>
          </p:cNvPr>
          <p:cNvSpPr/>
          <p:nvPr userDrawn="1"/>
        </p:nvSpPr>
        <p:spPr>
          <a:xfrm rot="10800000">
            <a:off x="6523478" y="33461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B9CA1CAE-F6C9-5348-9169-2DD25B1F1079}"/>
              </a:ext>
            </a:extLst>
          </p:cNvPr>
          <p:cNvSpPr/>
          <p:nvPr userDrawn="1"/>
        </p:nvSpPr>
        <p:spPr>
          <a:xfrm rot="10800000">
            <a:off x="6720419" y="37006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6C3FF82D-DE0C-F644-926D-E194FCDCEFF0}"/>
              </a:ext>
            </a:extLst>
          </p:cNvPr>
          <p:cNvSpPr/>
          <p:nvPr userDrawn="1"/>
        </p:nvSpPr>
        <p:spPr>
          <a:xfrm>
            <a:off x="6720419" y="338397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565ED27A-3309-AC48-A053-270C30AA7173}"/>
              </a:ext>
            </a:extLst>
          </p:cNvPr>
          <p:cNvSpPr/>
          <p:nvPr userDrawn="1"/>
        </p:nvSpPr>
        <p:spPr>
          <a:xfrm rot="10800000">
            <a:off x="5746772" y="334696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87BBA979-3528-6B4E-8AA0-A0482C0F47AC}"/>
              </a:ext>
            </a:extLst>
          </p:cNvPr>
          <p:cNvSpPr/>
          <p:nvPr userDrawn="1"/>
        </p:nvSpPr>
        <p:spPr>
          <a:xfrm rot="10800000">
            <a:off x="5554144" y="370144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5AC5A58C-FABE-B54C-A8BF-AA46F8FE12B6}"/>
              </a:ext>
            </a:extLst>
          </p:cNvPr>
          <p:cNvSpPr/>
          <p:nvPr userDrawn="1"/>
        </p:nvSpPr>
        <p:spPr>
          <a:xfrm>
            <a:off x="6917710" y="3741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CD394181-EF81-8543-9A3A-2CD181E8B8BE}"/>
              </a:ext>
            </a:extLst>
          </p:cNvPr>
          <p:cNvSpPr/>
          <p:nvPr userDrawn="1"/>
        </p:nvSpPr>
        <p:spPr>
          <a:xfrm rot="10800000">
            <a:off x="8083981" y="33461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EF6511AA-04D6-114E-8C9F-2CE8CE50F121}"/>
              </a:ext>
            </a:extLst>
          </p:cNvPr>
          <p:cNvSpPr/>
          <p:nvPr userDrawn="1"/>
        </p:nvSpPr>
        <p:spPr>
          <a:xfrm rot="10800000">
            <a:off x="8280922" y="37006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DA24F5C7-9F4A-3847-9415-3DAA2F1BDA2F}"/>
              </a:ext>
            </a:extLst>
          </p:cNvPr>
          <p:cNvSpPr/>
          <p:nvPr userDrawn="1"/>
        </p:nvSpPr>
        <p:spPr>
          <a:xfrm rot="10800000">
            <a:off x="7307275" y="334696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42E975D5-D350-B142-B52E-7D74427C90FB}"/>
              </a:ext>
            </a:extLst>
          </p:cNvPr>
          <p:cNvSpPr/>
          <p:nvPr userDrawn="1"/>
        </p:nvSpPr>
        <p:spPr>
          <a:xfrm rot="10800000">
            <a:off x="7114647" y="370144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A7BBF047-66D5-5848-BBC9-44A3AF78703F}"/>
              </a:ext>
            </a:extLst>
          </p:cNvPr>
          <p:cNvSpPr/>
          <p:nvPr userDrawn="1"/>
        </p:nvSpPr>
        <p:spPr>
          <a:xfrm>
            <a:off x="8478213" y="3741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CC6D2B0B-23FA-104E-9EAD-FE2DE049E29D}"/>
              </a:ext>
            </a:extLst>
          </p:cNvPr>
          <p:cNvSpPr/>
          <p:nvPr userDrawn="1"/>
        </p:nvSpPr>
        <p:spPr>
          <a:xfrm>
            <a:off x="8876917"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343BFA1C-F222-7D41-8349-B9797CEF658D}"/>
              </a:ext>
            </a:extLst>
          </p:cNvPr>
          <p:cNvSpPr/>
          <p:nvPr userDrawn="1"/>
        </p:nvSpPr>
        <p:spPr>
          <a:xfrm>
            <a:off x="9264329"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CAE882D5-D33B-8F4C-AB94-CD632C2CC72B}"/>
              </a:ext>
            </a:extLst>
          </p:cNvPr>
          <p:cNvSpPr/>
          <p:nvPr userDrawn="1"/>
        </p:nvSpPr>
        <p:spPr>
          <a:xfrm>
            <a:off x="9655716"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487A739B-B0FC-6B49-9E0D-58A7523537B4}"/>
              </a:ext>
            </a:extLst>
          </p:cNvPr>
          <p:cNvSpPr/>
          <p:nvPr userDrawn="1"/>
        </p:nvSpPr>
        <p:spPr>
          <a:xfrm>
            <a:off x="9071701"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22ECD2BF-C5D9-3A41-AF36-0AA855926580}"/>
              </a:ext>
            </a:extLst>
          </p:cNvPr>
          <p:cNvSpPr/>
          <p:nvPr userDrawn="1"/>
        </p:nvSpPr>
        <p:spPr>
          <a:xfrm>
            <a:off x="9461269"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9A399499-8C77-F346-B17E-522B498D6F07}"/>
              </a:ext>
            </a:extLst>
          </p:cNvPr>
          <p:cNvSpPr/>
          <p:nvPr userDrawn="1"/>
        </p:nvSpPr>
        <p:spPr>
          <a:xfrm rot="10800000">
            <a:off x="9071701" y="29945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DFB17E46-4859-C444-B2EB-ECD17788BAA7}"/>
              </a:ext>
            </a:extLst>
          </p:cNvPr>
          <p:cNvSpPr/>
          <p:nvPr userDrawn="1"/>
        </p:nvSpPr>
        <p:spPr>
          <a:xfrm rot="10800000">
            <a:off x="9461269" y="29945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7576C3F3-1130-1642-A54B-86504B03E93E}"/>
              </a:ext>
            </a:extLst>
          </p:cNvPr>
          <p:cNvSpPr/>
          <p:nvPr userDrawn="1"/>
        </p:nvSpPr>
        <p:spPr>
          <a:xfrm rot="10800000">
            <a:off x="9264329" y="26400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19D72578-4809-1448-ABBF-6544F1598789}"/>
              </a:ext>
            </a:extLst>
          </p:cNvPr>
          <p:cNvSpPr/>
          <p:nvPr userDrawn="1"/>
        </p:nvSpPr>
        <p:spPr>
          <a:xfrm rot="10800000">
            <a:off x="9652352" y="26359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1EAE843D-E30D-0844-A4BF-1D757C9C7F7E}"/>
              </a:ext>
            </a:extLst>
          </p:cNvPr>
          <p:cNvSpPr/>
          <p:nvPr userDrawn="1"/>
        </p:nvSpPr>
        <p:spPr>
          <a:xfrm rot="10800000">
            <a:off x="9849293" y="29904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4173378D-DFD7-7C40-A18B-C28AB67CA7A3}"/>
              </a:ext>
            </a:extLst>
          </p:cNvPr>
          <p:cNvSpPr/>
          <p:nvPr userDrawn="1"/>
        </p:nvSpPr>
        <p:spPr>
          <a:xfrm>
            <a:off x="9849293" y="26737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D454CCCC-09D9-1A46-B354-A0AAACA7DE69}"/>
              </a:ext>
            </a:extLst>
          </p:cNvPr>
          <p:cNvSpPr/>
          <p:nvPr userDrawn="1"/>
        </p:nvSpPr>
        <p:spPr>
          <a:xfrm rot="10800000">
            <a:off x="8683018" y="29912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B6594E01-B1E8-454F-AB6A-95B98D604B52}"/>
              </a:ext>
            </a:extLst>
          </p:cNvPr>
          <p:cNvSpPr/>
          <p:nvPr userDrawn="1"/>
        </p:nvSpPr>
        <p:spPr>
          <a:xfrm>
            <a:off x="8683018" y="26745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0C274B91-C2DE-F84E-BBD2-A3CB49D31619}"/>
              </a:ext>
            </a:extLst>
          </p:cNvPr>
          <p:cNvSpPr/>
          <p:nvPr userDrawn="1"/>
        </p:nvSpPr>
        <p:spPr>
          <a:xfrm>
            <a:off x="10046584" y="3031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F009DB81-FB1D-9D4A-8C29-093D5336E166}"/>
              </a:ext>
            </a:extLst>
          </p:cNvPr>
          <p:cNvSpPr/>
          <p:nvPr userDrawn="1"/>
        </p:nvSpPr>
        <p:spPr>
          <a:xfrm rot="10800000">
            <a:off x="10050285" y="26388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B4D6103E-55F7-CC4A-8CD3-76EE60436A1E}"/>
              </a:ext>
            </a:extLst>
          </p:cNvPr>
          <p:cNvSpPr/>
          <p:nvPr userDrawn="1"/>
        </p:nvSpPr>
        <p:spPr>
          <a:xfrm>
            <a:off x="11216219" y="30323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4CBF50D6-EE76-7F4F-85D5-A462636F11A2}"/>
              </a:ext>
            </a:extLst>
          </p:cNvPr>
          <p:cNvSpPr/>
          <p:nvPr userDrawn="1"/>
        </p:nvSpPr>
        <p:spPr>
          <a:xfrm>
            <a:off x="11021772" y="26778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157BB694-0D96-6647-AAB1-DCAD6A5ADEFF}"/>
              </a:ext>
            </a:extLst>
          </p:cNvPr>
          <p:cNvSpPr/>
          <p:nvPr userDrawn="1"/>
        </p:nvSpPr>
        <p:spPr>
          <a:xfrm rot="10800000">
            <a:off x="11021772" y="29945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6D46EA89-0096-4949-AC5D-D935DD8C2079}"/>
              </a:ext>
            </a:extLst>
          </p:cNvPr>
          <p:cNvSpPr/>
          <p:nvPr userDrawn="1"/>
        </p:nvSpPr>
        <p:spPr>
          <a:xfrm rot="10800000">
            <a:off x="10824832" y="26400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4A88E11A-0978-344A-9096-5A906668A614}"/>
              </a:ext>
            </a:extLst>
          </p:cNvPr>
          <p:cNvSpPr/>
          <p:nvPr userDrawn="1"/>
        </p:nvSpPr>
        <p:spPr>
          <a:xfrm rot="10800000">
            <a:off x="11212855" y="26359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EAF19EAD-3170-5D4C-A8AA-CD5C8238D360}"/>
              </a:ext>
            </a:extLst>
          </p:cNvPr>
          <p:cNvSpPr/>
          <p:nvPr userDrawn="1"/>
        </p:nvSpPr>
        <p:spPr>
          <a:xfrm rot="10800000">
            <a:off x="11409796" y="29904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E28A1E40-F632-5746-97FE-7D232A0A055A}"/>
              </a:ext>
            </a:extLst>
          </p:cNvPr>
          <p:cNvSpPr/>
          <p:nvPr userDrawn="1"/>
        </p:nvSpPr>
        <p:spPr>
          <a:xfrm>
            <a:off x="11409796" y="26737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173A85E1-27BE-AC42-A749-E2F99CB7EBDF}"/>
              </a:ext>
            </a:extLst>
          </p:cNvPr>
          <p:cNvSpPr/>
          <p:nvPr userDrawn="1"/>
        </p:nvSpPr>
        <p:spPr>
          <a:xfrm rot="10800000">
            <a:off x="10436149" y="26367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3D306D77-5231-CF4E-830D-C6B85EBDABD9}"/>
              </a:ext>
            </a:extLst>
          </p:cNvPr>
          <p:cNvSpPr/>
          <p:nvPr userDrawn="1"/>
        </p:nvSpPr>
        <p:spPr>
          <a:xfrm rot="10800000">
            <a:off x="10243521" y="29912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A46750D6-D51D-5B4A-A851-08E1CF4D76C5}"/>
              </a:ext>
            </a:extLst>
          </p:cNvPr>
          <p:cNvSpPr/>
          <p:nvPr userDrawn="1"/>
        </p:nvSpPr>
        <p:spPr>
          <a:xfrm>
            <a:off x="10243521" y="26745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D8CE1846-8888-DF42-9DED-05A5B6637EC8}"/>
              </a:ext>
            </a:extLst>
          </p:cNvPr>
          <p:cNvSpPr/>
          <p:nvPr userDrawn="1"/>
        </p:nvSpPr>
        <p:spPr>
          <a:xfrm>
            <a:off x="11607087" y="3031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491F7941-B48A-464D-A197-95D571465B8B}"/>
              </a:ext>
            </a:extLst>
          </p:cNvPr>
          <p:cNvSpPr/>
          <p:nvPr userDrawn="1"/>
        </p:nvSpPr>
        <p:spPr>
          <a:xfrm rot="10800000">
            <a:off x="11610788" y="26388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8D202582-06AF-FD47-8315-4D8F70CAD568}"/>
              </a:ext>
            </a:extLst>
          </p:cNvPr>
          <p:cNvSpPr/>
          <p:nvPr userDrawn="1"/>
        </p:nvSpPr>
        <p:spPr>
          <a:xfrm rot="10800000">
            <a:off x="11804024" y="29912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81A4AA69-576F-A24F-8AB2-F7A900532A6B}"/>
              </a:ext>
            </a:extLst>
          </p:cNvPr>
          <p:cNvSpPr/>
          <p:nvPr userDrawn="1"/>
        </p:nvSpPr>
        <p:spPr>
          <a:xfrm>
            <a:off x="11804024" y="26745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C4E29C07-FCAB-FE4E-95BE-515D3A04AE8F}"/>
              </a:ext>
            </a:extLst>
          </p:cNvPr>
          <p:cNvSpPr/>
          <p:nvPr userDrawn="1"/>
        </p:nvSpPr>
        <p:spPr>
          <a:xfrm>
            <a:off x="8876917"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124C72BD-C6F0-994D-BA13-800E53FAC338}"/>
              </a:ext>
            </a:extLst>
          </p:cNvPr>
          <p:cNvSpPr/>
          <p:nvPr userDrawn="1"/>
        </p:nvSpPr>
        <p:spPr>
          <a:xfrm>
            <a:off x="9264329"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9EC479AA-EA23-7945-B4F9-A948A0397567}"/>
              </a:ext>
            </a:extLst>
          </p:cNvPr>
          <p:cNvSpPr/>
          <p:nvPr userDrawn="1"/>
        </p:nvSpPr>
        <p:spPr>
          <a:xfrm>
            <a:off x="9655716"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434E7FFB-E855-4D48-AD16-676F2E906C66}"/>
              </a:ext>
            </a:extLst>
          </p:cNvPr>
          <p:cNvSpPr/>
          <p:nvPr userDrawn="1"/>
        </p:nvSpPr>
        <p:spPr>
          <a:xfrm>
            <a:off x="9071701" y="338809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AB5BA923-7E5D-734C-9985-F416E6196266}"/>
              </a:ext>
            </a:extLst>
          </p:cNvPr>
          <p:cNvSpPr/>
          <p:nvPr userDrawn="1"/>
        </p:nvSpPr>
        <p:spPr>
          <a:xfrm>
            <a:off x="9461269" y="338809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F34865EC-E3F9-A448-9CF5-E7320560EF4E}"/>
              </a:ext>
            </a:extLst>
          </p:cNvPr>
          <p:cNvSpPr/>
          <p:nvPr userDrawn="1"/>
        </p:nvSpPr>
        <p:spPr>
          <a:xfrm rot="10800000">
            <a:off x="9071701"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44A80BA2-14E2-1549-A322-25AB99F960FC}"/>
              </a:ext>
            </a:extLst>
          </p:cNvPr>
          <p:cNvSpPr/>
          <p:nvPr userDrawn="1"/>
        </p:nvSpPr>
        <p:spPr>
          <a:xfrm rot="10800000">
            <a:off x="9461269"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2A8AD675-B8B9-4949-AC16-B33C8FFE3ADA}"/>
              </a:ext>
            </a:extLst>
          </p:cNvPr>
          <p:cNvSpPr/>
          <p:nvPr userDrawn="1"/>
        </p:nvSpPr>
        <p:spPr>
          <a:xfrm rot="10800000">
            <a:off x="9264329" y="335028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53D1834A-408C-B34E-B0AA-1FE40CAEABA5}"/>
              </a:ext>
            </a:extLst>
          </p:cNvPr>
          <p:cNvSpPr/>
          <p:nvPr userDrawn="1"/>
        </p:nvSpPr>
        <p:spPr>
          <a:xfrm rot="10800000">
            <a:off x="9652352" y="33461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75E266C0-4B68-004B-8DAF-1E4D0D4FF05C}"/>
              </a:ext>
            </a:extLst>
          </p:cNvPr>
          <p:cNvSpPr/>
          <p:nvPr userDrawn="1"/>
        </p:nvSpPr>
        <p:spPr>
          <a:xfrm rot="10800000">
            <a:off x="9849293" y="370064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494D6CE7-6924-854F-92DE-2EC2697FCFAD}"/>
              </a:ext>
            </a:extLst>
          </p:cNvPr>
          <p:cNvSpPr/>
          <p:nvPr userDrawn="1"/>
        </p:nvSpPr>
        <p:spPr>
          <a:xfrm>
            <a:off x="9849293" y="338397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E9A82EB5-B35C-864D-B6E6-ABCEECD41354}"/>
              </a:ext>
            </a:extLst>
          </p:cNvPr>
          <p:cNvSpPr/>
          <p:nvPr userDrawn="1"/>
        </p:nvSpPr>
        <p:spPr>
          <a:xfrm rot="10800000">
            <a:off x="8875646" y="334696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5092A398-BA26-4541-8627-3372D2F2D71E}"/>
              </a:ext>
            </a:extLst>
          </p:cNvPr>
          <p:cNvSpPr/>
          <p:nvPr userDrawn="1"/>
        </p:nvSpPr>
        <p:spPr>
          <a:xfrm rot="10800000">
            <a:off x="8683018" y="370144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ADC00CC7-E8DF-5946-967F-5FF7F2C3CA22}"/>
              </a:ext>
            </a:extLst>
          </p:cNvPr>
          <p:cNvSpPr/>
          <p:nvPr userDrawn="1"/>
        </p:nvSpPr>
        <p:spPr>
          <a:xfrm>
            <a:off x="10046584" y="3741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E6CD5032-ECEF-014B-9E69-13586027317B}"/>
              </a:ext>
            </a:extLst>
          </p:cNvPr>
          <p:cNvSpPr/>
          <p:nvPr userDrawn="1"/>
        </p:nvSpPr>
        <p:spPr>
          <a:xfrm rot="10800000">
            <a:off x="10050285" y="334901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90AE0A8-44EB-434C-82F9-EC3AD4D68EB4}"/>
              </a:ext>
            </a:extLst>
          </p:cNvPr>
          <p:cNvSpPr/>
          <p:nvPr userDrawn="1"/>
        </p:nvSpPr>
        <p:spPr>
          <a:xfrm>
            <a:off x="10437420"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9FB4F30F-9978-3A40-9761-D0B78670EB2B}"/>
              </a:ext>
            </a:extLst>
          </p:cNvPr>
          <p:cNvSpPr/>
          <p:nvPr userDrawn="1"/>
        </p:nvSpPr>
        <p:spPr>
          <a:xfrm>
            <a:off x="10824832"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8968EEB1-268E-1B4C-A2D0-03620ABB8D6F}"/>
              </a:ext>
            </a:extLst>
          </p:cNvPr>
          <p:cNvSpPr/>
          <p:nvPr userDrawn="1"/>
        </p:nvSpPr>
        <p:spPr>
          <a:xfrm>
            <a:off x="11216219" y="37425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0C572417-5225-5742-AC57-965E89DDF2C7}"/>
              </a:ext>
            </a:extLst>
          </p:cNvPr>
          <p:cNvSpPr/>
          <p:nvPr userDrawn="1"/>
        </p:nvSpPr>
        <p:spPr>
          <a:xfrm>
            <a:off x="10632204" y="338809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6BD0F06D-CA2C-F144-B964-F1C0E1EDCF97}"/>
              </a:ext>
            </a:extLst>
          </p:cNvPr>
          <p:cNvSpPr/>
          <p:nvPr userDrawn="1"/>
        </p:nvSpPr>
        <p:spPr>
          <a:xfrm>
            <a:off x="11021772" y="338809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000E0DD3-056E-0849-A116-62F568A41E2D}"/>
              </a:ext>
            </a:extLst>
          </p:cNvPr>
          <p:cNvSpPr/>
          <p:nvPr userDrawn="1"/>
        </p:nvSpPr>
        <p:spPr>
          <a:xfrm rot="10800000">
            <a:off x="10632204"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872195C3-4985-5849-8567-47AE05AEC25B}"/>
              </a:ext>
            </a:extLst>
          </p:cNvPr>
          <p:cNvSpPr/>
          <p:nvPr userDrawn="1"/>
        </p:nvSpPr>
        <p:spPr>
          <a:xfrm rot="10800000">
            <a:off x="11021772" y="370476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4AA1E832-9C77-B746-9253-DBDEBCFA0F19}"/>
              </a:ext>
            </a:extLst>
          </p:cNvPr>
          <p:cNvSpPr/>
          <p:nvPr userDrawn="1"/>
        </p:nvSpPr>
        <p:spPr>
          <a:xfrm rot="10800000">
            <a:off x="10824832" y="335028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AE478D98-1BD5-124A-BE07-C257535D9B66}"/>
              </a:ext>
            </a:extLst>
          </p:cNvPr>
          <p:cNvSpPr/>
          <p:nvPr userDrawn="1"/>
        </p:nvSpPr>
        <p:spPr>
          <a:xfrm rot="10800000">
            <a:off x="11212855" y="33461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EE3D9E20-0772-E547-9E5C-2D7A55F71B7C}"/>
              </a:ext>
            </a:extLst>
          </p:cNvPr>
          <p:cNvSpPr/>
          <p:nvPr userDrawn="1"/>
        </p:nvSpPr>
        <p:spPr>
          <a:xfrm>
            <a:off x="11409796" y="338397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3EA57198-933D-1D47-BD8E-48B217E37CB2}"/>
              </a:ext>
            </a:extLst>
          </p:cNvPr>
          <p:cNvSpPr/>
          <p:nvPr userDrawn="1"/>
        </p:nvSpPr>
        <p:spPr>
          <a:xfrm rot="10800000">
            <a:off x="10436149" y="334696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942FBE0E-3034-E04A-A543-72D6F1951298}"/>
              </a:ext>
            </a:extLst>
          </p:cNvPr>
          <p:cNvSpPr/>
          <p:nvPr userDrawn="1"/>
        </p:nvSpPr>
        <p:spPr>
          <a:xfrm rot="10800000">
            <a:off x="10243521" y="370144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9BF38E37-16F4-6F43-9F84-B914A0C06484}"/>
              </a:ext>
            </a:extLst>
          </p:cNvPr>
          <p:cNvSpPr/>
          <p:nvPr userDrawn="1"/>
        </p:nvSpPr>
        <p:spPr>
          <a:xfrm>
            <a:off x="10243521" y="33847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234223E2-B1BC-E74E-9C3D-ABDF49F3E578}"/>
              </a:ext>
            </a:extLst>
          </p:cNvPr>
          <p:cNvSpPr/>
          <p:nvPr userDrawn="1"/>
        </p:nvSpPr>
        <p:spPr>
          <a:xfrm rot="10800000">
            <a:off x="11610788" y="334901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C7249BDD-DAF4-6944-AEDB-BED33D568226}"/>
              </a:ext>
            </a:extLst>
          </p:cNvPr>
          <p:cNvSpPr/>
          <p:nvPr userDrawn="1"/>
        </p:nvSpPr>
        <p:spPr>
          <a:xfrm>
            <a:off x="11804024" y="33847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CDB57259-7125-3349-80BB-47C700A2F79D}"/>
              </a:ext>
            </a:extLst>
          </p:cNvPr>
          <p:cNvSpPr/>
          <p:nvPr userDrawn="1"/>
        </p:nvSpPr>
        <p:spPr>
          <a:xfrm>
            <a:off x="3405836"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A2EDF7E5-4384-9B47-BFC3-7406828533C7}"/>
              </a:ext>
            </a:extLst>
          </p:cNvPr>
          <p:cNvSpPr/>
          <p:nvPr userDrawn="1"/>
        </p:nvSpPr>
        <p:spPr>
          <a:xfrm rot="10800000">
            <a:off x="3402472" y="405497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C45508DE-74F3-964E-9A6E-5FE8D61C383A}"/>
              </a:ext>
            </a:extLst>
          </p:cNvPr>
          <p:cNvSpPr/>
          <p:nvPr userDrawn="1"/>
        </p:nvSpPr>
        <p:spPr>
          <a:xfrm rot="10800000">
            <a:off x="3599413"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057B5867-3484-C04B-B98C-D983641D36B4}"/>
              </a:ext>
            </a:extLst>
          </p:cNvPr>
          <p:cNvSpPr/>
          <p:nvPr userDrawn="1"/>
        </p:nvSpPr>
        <p:spPr>
          <a:xfrm>
            <a:off x="3599413"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77EB3549-A729-794C-B0EF-0DA2FDA0079A}"/>
              </a:ext>
            </a:extLst>
          </p:cNvPr>
          <p:cNvSpPr/>
          <p:nvPr userDrawn="1"/>
        </p:nvSpPr>
        <p:spPr>
          <a:xfrm>
            <a:off x="4574952"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902FBA99-3F48-DD42-9441-37D1784C7034}"/>
              </a:ext>
            </a:extLst>
          </p:cNvPr>
          <p:cNvSpPr/>
          <p:nvPr userDrawn="1"/>
        </p:nvSpPr>
        <p:spPr>
          <a:xfrm>
            <a:off x="4966339"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3B7BC7FA-1699-5348-8BA5-3F892F3A90FF}"/>
              </a:ext>
            </a:extLst>
          </p:cNvPr>
          <p:cNvSpPr/>
          <p:nvPr userDrawn="1"/>
        </p:nvSpPr>
        <p:spPr>
          <a:xfrm>
            <a:off x="4382324"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E624EAB5-6224-5F4D-A1D9-06D642AFD514}"/>
              </a:ext>
            </a:extLst>
          </p:cNvPr>
          <p:cNvSpPr/>
          <p:nvPr userDrawn="1"/>
        </p:nvSpPr>
        <p:spPr>
          <a:xfrm>
            <a:off x="4771892"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4B106390-36DA-7647-B6E2-8FBF0B3D96E6}"/>
              </a:ext>
            </a:extLst>
          </p:cNvPr>
          <p:cNvSpPr/>
          <p:nvPr userDrawn="1"/>
        </p:nvSpPr>
        <p:spPr>
          <a:xfrm rot="10800000">
            <a:off x="4382324"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67FC3C76-BC2B-C84D-B18A-8FAB972AC9D9}"/>
              </a:ext>
            </a:extLst>
          </p:cNvPr>
          <p:cNvSpPr/>
          <p:nvPr userDrawn="1"/>
        </p:nvSpPr>
        <p:spPr>
          <a:xfrm rot="10800000">
            <a:off x="5159916"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03A31165-09F0-9E49-AEAA-A2D35F71EF6E}"/>
              </a:ext>
            </a:extLst>
          </p:cNvPr>
          <p:cNvSpPr/>
          <p:nvPr userDrawn="1"/>
        </p:nvSpPr>
        <p:spPr>
          <a:xfrm>
            <a:off x="5159916"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76964EE8-CD16-184F-8DEF-B514A08FCA68}"/>
              </a:ext>
            </a:extLst>
          </p:cNvPr>
          <p:cNvSpPr/>
          <p:nvPr userDrawn="1"/>
        </p:nvSpPr>
        <p:spPr>
          <a:xfrm rot="10800000">
            <a:off x="4186269" y="40557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D4B5691D-41C4-5548-A72F-4F25905DE2F9}"/>
              </a:ext>
            </a:extLst>
          </p:cNvPr>
          <p:cNvSpPr/>
          <p:nvPr userDrawn="1"/>
        </p:nvSpPr>
        <p:spPr>
          <a:xfrm rot="10800000">
            <a:off x="3993641"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AA86267C-DAD2-9544-9C5C-094622DF437B}"/>
              </a:ext>
            </a:extLst>
          </p:cNvPr>
          <p:cNvSpPr/>
          <p:nvPr userDrawn="1"/>
        </p:nvSpPr>
        <p:spPr>
          <a:xfrm>
            <a:off x="3993641"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45C7BFF7-1430-844E-BA93-12807B28341B}"/>
              </a:ext>
            </a:extLst>
          </p:cNvPr>
          <p:cNvSpPr/>
          <p:nvPr userDrawn="1"/>
        </p:nvSpPr>
        <p:spPr>
          <a:xfrm>
            <a:off x="5357207" y="44501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1EFC3765-0E32-D64B-8ADD-8E9DCE633758}"/>
              </a:ext>
            </a:extLst>
          </p:cNvPr>
          <p:cNvSpPr/>
          <p:nvPr userDrawn="1"/>
        </p:nvSpPr>
        <p:spPr>
          <a:xfrm>
            <a:off x="5748043"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216CF7A8-1167-E946-8DA4-A8D26586084E}"/>
              </a:ext>
            </a:extLst>
          </p:cNvPr>
          <p:cNvSpPr/>
          <p:nvPr userDrawn="1"/>
        </p:nvSpPr>
        <p:spPr>
          <a:xfrm>
            <a:off x="6526842"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FC243EB2-05EB-7E40-B3B5-DB856A65B50C}"/>
              </a:ext>
            </a:extLst>
          </p:cNvPr>
          <p:cNvSpPr/>
          <p:nvPr userDrawn="1"/>
        </p:nvSpPr>
        <p:spPr>
          <a:xfrm>
            <a:off x="5942827"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DC450BF2-41E8-F04C-80CB-199DB0DE134F}"/>
              </a:ext>
            </a:extLst>
          </p:cNvPr>
          <p:cNvSpPr/>
          <p:nvPr userDrawn="1"/>
        </p:nvSpPr>
        <p:spPr>
          <a:xfrm rot="10800000">
            <a:off x="6332395"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8AAD85C6-5217-E94E-A396-7BCB666384E6}"/>
              </a:ext>
            </a:extLst>
          </p:cNvPr>
          <p:cNvSpPr/>
          <p:nvPr userDrawn="1"/>
        </p:nvSpPr>
        <p:spPr>
          <a:xfrm rot="10800000">
            <a:off x="6135455" y="4059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8F7B3F17-600F-5F41-B67E-04C47300D7DC}"/>
              </a:ext>
            </a:extLst>
          </p:cNvPr>
          <p:cNvSpPr/>
          <p:nvPr userDrawn="1"/>
        </p:nvSpPr>
        <p:spPr>
          <a:xfrm rot="10800000">
            <a:off x="6523478" y="405497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4B57B7FD-08F2-954F-BB1C-CF56E403AA96}"/>
              </a:ext>
            </a:extLst>
          </p:cNvPr>
          <p:cNvSpPr/>
          <p:nvPr userDrawn="1"/>
        </p:nvSpPr>
        <p:spPr>
          <a:xfrm rot="10800000">
            <a:off x="6720419"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C404D4A0-D3B0-B14A-AE8A-B1D73304D5C1}"/>
              </a:ext>
            </a:extLst>
          </p:cNvPr>
          <p:cNvSpPr/>
          <p:nvPr userDrawn="1"/>
        </p:nvSpPr>
        <p:spPr>
          <a:xfrm>
            <a:off x="6720419"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B7B9C4C6-6ABF-9445-81D1-2B3B255CD99F}"/>
              </a:ext>
            </a:extLst>
          </p:cNvPr>
          <p:cNvSpPr/>
          <p:nvPr userDrawn="1"/>
        </p:nvSpPr>
        <p:spPr>
          <a:xfrm rot="10800000">
            <a:off x="5746772" y="40557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7D75D6AA-BCCC-4C4C-8D3A-A4FE922EB3B7}"/>
              </a:ext>
            </a:extLst>
          </p:cNvPr>
          <p:cNvSpPr/>
          <p:nvPr userDrawn="1"/>
        </p:nvSpPr>
        <p:spPr>
          <a:xfrm rot="10800000">
            <a:off x="5554144"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4587BB8A-1EBE-8443-B09C-B4D9A8A1987C}"/>
              </a:ext>
            </a:extLst>
          </p:cNvPr>
          <p:cNvSpPr/>
          <p:nvPr userDrawn="1"/>
        </p:nvSpPr>
        <p:spPr>
          <a:xfrm>
            <a:off x="5554144"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A8383B50-8E12-FC49-994A-9BC3C1B0D6F2}"/>
              </a:ext>
            </a:extLst>
          </p:cNvPr>
          <p:cNvSpPr/>
          <p:nvPr userDrawn="1"/>
        </p:nvSpPr>
        <p:spPr>
          <a:xfrm>
            <a:off x="6917710" y="44501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CFFD7D80-222B-8C44-8893-E3147FD59519}"/>
              </a:ext>
            </a:extLst>
          </p:cNvPr>
          <p:cNvSpPr/>
          <p:nvPr userDrawn="1"/>
        </p:nvSpPr>
        <p:spPr>
          <a:xfrm>
            <a:off x="7308546"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9ECA2319-69B6-C444-8EA9-4FBECB061604}"/>
              </a:ext>
            </a:extLst>
          </p:cNvPr>
          <p:cNvSpPr/>
          <p:nvPr userDrawn="1"/>
        </p:nvSpPr>
        <p:spPr>
          <a:xfrm>
            <a:off x="7695958"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B4AA5ADC-F2AB-D54F-A725-7615618E0AC4}"/>
              </a:ext>
            </a:extLst>
          </p:cNvPr>
          <p:cNvSpPr/>
          <p:nvPr userDrawn="1"/>
        </p:nvSpPr>
        <p:spPr>
          <a:xfrm>
            <a:off x="8087345"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9C7A6C9F-5F7A-BC4F-9848-7E34072CDC49}"/>
              </a:ext>
            </a:extLst>
          </p:cNvPr>
          <p:cNvSpPr/>
          <p:nvPr userDrawn="1"/>
        </p:nvSpPr>
        <p:spPr>
          <a:xfrm>
            <a:off x="7503330"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F253DE90-830D-CC44-AFA9-E76792AFCEFE}"/>
              </a:ext>
            </a:extLst>
          </p:cNvPr>
          <p:cNvSpPr/>
          <p:nvPr userDrawn="1"/>
        </p:nvSpPr>
        <p:spPr>
          <a:xfrm rot="10800000">
            <a:off x="7503330"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1663154F-5100-0349-A89C-49AFEE64D4DC}"/>
              </a:ext>
            </a:extLst>
          </p:cNvPr>
          <p:cNvSpPr/>
          <p:nvPr userDrawn="1"/>
        </p:nvSpPr>
        <p:spPr>
          <a:xfrm rot="10800000">
            <a:off x="7892898"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38D8C5D9-0A5B-F14F-A20A-E6167CDD68C7}"/>
              </a:ext>
            </a:extLst>
          </p:cNvPr>
          <p:cNvSpPr/>
          <p:nvPr userDrawn="1"/>
        </p:nvSpPr>
        <p:spPr>
          <a:xfrm rot="10800000">
            <a:off x="7695958" y="4059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74CEA888-A86E-2246-BC43-8357CA992B03}"/>
              </a:ext>
            </a:extLst>
          </p:cNvPr>
          <p:cNvSpPr/>
          <p:nvPr userDrawn="1"/>
        </p:nvSpPr>
        <p:spPr>
          <a:xfrm rot="10800000">
            <a:off x="8083981" y="405497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27F830A0-24BD-7B44-A862-DA0683F5A113}"/>
              </a:ext>
            </a:extLst>
          </p:cNvPr>
          <p:cNvSpPr/>
          <p:nvPr userDrawn="1"/>
        </p:nvSpPr>
        <p:spPr>
          <a:xfrm rot="10800000">
            <a:off x="8280922"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A59B800F-DD4E-F145-9B2B-247088A2CF7A}"/>
              </a:ext>
            </a:extLst>
          </p:cNvPr>
          <p:cNvSpPr/>
          <p:nvPr userDrawn="1"/>
        </p:nvSpPr>
        <p:spPr>
          <a:xfrm>
            <a:off x="8280922"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F5FF5756-C0FF-F84D-8B07-3751E6DC9436}"/>
              </a:ext>
            </a:extLst>
          </p:cNvPr>
          <p:cNvSpPr/>
          <p:nvPr userDrawn="1"/>
        </p:nvSpPr>
        <p:spPr>
          <a:xfrm rot="10800000">
            <a:off x="7307275" y="40557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662E0F51-9A4C-0A40-BC06-B73A78145C80}"/>
              </a:ext>
            </a:extLst>
          </p:cNvPr>
          <p:cNvSpPr/>
          <p:nvPr userDrawn="1"/>
        </p:nvSpPr>
        <p:spPr>
          <a:xfrm rot="10800000">
            <a:off x="7114647"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B1B2FFF1-CB7F-3E40-B4A5-2D75716FE7E2}"/>
              </a:ext>
            </a:extLst>
          </p:cNvPr>
          <p:cNvSpPr/>
          <p:nvPr userDrawn="1"/>
        </p:nvSpPr>
        <p:spPr>
          <a:xfrm>
            <a:off x="7114647"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0C1BBCC4-D410-6341-96FD-F123537844C4}"/>
              </a:ext>
            </a:extLst>
          </p:cNvPr>
          <p:cNvSpPr/>
          <p:nvPr userDrawn="1"/>
        </p:nvSpPr>
        <p:spPr>
          <a:xfrm>
            <a:off x="8478213" y="44501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5569D54E-4F32-3241-AE89-91CF87B5F8BA}"/>
              </a:ext>
            </a:extLst>
          </p:cNvPr>
          <p:cNvSpPr/>
          <p:nvPr userDrawn="1"/>
        </p:nvSpPr>
        <p:spPr>
          <a:xfrm rot="10800000">
            <a:off x="8481914" y="405782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C329E466-AA2E-5748-8E3D-8D23BE709A88}"/>
              </a:ext>
            </a:extLst>
          </p:cNvPr>
          <p:cNvSpPr/>
          <p:nvPr userDrawn="1"/>
        </p:nvSpPr>
        <p:spPr>
          <a:xfrm>
            <a:off x="3405836"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7F8B6A15-16AD-4048-BF6E-C1872B4EB34E}"/>
              </a:ext>
            </a:extLst>
          </p:cNvPr>
          <p:cNvSpPr/>
          <p:nvPr userDrawn="1"/>
        </p:nvSpPr>
        <p:spPr>
          <a:xfrm>
            <a:off x="3211389"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1D1AB5DC-777C-074C-BB07-00DBD4D55256}"/>
              </a:ext>
            </a:extLst>
          </p:cNvPr>
          <p:cNvSpPr/>
          <p:nvPr userDrawn="1"/>
        </p:nvSpPr>
        <p:spPr>
          <a:xfrm rot="10800000">
            <a:off x="3211389"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DDF0922D-31F1-464F-885F-9B9953B8C359}"/>
              </a:ext>
            </a:extLst>
          </p:cNvPr>
          <p:cNvSpPr/>
          <p:nvPr userDrawn="1"/>
        </p:nvSpPr>
        <p:spPr>
          <a:xfrm rot="10800000">
            <a:off x="3599413" y="51196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01F8818B-7ACB-7C49-B00B-A6CAD43580A0}"/>
              </a:ext>
            </a:extLst>
          </p:cNvPr>
          <p:cNvSpPr/>
          <p:nvPr userDrawn="1"/>
        </p:nvSpPr>
        <p:spPr>
          <a:xfrm>
            <a:off x="3599413" y="48029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0BD25A5A-6080-0C4D-B1C4-449C124A927E}"/>
              </a:ext>
            </a:extLst>
          </p:cNvPr>
          <p:cNvSpPr/>
          <p:nvPr userDrawn="1"/>
        </p:nvSpPr>
        <p:spPr>
          <a:xfrm>
            <a:off x="3796704"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C4D6D11D-429D-C049-8748-BF7376C45D51}"/>
              </a:ext>
            </a:extLst>
          </p:cNvPr>
          <p:cNvSpPr/>
          <p:nvPr userDrawn="1"/>
        </p:nvSpPr>
        <p:spPr>
          <a:xfrm rot="10800000">
            <a:off x="3800405" y="47680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9A026FA6-9CAB-6C48-9851-9D55E98F6B63}"/>
              </a:ext>
            </a:extLst>
          </p:cNvPr>
          <p:cNvSpPr/>
          <p:nvPr userDrawn="1"/>
        </p:nvSpPr>
        <p:spPr>
          <a:xfrm>
            <a:off x="4187540"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5632E97A-2057-6E42-9472-A6733BB84367}"/>
              </a:ext>
            </a:extLst>
          </p:cNvPr>
          <p:cNvSpPr/>
          <p:nvPr userDrawn="1"/>
        </p:nvSpPr>
        <p:spPr>
          <a:xfrm>
            <a:off x="4966339"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55DA778D-052B-E044-AD25-ED193D8A8B28}"/>
              </a:ext>
            </a:extLst>
          </p:cNvPr>
          <p:cNvSpPr/>
          <p:nvPr userDrawn="1"/>
        </p:nvSpPr>
        <p:spPr>
          <a:xfrm>
            <a:off x="4382324"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9D46A9D8-89B2-FB4A-9A43-11C15880A0B7}"/>
              </a:ext>
            </a:extLst>
          </p:cNvPr>
          <p:cNvSpPr/>
          <p:nvPr userDrawn="1"/>
        </p:nvSpPr>
        <p:spPr>
          <a:xfrm>
            <a:off x="4771892"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4F86ACE5-3444-E347-BB1F-20FACD568997}"/>
              </a:ext>
            </a:extLst>
          </p:cNvPr>
          <p:cNvSpPr/>
          <p:nvPr userDrawn="1"/>
        </p:nvSpPr>
        <p:spPr>
          <a:xfrm rot="10800000">
            <a:off x="4382324"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76603580-BA34-F147-8F19-7203B9C2DF85}"/>
              </a:ext>
            </a:extLst>
          </p:cNvPr>
          <p:cNvSpPr/>
          <p:nvPr userDrawn="1"/>
        </p:nvSpPr>
        <p:spPr>
          <a:xfrm rot="10800000">
            <a:off x="4771892"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46B1D752-F54E-DF46-801B-160E6B706826}"/>
              </a:ext>
            </a:extLst>
          </p:cNvPr>
          <p:cNvSpPr/>
          <p:nvPr userDrawn="1"/>
        </p:nvSpPr>
        <p:spPr>
          <a:xfrm rot="10800000">
            <a:off x="4574952" y="4769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2D833F66-B6A6-D048-A3B2-9EB1B2702B06}"/>
              </a:ext>
            </a:extLst>
          </p:cNvPr>
          <p:cNvSpPr/>
          <p:nvPr userDrawn="1"/>
        </p:nvSpPr>
        <p:spPr>
          <a:xfrm rot="10800000">
            <a:off x="5159916" y="51196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AA20DB58-A72D-6246-87E0-C03E9A976A0F}"/>
              </a:ext>
            </a:extLst>
          </p:cNvPr>
          <p:cNvSpPr/>
          <p:nvPr userDrawn="1"/>
        </p:nvSpPr>
        <p:spPr>
          <a:xfrm>
            <a:off x="5159916" y="48029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EB1D63BC-22C6-334C-A71E-A3E7DFE0E2DA}"/>
              </a:ext>
            </a:extLst>
          </p:cNvPr>
          <p:cNvSpPr/>
          <p:nvPr userDrawn="1"/>
        </p:nvSpPr>
        <p:spPr>
          <a:xfrm rot="10800000">
            <a:off x="3993641" y="51204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6845092F-9C17-DC46-8D07-31BCD2F8D965}"/>
              </a:ext>
            </a:extLst>
          </p:cNvPr>
          <p:cNvSpPr/>
          <p:nvPr userDrawn="1"/>
        </p:nvSpPr>
        <p:spPr>
          <a:xfrm>
            <a:off x="5357207"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DDF093D2-6A45-E149-B3E9-597514DD3044}"/>
              </a:ext>
            </a:extLst>
          </p:cNvPr>
          <p:cNvSpPr/>
          <p:nvPr userDrawn="1"/>
        </p:nvSpPr>
        <p:spPr>
          <a:xfrm rot="10800000">
            <a:off x="5360908" y="47680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F32B6B59-2FD1-1747-BC66-3138548191A6}"/>
              </a:ext>
            </a:extLst>
          </p:cNvPr>
          <p:cNvSpPr/>
          <p:nvPr userDrawn="1"/>
        </p:nvSpPr>
        <p:spPr>
          <a:xfrm rot="10800000">
            <a:off x="6523478" y="47651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13550EE6-5E88-8743-99B2-5DCECCA717A7}"/>
              </a:ext>
            </a:extLst>
          </p:cNvPr>
          <p:cNvSpPr/>
          <p:nvPr userDrawn="1"/>
        </p:nvSpPr>
        <p:spPr>
          <a:xfrm rot="10800000">
            <a:off x="6720419" y="51196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318B4BE4-0036-1E41-8EB2-14C33CBB0B70}"/>
              </a:ext>
            </a:extLst>
          </p:cNvPr>
          <p:cNvSpPr/>
          <p:nvPr userDrawn="1"/>
        </p:nvSpPr>
        <p:spPr>
          <a:xfrm>
            <a:off x="6720419" y="48029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7C6B66B1-B40B-0643-8EED-8A3DD9BDBF35}"/>
              </a:ext>
            </a:extLst>
          </p:cNvPr>
          <p:cNvSpPr/>
          <p:nvPr userDrawn="1"/>
        </p:nvSpPr>
        <p:spPr>
          <a:xfrm rot="10800000">
            <a:off x="5746772" y="476598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9B066BEE-04AA-424C-A753-528894B3A77A}"/>
              </a:ext>
            </a:extLst>
          </p:cNvPr>
          <p:cNvSpPr/>
          <p:nvPr userDrawn="1"/>
        </p:nvSpPr>
        <p:spPr>
          <a:xfrm rot="10800000">
            <a:off x="5554144" y="51204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88B4323F-04A6-0542-805C-3826CAD8F01E}"/>
              </a:ext>
            </a:extLst>
          </p:cNvPr>
          <p:cNvSpPr/>
          <p:nvPr userDrawn="1"/>
        </p:nvSpPr>
        <p:spPr>
          <a:xfrm>
            <a:off x="6917710"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D6BBED85-61EF-A243-81B3-FF9DCFBC6FC1}"/>
              </a:ext>
            </a:extLst>
          </p:cNvPr>
          <p:cNvSpPr/>
          <p:nvPr userDrawn="1"/>
        </p:nvSpPr>
        <p:spPr>
          <a:xfrm rot="10800000">
            <a:off x="6921411" y="47680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7FDD69AE-893E-4645-BB08-4B8664BCB602}"/>
              </a:ext>
            </a:extLst>
          </p:cNvPr>
          <p:cNvSpPr/>
          <p:nvPr userDrawn="1"/>
        </p:nvSpPr>
        <p:spPr>
          <a:xfrm>
            <a:off x="7308546"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A727360A-D571-3B4B-BD31-34E6203EDD09}"/>
              </a:ext>
            </a:extLst>
          </p:cNvPr>
          <p:cNvSpPr/>
          <p:nvPr userDrawn="1"/>
        </p:nvSpPr>
        <p:spPr>
          <a:xfrm>
            <a:off x="7695958"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BBB69528-64D5-5041-A2B6-482EDAFAB9E9}"/>
              </a:ext>
            </a:extLst>
          </p:cNvPr>
          <p:cNvSpPr/>
          <p:nvPr userDrawn="1"/>
        </p:nvSpPr>
        <p:spPr>
          <a:xfrm>
            <a:off x="8087345"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0C373795-AA8F-5641-B750-BFFD152CF124}"/>
              </a:ext>
            </a:extLst>
          </p:cNvPr>
          <p:cNvSpPr/>
          <p:nvPr userDrawn="1"/>
        </p:nvSpPr>
        <p:spPr>
          <a:xfrm>
            <a:off x="7503330"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49841D76-BA0E-0248-B8EE-D5A877E50292}"/>
              </a:ext>
            </a:extLst>
          </p:cNvPr>
          <p:cNvSpPr/>
          <p:nvPr userDrawn="1"/>
        </p:nvSpPr>
        <p:spPr>
          <a:xfrm>
            <a:off x="7892898"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CF6BB6C3-E4C8-FF41-9D4E-BC4224DADA9F}"/>
              </a:ext>
            </a:extLst>
          </p:cNvPr>
          <p:cNvSpPr/>
          <p:nvPr userDrawn="1"/>
        </p:nvSpPr>
        <p:spPr>
          <a:xfrm rot="10800000">
            <a:off x="7503330"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101EF7DC-4006-A749-8B64-602E6BBA6F06}"/>
              </a:ext>
            </a:extLst>
          </p:cNvPr>
          <p:cNvSpPr/>
          <p:nvPr userDrawn="1"/>
        </p:nvSpPr>
        <p:spPr>
          <a:xfrm rot="10800000">
            <a:off x="7892898"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2DA6683E-F95F-2D4D-AB84-9E149C8FC3C5}"/>
              </a:ext>
            </a:extLst>
          </p:cNvPr>
          <p:cNvSpPr/>
          <p:nvPr userDrawn="1"/>
        </p:nvSpPr>
        <p:spPr>
          <a:xfrm rot="10800000">
            <a:off x="7695958" y="4769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D324E847-F8B6-774E-BC26-F1166552C3E7}"/>
              </a:ext>
            </a:extLst>
          </p:cNvPr>
          <p:cNvSpPr/>
          <p:nvPr userDrawn="1"/>
        </p:nvSpPr>
        <p:spPr>
          <a:xfrm rot="10800000">
            <a:off x="8083981" y="47651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814CCB0F-3815-4A46-9901-767022C45797}"/>
              </a:ext>
            </a:extLst>
          </p:cNvPr>
          <p:cNvSpPr/>
          <p:nvPr userDrawn="1"/>
        </p:nvSpPr>
        <p:spPr>
          <a:xfrm rot="10800000">
            <a:off x="8280922" y="51196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36E3FC05-E9F0-E34E-BF03-0D8174A31AD4}"/>
              </a:ext>
            </a:extLst>
          </p:cNvPr>
          <p:cNvSpPr/>
          <p:nvPr userDrawn="1"/>
        </p:nvSpPr>
        <p:spPr>
          <a:xfrm>
            <a:off x="8280922" y="48029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76B665E7-A690-9B47-9484-4172F0F1602D}"/>
              </a:ext>
            </a:extLst>
          </p:cNvPr>
          <p:cNvSpPr/>
          <p:nvPr userDrawn="1"/>
        </p:nvSpPr>
        <p:spPr>
          <a:xfrm rot="10800000">
            <a:off x="7307275" y="476598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E8CC606E-F5A3-1649-9EE9-DB41C758ECE6}"/>
              </a:ext>
            </a:extLst>
          </p:cNvPr>
          <p:cNvSpPr/>
          <p:nvPr userDrawn="1"/>
        </p:nvSpPr>
        <p:spPr>
          <a:xfrm rot="10800000">
            <a:off x="7114647" y="51204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337AD7DD-17E2-FB41-BDE0-6C6A8E5AEDEE}"/>
              </a:ext>
            </a:extLst>
          </p:cNvPr>
          <p:cNvSpPr/>
          <p:nvPr userDrawn="1"/>
        </p:nvSpPr>
        <p:spPr>
          <a:xfrm>
            <a:off x="7114647" y="48037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C04F0B39-0B28-6B4F-9F7E-DFC255D0C08B}"/>
              </a:ext>
            </a:extLst>
          </p:cNvPr>
          <p:cNvSpPr/>
          <p:nvPr userDrawn="1"/>
        </p:nvSpPr>
        <p:spPr>
          <a:xfrm>
            <a:off x="8478213"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8DF0DB92-0E0E-5549-92B3-39645B2E9180}"/>
              </a:ext>
            </a:extLst>
          </p:cNvPr>
          <p:cNvSpPr/>
          <p:nvPr userDrawn="1"/>
        </p:nvSpPr>
        <p:spPr>
          <a:xfrm rot="10800000">
            <a:off x="8481914" y="47680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28C0569D-48B8-4A48-8170-9DC26AB4AF97}"/>
              </a:ext>
            </a:extLst>
          </p:cNvPr>
          <p:cNvSpPr/>
          <p:nvPr userDrawn="1"/>
        </p:nvSpPr>
        <p:spPr>
          <a:xfrm>
            <a:off x="8876917"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26257DA3-982B-474C-9B0F-798DEF5C452A}"/>
              </a:ext>
            </a:extLst>
          </p:cNvPr>
          <p:cNvSpPr/>
          <p:nvPr userDrawn="1"/>
        </p:nvSpPr>
        <p:spPr>
          <a:xfrm>
            <a:off x="9264329"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7EC9D06A-6B8B-3F4C-8722-91FCB4E9A768}"/>
              </a:ext>
            </a:extLst>
          </p:cNvPr>
          <p:cNvSpPr/>
          <p:nvPr userDrawn="1"/>
        </p:nvSpPr>
        <p:spPr>
          <a:xfrm>
            <a:off x="9655716"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B7B3A8F3-A882-4643-A47E-44562EB07E72}"/>
              </a:ext>
            </a:extLst>
          </p:cNvPr>
          <p:cNvSpPr/>
          <p:nvPr userDrawn="1"/>
        </p:nvSpPr>
        <p:spPr>
          <a:xfrm>
            <a:off x="9071701"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FD9BFD96-52B9-5341-A415-09FCD883D334}"/>
              </a:ext>
            </a:extLst>
          </p:cNvPr>
          <p:cNvSpPr/>
          <p:nvPr userDrawn="1"/>
        </p:nvSpPr>
        <p:spPr>
          <a:xfrm>
            <a:off x="9461269"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E1BBF9AB-B450-104A-AFB8-72F18277C622}"/>
              </a:ext>
            </a:extLst>
          </p:cNvPr>
          <p:cNvSpPr/>
          <p:nvPr userDrawn="1"/>
        </p:nvSpPr>
        <p:spPr>
          <a:xfrm rot="10800000">
            <a:off x="9071701"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9CBF098E-5C2F-AC4B-A701-53756459A112}"/>
              </a:ext>
            </a:extLst>
          </p:cNvPr>
          <p:cNvSpPr/>
          <p:nvPr userDrawn="1"/>
        </p:nvSpPr>
        <p:spPr>
          <a:xfrm rot="10800000">
            <a:off x="9461269"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320BEEB2-C0BC-284C-BEFC-5D39012AEEED}"/>
              </a:ext>
            </a:extLst>
          </p:cNvPr>
          <p:cNvSpPr/>
          <p:nvPr userDrawn="1"/>
        </p:nvSpPr>
        <p:spPr>
          <a:xfrm rot="10800000">
            <a:off x="9264329" y="4059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BEDE5A84-5C81-E640-8BF4-015B81A9D5C5}"/>
              </a:ext>
            </a:extLst>
          </p:cNvPr>
          <p:cNvSpPr/>
          <p:nvPr userDrawn="1"/>
        </p:nvSpPr>
        <p:spPr>
          <a:xfrm rot="10800000">
            <a:off x="9652352" y="405497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68BE31DE-CB89-794B-A70E-4EDC248A9E23}"/>
              </a:ext>
            </a:extLst>
          </p:cNvPr>
          <p:cNvSpPr/>
          <p:nvPr userDrawn="1"/>
        </p:nvSpPr>
        <p:spPr>
          <a:xfrm rot="10800000">
            <a:off x="9849293"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77F6AD63-0536-E14D-AA1F-C7606244B433}"/>
              </a:ext>
            </a:extLst>
          </p:cNvPr>
          <p:cNvSpPr/>
          <p:nvPr userDrawn="1"/>
        </p:nvSpPr>
        <p:spPr>
          <a:xfrm>
            <a:off x="9849293"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E1D20912-2977-2443-8699-CC6C2CE335E0}"/>
              </a:ext>
            </a:extLst>
          </p:cNvPr>
          <p:cNvSpPr/>
          <p:nvPr userDrawn="1"/>
        </p:nvSpPr>
        <p:spPr>
          <a:xfrm rot="10800000">
            <a:off x="8875646" y="40557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C9611E08-505C-E044-A7A8-581867799F1B}"/>
              </a:ext>
            </a:extLst>
          </p:cNvPr>
          <p:cNvSpPr/>
          <p:nvPr userDrawn="1"/>
        </p:nvSpPr>
        <p:spPr>
          <a:xfrm rot="10800000">
            <a:off x="8683018"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A6511CD0-69BE-A548-8CFC-58B7E8B187D3}"/>
              </a:ext>
            </a:extLst>
          </p:cNvPr>
          <p:cNvSpPr/>
          <p:nvPr userDrawn="1"/>
        </p:nvSpPr>
        <p:spPr>
          <a:xfrm>
            <a:off x="8683018"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7ADE45B7-631A-4048-A878-C4ECEA72F67E}"/>
              </a:ext>
            </a:extLst>
          </p:cNvPr>
          <p:cNvSpPr/>
          <p:nvPr userDrawn="1"/>
        </p:nvSpPr>
        <p:spPr>
          <a:xfrm rot="10800000">
            <a:off x="10050285" y="405782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48BB3A9E-8FAF-0D4F-882D-04D6E212C375}"/>
              </a:ext>
            </a:extLst>
          </p:cNvPr>
          <p:cNvSpPr/>
          <p:nvPr userDrawn="1"/>
        </p:nvSpPr>
        <p:spPr>
          <a:xfrm>
            <a:off x="10437420"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12EC84D4-7DA1-2F42-9405-96620C4188E4}"/>
              </a:ext>
            </a:extLst>
          </p:cNvPr>
          <p:cNvSpPr/>
          <p:nvPr userDrawn="1"/>
        </p:nvSpPr>
        <p:spPr>
          <a:xfrm>
            <a:off x="10824832"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47CB46B5-AD02-6644-83B8-D4E3198E5627}"/>
              </a:ext>
            </a:extLst>
          </p:cNvPr>
          <p:cNvSpPr/>
          <p:nvPr userDrawn="1"/>
        </p:nvSpPr>
        <p:spPr>
          <a:xfrm>
            <a:off x="11216219" y="445137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19BFF513-010B-F143-8FE1-30048A27B466}"/>
              </a:ext>
            </a:extLst>
          </p:cNvPr>
          <p:cNvSpPr/>
          <p:nvPr userDrawn="1"/>
        </p:nvSpPr>
        <p:spPr>
          <a:xfrm>
            <a:off x="10632204"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85B10A10-5283-9B46-9DD4-67EFEF3E2775}"/>
              </a:ext>
            </a:extLst>
          </p:cNvPr>
          <p:cNvSpPr/>
          <p:nvPr userDrawn="1"/>
        </p:nvSpPr>
        <p:spPr>
          <a:xfrm>
            <a:off x="11021772"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45CD867D-04EB-8C4C-A1C0-F44686622EBE}"/>
              </a:ext>
            </a:extLst>
          </p:cNvPr>
          <p:cNvSpPr/>
          <p:nvPr userDrawn="1"/>
        </p:nvSpPr>
        <p:spPr>
          <a:xfrm rot="10800000">
            <a:off x="10632204"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96F72372-DDCA-9445-9141-73C0D12D2251}"/>
              </a:ext>
            </a:extLst>
          </p:cNvPr>
          <p:cNvSpPr/>
          <p:nvPr userDrawn="1"/>
        </p:nvSpPr>
        <p:spPr>
          <a:xfrm rot="10800000">
            <a:off x="11021772" y="441356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F5E07A26-EEA5-314D-B5B3-DE891D80FD4D}"/>
              </a:ext>
            </a:extLst>
          </p:cNvPr>
          <p:cNvSpPr/>
          <p:nvPr userDrawn="1"/>
        </p:nvSpPr>
        <p:spPr>
          <a:xfrm rot="10800000">
            <a:off x="10824832" y="40590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7A8ED454-BAD3-844A-BFE9-E5EA98756C7A}"/>
              </a:ext>
            </a:extLst>
          </p:cNvPr>
          <p:cNvSpPr/>
          <p:nvPr userDrawn="1"/>
        </p:nvSpPr>
        <p:spPr>
          <a:xfrm rot="10800000">
            <a:off x="11212855" y="405497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2B762209-B876-224D-BB3B-B3744C6F53E8}"/>
              </a:ext>
            </a:extLst>
          </p:cNvPr>
          <p:cNvSpPr/>
          <p:nvPr userDrawn="1"/>
        </p:nvSpPr>
        <p:spPr>
          <a:xfrm rot="10800000">
            <a:off x="11409796" y="440944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3F32D7D8-2491-B94F-88CD-2EF8888B0B0D}"/>
              </a:ext>
            </a:extLst>
          </p:cNvPr>
          <p:cNvSpPr/>
          <p:nvPr userDrawn="1"/>
        </p:nvSpPr>
        <p:spPr>
          <a:xfrm>
            <a:off x="11409796" y="409278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FAD7E0D4-6BEC-9446-B3D2-71595299F006}"/>
              </a:ext>
            </a:extLst>
          </p:cNvPr>
          <p:cNvSpPr/>
          <p:nvPr userDrawn="1"/>
        </p:nvSpPr>
        <p:spPr>
          <a:xfrm rot="10800000">
            <a:off x="10436149" y="405577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C80092CA-0BFA-2743-A3DE-9CCBCAF1AC96}"/>
              </a:ext>
            </a:extLst>
          </p:cNvPr>
          <p:cNvSpPr/>
          <p:nvPr userDrawn="1"/>
        </p:nvSpPr>
        <p:spPr>
          <a:xfrm rot="10800000">
            <a:off x="10243521"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E03EC133-E908-BF49-BFFE-C687E82C0AB8}"/>
              </a:ext>
            </a:extLst>
          </p:cNvPr>
          <p:cNvSpPr/>
          <p:nvPr userDrawn="1"/>
        </p:nvSpPr>
        <p:spPr>
          <a:xfrm>
            <a:off x="10243521"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9B2034D7-76D5-DA45-A65A-C67DA4297AA9}"/>
              </a:ext>
            </a:extLst>
          </p:cNvPr>
          <p:cNvSpPr/>
          <p:nvPr userDrawn="1"/>
        </p:nvSpPr>
        <p:spPr>
          <a:xfrm>
            <a:off x="11607087" y="44501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61A51E78-F870-F84B-A966-99FBF69EE425}"/>
              </a:ext>
            </a:extLst>
          </p:cNvPr>
          <p:cNvSpPr/>
          <p:nvPr userDrawn="1"/>
        </p:nvSpPr>
        <p:spPr>
          <a:xfrm rot="10800000">
            <a:off x="11804024" y="441024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1FADEC09-3462-7242-A4A7-82BC4C237177}"/>
              </a:ext>
            </a:extLst>
          </p:cNvPr>
          <p:cNvSpPr/>
          <p:nvPr userDrawn="1"/>
        </p:nvSpPr>
        <p:spPr>
          <a:xfrm>
            <a:off x="11804024" y="40935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43C1A27E-BBB3-FC43-B792-C2DEDD1BBD18}"/>
              </a:ext>
            </a:extLst>
          </p:cNvPr>
          <p:cNvSpPr/>
          <p:nvPr userDrawn="1"/>
        </p:nvSpPr>
        <p:spPr>
          <a:xfrm>
            <a:off x="8876917"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FF1C59FA-0E33-154A-8FC1-7F460E625A3E}"/>
              </a:ext>
            </a:extLst>
          </p:cNvPr>
          <p:cNvSpPr/>
          <p:nvPr userDrawn="1"/>
        </p:nvSpPr>
        <p:spPr>
          <a:xfrm>
            <a:off x="9264329"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164E1AE1-BBB1-4242-8D9D-737F4C06DD6D}"/>
              </a:ext>
            </a:extLst>
          </p:cNvPr>
          <p:cNvSpPr/>
          <p:nvPr userDrawn="1"/>
        </p:nvSpPr>
        <p:spPr>
          <a:xfrm>
            <a:off x="9071701"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67D68441-F737-2E4E-8BAA-4B8D6E0F7478}"/>
              </a:ext>
            </a:extLst>
          </p:cNvPr>
          <p:cNvSpPr/>
          <p:nvPr userDrawn="1"/>
        </p:nvSpPr>
        <p:spPr>
          <a:xfrm>
            <a:off x="9461269"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78FCBABA-FC1F-7143-84E6-49D63F6FD592}"/>
              </a:ext>
            </a:extLst>
          </p:cNvPr>
          <p:cNvSpPr/>
          <p:nvPr userDrawn="1"/>
        </p:nvSpPr>
        <p:spPr>
          <a:xfrm rot="10800000">
            <a:off x="9071701" y="512378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033A079D-267D-804C-9392-C93B22FC8FCB}"/>
              </a:ext>
            </a:extLst>
          </p:cNvPr>
          <p:cNvSpPr/>
          <p:nvPr userDrawn="1"/>
        </p:nvSpPr>
        <p:spPr>
          <a:xfrm rot="10800000">
            <a:off x="9264329" y="4769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41173B81-05C1-C345-82FB-9383B1BB810E}"/>
              </a:ext>
            </a:extLst>
          </p:cNvPr>
          <p:cNvSpPr/>
          <p:nvPr userDrawn="1"/>
        </p:nvSpPr>
        <p:spPr>
          <a:xfrm rot="10800000">
            <a:off x="9652352" y="47651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850D4D5D-4528-6544-BD27-AB1D6D4F5F71}"/>
              </a:ext>
            </a:extLst>
          </p:cNvPr>
          <p:cNvSpPr/>
          <p:nvPr userDrawn="1"/>
        </p:nvSpPr>
        <p:spPr>
          <a:xfrm rot="10800000">
            <a:off x="8875646" y="476598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815C5C42-8392-6B47-8D31-6DE902CAC50C}"/>
              </a:ext>
            </a:extLst>
          </p:cNvPr>
          <p:cNvSpPr/>
          <p:nvPr userDrawn="1"/>
        </p:nvSpPr>
        <p:spPr>
          <a:xfrm rot="10800000">
            <a:off x="8683018" y="51204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AC661B48-ED4D-0642-8779-8865D5F58D63}"/>
              </a:ext>
            </a:extLst>
          </p:cNvPr>
          <p:cNvSpPr/>
          <p:nvPr userDrawn="1"/>
        </p:nvSpPr>
        <p:spPr>
          <a:xfrm>
            <a:off x="8683018" y="48037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5336417F-028A-D243-9E7A-8DBA74947644}"/>
              </a:ext>
            </a:extLst>
          </p:cNvPr>
          <p:cNvSpPr/>
          <p:nvPr userDrawn="1"/>
        </p:nvSpPr>
        <p:spPr>
          <a:xfrm>
            <a:off x="10046584"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BFD34119-DAE6-6143-9BA0-8CC9C41FBC01}"/>
              </a:ext>
            </a:extLst>
          </p:cNvPr>
          <p:cNvSpPr/>
          <p:nvPr userDrawn="1"/>
        </p:nvSpPr>
        <p:spPr>
          <a:xfrm>
            <a:off x="11216219" y="516159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07DC8AB3-6A39-8741-BAE7-90CF0153AAF7}"/>
              </a:ext>
            </a:extLst>
          </p:cNvPr>
          <p:cNvSpPr/>
          <p:nvPr userDrawn="1"/>
        </p:nvSpPr>
        <p:spPr>
          <a:xfrm>
            <a:off x="10632204"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4D7CB805-EFC4-9B46-8086-3849FC894559}"/>
              </a:ext>
            </a:extLst>
          </p:cNvPr>
          <p:cNvSpPr/>
          <p:nvPr userDrawn="1"/>
        </p:nvSpPr>
        <p:spPr>
          <a:xfrm>
            <a:off x="11021772" y="480711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378F6289-003F-204B-8DBA-85EA972DDF94}"/>
              </a:ext>
            </a:extLst>
          </p:cNvPr>
          <p:cNvSpPr/>
          <p:nvPr userDrawn="1"/>
        </p:nvSpPr>
        <p:spPr>
          <a:xfrm rot="10800000">
            <a:off x="10824832" y="476930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0C10A0EE-B92C-4C47-93D8-D78BDE4054CD}"/>
              </a:ext>
            </a:extLst>
          </p:cNvPr>
          <p:cNvSpPr/>
          <p:nvPr userDrawn="1"/>
        </p:nvSpPr>
        <p:spPr>
          <a:xfrm rot="10800000">
            <a:off x="11212855" y="476518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AB0052F0-7A84-7243-8F47-6DF7FA3BBB21}"/>
              </a:ext>
            </a:extLst>
          </p:cNvPr>
          <p:cNvSpPr/>
          <p:nvPr userDrawn="1"/>
        </p:nvSpPr>
        <p:spPr>
          <a:xfrm rot="10800000">
            <a:off x="11409796" y="511966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D3153A1F-127F-7940-A287-A7CFE49E1483}"/>
              </a:ext>
            </a:extLst>
          </p:cNvPr>
          <p:cNvSpPr/>
          <p:nvPr userDrawn="1"/>
        </p:nvSpPr>
        <p:spPr>
          <a:xfrm>
            <a:off x="11409796" y="480299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2C097021-BD35-594E-9B63-FAD073329558}"/>
              </a:ext>
            </a:extLst>
          </p:cNvPr>
          <p:cNvSpPr/>
          <p:nvPr userDrawn="1"/>
        </p:nvSpPr>
        <p:spPr>
          <a:xfrm rot="10800000">
            <a:off x="10436149" y="476598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87F714DF-8050-724B-8D09-485C32F85435}"/>
              </a:ext>
            </a:extLst>
          </p:cNvPr>
          <p:cNvSpPr/>
          <p:nvPr userDrawn="1"/>
        </p:nvSpPr>
        <p:spPr>
          <a:xfrm>
            <a:off x="11607087" y="51603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94E5C853-F73A-F749-B3A4-1BB15DCC0BE5}"/>
              </a:ext>
            </a:extLst>
          </p:cNvPr>
          <p:cNvSpPr/>
          <p:nvPr userDrawn="1"/>
        </p:nvSpPr>
        <p:spPr>
          <a:xfrm rot="10800000">
            <a:off x="11610788" y="47680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32370B36-899B-0B47-9654-D03985162EA8}"/>
              </a:ext>
            </a:extLst>
          </p:cNvPr>
          <p:cNvSpPr/>
          <p:nvPr userDrawn="1"/>
        </p:nvSpPr>
        <p:spPr>
          <a:xfrm rot="10800000">
            <a:off x="11804024" y="512046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9DFF6CDC-F973-C54E-9B34-74B09395EBFB}"/>
              </a:ext>
            </a:extLst>
          </p:cNvPr>
          <p:cNvSpPr/>
          <p:nvPr userDrawn="1"/>
        </p:nvSpPr>
        <p:spPr>
          <a:xfrm>
            <a:off x="11804024" y="480379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5F1A1A10-224E-F54E-AEAB-E53440F7AD0E}"/>
              </a:ext>
            </a:extLst>
          </p:cNvPr>
          <p:cNvSpPr/>
          <p:nvPr userDrawn="1"/>
        </p:nvSpPr>
        <p:spPr>
          <a:xfrm>
            <a:off x="3014449"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0880E35E-59C2-424C-8559-FD995A38038A}"/>
              </a:ext>
            </a:extLst>
          </p:cNvPr>
          <p:cNvSpPr/>
          <p:nvPr userDrawn="1"/>
        </p:nvSpPr>
        <p:spPr>
          <a:xfrm>
            <a:off x="3405836"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AE6B8004-103C-194D-A9A5-829CFD658032}"/>
              </a:ext>
            </a:extLst>
          </p:cNvPr>
          <p:cNvSpPr/>
          <p:nvPr userDrawn="1"/>
        </p:nvSpPr>
        <p:spPr>
          <a:xfrm>
            <a:off x="3211389"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6A2875C1-CCF3-5448-AA8A-16E46E780265}"/>
              </a:ext>
            </a:extLst>
          </p:cNvPr>
          <p:cNvSpPr/>
          <p:nvPr userDrawn="1"/>
        </p:nvSpPr>
        <p:spPr>
          <a:xfrm rot="10800000">
            <a:off x="2821821"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B356CEF3-087C-A84F-AF38-372BA8AF37E5}"/>
              </a:ext>
            </a:extLst>
          </p:cNvPr>
          <p:cNvSpPr/>
          <p:nvPr userDrawn="1"/>
        </p:nvSpPr>
        <p:spPr>
          <a:xfrm rot="10800000">
            <a:off x="3211389"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57636D45-DE3B-8548-AA27-88CFCF18FF23}"/>
              </a:ext>
            </a:extLst>
          </p:cNvPr>
          <p:cNvSpPr/>
          <p:nvPr userDrawn="1"/>
        </p:nvSpPr>
        <p:spPr>
          <a:xfrm rot="10800000">
            <a:off x="3014449" y="548315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CCA1AF3F-362D-534E-BBE5-7188B284DBC9}"/>
              </a:ext>
            </a:extLst>
          </p:cNvPr>
          <p:cNvSpPr/>
          <p:nvPr userDrawn="1"/>
        </p:nvSpPr>
        <p:spPr>
          <a:xfrm rot="10800000">
            <a:off x="3402472" y="547903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7F76F855-B803-5F43-9A52-27D0D5EABB25}"/>
              </a:ext>
            </a:extLst>
          </p:cNvPr>
          <p:cNvSpPr/>
          <p:nvPr userDrawn="1"/>
        </p:nvSpPr>
        <p:spPr>
          <a:xfrm rot="10800000">
            <a:off x="3599413" y="58335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3778B763-B31D-3244-9CE3-1DDA09AC5285}"/>
              </a:ext>
            </a:extLst>
          </p:cNvPr>
          <p:cNvSpPr/>
          <p:nvPr userDrawn="1"/>
        </p:nvSpPr>
        <p:spPr>
          <a:xfrm rot="10800000">
            <a:off x="3800405" y="548189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F6099870-14E3-5D4C-9B28-934EFBB3392E}"/>
              </a:ext>
            </a:extLst>
          </p:cNvPr>
          <p:cNvSpPr/>
          <p:nvPr userDrawn="1"/>
        </p:nvSpPr>
        <p:spPr>
          <a:xfrm>
            <a:off x="4574952"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FCB84E5C-E1F8-6048-B6F9-3E188DE491D1}"/>
              </a:ext>
            </a:extLst>
          </p:cNvPr>
          <p:cNvSpPr/>
          <p:nvPr userDrawn="1"/>
        </p:nvSpPr>
        <p:spPr>
          <a:xfrm>
            <a:off x="4966339"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26D2D99E-C65B-4048-A55B-F00D411FAA85}"/>
              </a:ext>
            </a:extLst>
          </p:cNvPr>
          <p:cNvSpPr/>
          <p:nvPr userDrawn="1"/>
        </p:nvSpPr>
        <p:spPr>
          <a:xfrm>
            <a:off x="4382324"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C0AEBDF6-4A2C-8A4B-9D73-3788025CEDA4}"/>
              </a:ext>
            </a:extLst>
          </p:cNvPr>
          <p:cNvSpPr/>
          <p:nvPr userDrawn="1"/>
        </p:nvSpPr>
        <p:spPr>
          <a:xfrm>
            <a:off x="4771892"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FA1DC257-3DC5-8548-AC4C-8D4BA5DBBDAD}"/>
              </a:ext>
            </a:extLst>
          </p:cNvPr>
          <p:cNvSpPr/>
          <p:nvPr userDrawn="1"/>
        </p:nvSpPr>
        <p:spPr>
          <a:xfrm rot="10800000">
            <a:off x="4382324"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05838F70-AB30-124C-BC8E-FFF047ABD8D4}"/>
              </a:ext>
            </a:extLst>
          </p:cNvPr>
          <p:cNvSpPr/>
          <p:nvPr userDrawn="1"/>
        </p:nvSpPr>
        <p:spPr>
          <a:xfrm rot="10800000">
            <a:off x="4771892"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4931F570-FA0A-D340-91EA-AE1665A60CDC}"/>
              </a:ext>
            </a:extLst>
          </p:cNvPr>
          <p:cNvSpPr/>
          <p:nvPr userDrawn="1"/>
        </p:nvSpPr>
        <p:spPr>
          <a:xfrm rot="10800000">
            <a:off x="4574952" y="548315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B32F0126-E435-9047-A7F7-3AC4AAC06F0E}"/>
              </a:ext>
            </a:extLst>
          </p:cNvPr>
          <p:cNvSpPr/>
          <p:nvPr userDrawn="1"/>
        </p:nvSpPr>
        <p:spPr>
          <a:xfrm rot="10800000">
            <a:off x="4962975" y="547903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51040339-E7F6-1447-8F82-09811DE65DB0}"/>
              </a:ext>
            </a:extLst>
          </p:cNvPr>
          <p:cNvSpPr/>
          <p:nvPr userDrawn="1"/>
        </p:nvSpPr>
        <p:spPr>
          <a:xfrm rot="10800000">
            <a:off x="5159916" y="58335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20FA9FDA-FF6A-A545-A082-6379AC5DEB9E}"/>
              </a:ext>
            </a:extLst>
          </p:cNvPr>
          <p:cNvSpPr/>
          <p:nvPr userDrawn="1"/>
        </p:nvSpPr>
        <p:spPr>
          <a:xfrm>
            <a:off x="5159916" y="551684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3A1B1706-314C-4846-AFF5-EAEC6E4833AF}"/>
              </a:ext>
            </a:extLst>
          </p:cNvPr>
          <p:cNvSpPr/>
          <p:nvPr userDrawn="1"/>
        </p:nvSpPr>
        <p:spPr>
          <a:xfrm rot="10800000">
            <a:off x="4186269" y="54798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03DD2B0A-0B88-0946-BFF2-647649D55E30}"/>
              </a:ext>
            </a:extLst>
          </p:cNvPr>
          <p:cNvSpPr/>
          <p:nvPr userDrawn="1"/>
        </p:nvSpPr>
        <p:spPr>
          <a:xfrm>
            <a:off x="5357207" y="58741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1732D4C6-5EED-3043-8E17-7F2FE30F965C}"/>
              </a:ext>
            </a:extLst>
          </p:cNvPr>
          <p:cNvSpPr/>
          <p:nvPr userDrawn="1"/>
        </p:nvSpPr>
        <p:spPr>
          <a:xfrm rot="10800000">
            <a:off x="5360908" y="548189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25F2E6BC-11D5-F643-9098-483BF4DEF3B4}"/>
              </a:ext>
            </a:extLst>
          </p:cNvPr>
          <p:cNvSpPr/>
          <p:nvPr userDrawn="1"/>
        </p:nvSpPr>
        <p:spPr>
          <a:xfrm>
            <a:off x="5748043"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FCA75EBF-B19F-E64E-B8C6-D3358785382B}"/>
              </a:ext>
            </a:extLst>
          </p:cNvPr>
          <p:cNvSpPr/>
          <p:nvPr userDrawn="1"/>
        </p:nvSpPr>
        <p:spPr>
          <a:xfrm>
            <a:off x="6135455"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9A4F7554-207A-7340-A6CD-FE805C2C16C2}"/>
              </a:ext>
            </a:extLst>
          </p:cNvPr>
          <p:cNvSpPr/>
          <p:nvPr userDrawn="1"/>
        </p:nvSpPr>
        <p:spPr>
          <a:xfrm>
            <a:off x="6526842"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689BD429-D74D-454F-9195-EB6074665C93}"/>
              </a:ext>
            </a:extLst>
          </p:cNvPr>
          <p:cNvSpPr/>
          <p:nvPr userDrawn="1"/>
        </p:nvSpPr>
        <p:spPr>
          <a:xfrm>
            <a:off x="5942827"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9D6BBC92-43BB-F346-8B45-F1DB7F8AB3B4}"/>
              </a:ext>
            </a:extLst>
          </p:cNvPr>
          <p:cNvSpPr/>
          <p:nvPr userDrawn="1"/>
        </p:nvSpPr>
        <p:spPr>
          <a:xfrm>
            <a:off x="6332395"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9736DE14-21DC-C04D-BD1F-6AB1DAA94E80}"/>
              </a:ext>
            </a:extLst>
          </p:cNvPr>
          <p:cNvSpPr/>
          <p:nvPr userDrawn="1"/>
        </p:nvSpPr>
        <p:spPr>
          <a:xfrm rot="10800000">
            <a:off x="5942827"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DF5ABE50-9D85-3548-B114-A1E2594A0412}"/>
              </a:ext>
            </a:extLst>
          </p:cNvPr>
          <p:cNvSpPr/>
          <p:nvPr userDrawn="1"/>
        </p:nvSpPr>
        <p:spPr>
          <a:xfrm rot="10800000">
            <a:off x="6332395"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D224B70A-C4F5-F142-BB8D-244968298704}"/>
              </a:ext>
            </a:extLst>
          </p:cNvPr>
          <p:cNvSpPr/>
          <p:nvPr userDrawn="1"/>
        </p:nvSpPr>
        <p:spPr>
          <a:xfrm rot="10800000">
            <a:off x="6135455" y="548315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249BD4A4-5ABB-7D4A-A905-18A3DDD64C20}"/>
              </a:ext>
            </a:extLst>
          </p:cNvPr>
          <p:cNvSpPr/>
          <p:nvPr userDrawn="1"/>
        </p:nvSpPr>
        <p:spPr>
          <a:xfrm rot="10800000">
            <a:off x="5746772" y="54798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C94B323C-19C4-F247-8A7C-9D092A346297}"/>
              </a:ext>
            </a:extLst>
          </p:cNvPr>
          <p:cNvSpPr/>
          <p:nvPr userDrawn="1"/>
        </p:nvSpPr>
        <p:spPr>
          <a:xfrm rot="10800000">
            <a:off x="5554144" y="583431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603A90BA-4EDE-044A-AF04-D037B95202BF}"/>
              </a:ext>
            </a:extLst>
          </p:cNvPr>
          <p:cNvSpPr/>
          <p:nvPr userDrawn="1"/>
        </p:nvSpPr>
        <p:spPr>
          <a:xfrm>
            <a:off x="5554144" y="55176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9C3355B9-7E60-FD44-A05D-612E8FE044F4}"/>
              </a:ext>
            </a:extLst>
          </p:cNvPr>
          <p:cNvSpPr/>
          <p:nvPr userDrawn="1"/>
        </p:nvSpPr>
        <p:spPr>
          <a:xfrm>
            <a:off x="6917710" y="58741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725915C7-B595-D246-BA56-74121A92489C}"/>
              </a:ext>
            </a:extLst>
          </p:cNvPr>
          <p:cNvSpPr/>
          <p:nvPr userDrawn="1"/>
        </p:nvSpPr>
        <p:spPr>
          <a:xfrm>
            <a:off x="7308546"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A971F4C7-42BE-E84B-B2B5-266428717CD8}"/>
              </a:ext>
            </a:extLst>
          </p:cNvPr>
          <p:cNvSpPr/>
          <p:nvPr userDrawn="1"/>
        </p:nvSpPr>
        <p:spPr>
          <a:xfrm>
            <a:off x="7695958"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2E1FE8D8-43A4-314D-8338-30B181ECB4A7}"/>
              </a:ext>
            </a:extLst>
          </p:cNvPr>
          <p:cNvSpPr/>
          <p:nvPr userDrawn="1"/>
        </p:nvSpPr>
        <p:spPr>
          <a:xfrm>
            <a:off x="8087345"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BEEF8FE7-DD6B-884B-8A37-494C163083D6}"/>
              </a:ext>
            </a:extLst>
          </p:cNvPr>
          <p:cNvSpPr/>
          <p:nvPr userDrawn="1"/>
        </p:nvSpPr>
        <p:spPr>
          <a:xfrm>
            <a:off x="7503330"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CC6646FF-ECF0-134F-8092-30667A207396}"/>
              </a:ext>
            </a:extLst>
          </p:cNvPr>
          <p:cNvSpPr/>
          <p:nvPr userDrawn="1"/>
        </p:nvSpPr>
        <p:spPr>
          <a:xfrm>
            <a:off x="7892898"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7C3D067C-0687-4B46-BE51-A79A6ADFC087}"/>
              </a:ext>
            </a:extLst>
          </p:cNvPr>
          <p:cNvSpPr/>
          <p:nvPr userDrawn="1"/>
        </p:nvSpPr>
        <p:spPr>
          <a:xfrm rot="10800000">
            <a:off x="7503330"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21F42A09-DD4C-AC41-ADA2-BA90385B209C}"/>
              </a:ext>
            </a:extLst>
          </p:cNvPr>
          <p:cNvSpPr/>
          <p:nvPr userDrawn="1"/>
        </p:nvSpPr>
        <p:spPr>
          <a:xfrm rot="10800000">
            <a:off x="7892898"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9844FCCF-822A-7B4A-B28D-17CC8BDB6DA0}"/>
              </a:ext>
            </a:extLst>
          </p:cNvPr>
          <p:cNvSpPr/>
          <p:nvPr userDrawn="1"/>
        </p:nvSpPr>
        <p:spPr>
          <a:xfrm rot="10800000">
            <a:off x="7695958" y="548315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341E5F9F-D839-E449-A313-19A4ADC6F6A6}"/>
              </a:ext>
            </a:extLst>
          </p:cNvPr>
          <p:cNvSpPr/>
          <p:nvPr userDrawn="1"/>
        </p:nvSpPr>
        <p:spPr>
          <a:xfrm rot="10800000">
            <a:off x="8083981" y="547903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5B3A2183-D50B-2748-BFF8-5F35214F9A1D}"/>
              </a:ext>
            </a:extLst>
          </p:cNvPr>
          <p:cNvSpPr/>
          <p:nvPr userDrawn="1"/>
        </p:nvSpPr>
        <p:spPr>
          <a:xfrm>
            <a:off x="8280922" y="551684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0F868E9C-392A-0146-A8E6-C3235DE60BF4}"/>
              </a:ext>
            </a:extLst>
          </p:cNvPr>
          <p:cNvSpPr/>
          <p:nvPr userDrawn="1"/>
        </p:nvSpPr>
        <p:spPr>
          <a:xfrm rot="10800000">
            <a:off x="7307275" y="54798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95533A27-3276-2746-9D19-E02D5C4F220D}"/>
              </a:ext>
            </a:extLst>
          </p:cNvPr>
          <p:cNvSpPr/>
          <p:nvPr userDrawn="1"/>
        </p:nvSpPr>
        <p:spPr>
          <a:xfrm rot="10800000">
            <a:off x="7114647" y="583431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5CB4F014-E94D-DA42-8EF5-88A905F13CCB}"/>
              </a:ext>
            </a:extLst>
          </p:cNvPr>
          <p:cNvSpPr/>
          <p:nvPr userDrawn="1"/>
        </p:nvSpPr>
        <p:spPr>
          <a:xfrm>
            <a:off x="7114647" y="55176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7F0AF1E6-ABCF-134D-9F84-069C088D1E5D}"/>
              </a:ext>
            </a:extLst>
          </p:cNvPr>
          <p:cNvSpPr/>
          <p:nvPr userDrawn="1"/>
        </p:nvSpPr>
        <p:spPr>
          <a:xfrm rot="10800000">
            <a:off x="8481914" y="548189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505B5B24-972C-4447-9C77-8CD3CB2E9399}"/>
              </a:ext>
            </a:extLst>
          </p:cNvPr>
          <p:cNvSpPr/>
          <p:nvPr userDrawn="1"/>
        </p:nvSpPr>
        <p:spPr>
          <a:xfrm>
            <a:off x="3014449"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B256461D-7E12-4940-B938-5073A1BB13BB}"/>
              </a:ext>
            </a:extLst>
          </p:cNvPr>
          <p:cNvSpPr/>
          <p:nvPr userDrawn="1"/>
        </p:nvSpPr>
        <p:spPr>
          <a:xfrm>
            <a:off x="3405836"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9597DC35-686A-524C-AC5B-9C5760554974}"/>
              </a:ext>
            </a:extLst>
          </p:cNvPr>
          <p:cNvSpPr/>
          <p:nvPr userDrawn="1"/>
        </p:nvSpPr>
        <p:spPr>
          <a:xfrm>
            <a:off x="2821821"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CDA07BC8-4C24-7F4E-901E-2D27CF280C2C}"/>
              </a:ext>
            </a:extLst>
          </p:cNvPr>
          <p:cNvSpPr/>
          <p:nvPr userDrawn="1"/>
        </p:nvSpPr>
        <p:spPr>
          <a:xfrm>
            <a:off x="3211389"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82EE41B4-24B4-0949-A19B-D285C38A171C}"/>
              </a:ext>
            </a:extLst>
          </p:cNvPr>
          <p:cNvSpPr/>
          <p:nvPr userDrawn="1"/>
        </p:nvSpPr>
        <p:spPr>
          <a:xfrm rot="10800000">
            <a:off x="2821821"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277D4917-1AA3-6E43-8727-547D6598B473}"/>
              </a:ext>
            </a:extLst>
          </p:cNvPr>
          <p:cNvSpPr/>
          <p:nvPr userDrawn="1"/>
        </p:nvSpPr>
        <p:spPr>
          <a:xfrm rot="10800000">
            <a:off x="3211389"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32185F4C-43E8-324C-8095-96A2EBEDF27F}"/>
              </a:ext>
            </a:extLst>
          </p:cNvPr>
          <p:cNvSpPr/>
          <p:nvPr userDrawn="1"/>
        </p:nvSpPr>
        <p:spPr>
          <a:xfrm rot="10800000">
            <a:off x="3014449"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590F83CE-926A-314C-A55D-1533DC17B018}"/>
              </a:ext>
            </a:extLst>
          </p:cNvPr>
          <p:cNvSpPr/>
          <p:nvPr userDrawn="1"/>
        </p:nvSpPr>
        <p:spPr>
          <a:xfrm rot="10800000">
            <a:off x="3402472"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D47A9483-64F1-4D4B-B70E-6547582115BE}"/>
              </a:ext>
            </a:extLst>
          </p:cNvPr>
          <p:cNvSpPr/>
          <p:nvPr userDrawn="1"/>
        </p:nvSpPr>
        <p:spPr>
          <a:xfrm rot="10800000">
            <a:off x="3599413"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BE0489A1-751E-7545-895D-7E80A5056389}"/>
              </a:ext>
            </a:extLst>
          </p:cNvPr>
          <p:cNvSpPr/>
          <p:nvPr userDrawn="1"/>
        </p:nvSpPr>
        <p:spPr>
          <a:xfrm>
            <a:off x="3599413"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2FB62EFE-54C9-7240-9524-76A3A75493C3}"/>
              </a:ext>
            </a:extLst>
          </p:cNvPr>
          <p:cNvSpPr/>
          <p:nvPr userDrawn="1"/>
        </p:nvSpPr>
        <p:spPr>
          <a:xfrm>
            <a:off x="3796704"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3F1092BA-DEBB-154D-878A-FA91AD78CC29}"/>
              </a:ext>
            </a:extLst>
          </p:cNvPr>
          <p:cNvSpPr/>
          <p:nvPr userDrawn="1"/>
        </p:nvSpPr>
        <p:spPr>
          <a:xfrm rot="10800000">
            <a:off x="3800405" y="61921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C2740279-BDF8-6047-91AA-6AB22DBAC50E}"/>
              </a:ext>
            </a:extLst>
          </p:cNvPr>
          <p:cNvSpPr/>
          <p:nvPr userDrawn="1"/>
        </p:nvSpPr>
        <p:spPr>
          <a:xfrm>
            <a:off x="4187540"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003D9EA0-82C4-884E-A091-480C33A1D476}"/>
              </a:ext>
            </a:extLst>
          </p:cNvPr>
          <p:cNvSpPr/>
          <p:nvPr userDrawn="1"/>
        </p:nvSpPr>
        <p:spPr>
          <a:xfrm>
            <a:off x="4574952"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F3C06B73-2082-1948-B358-3237C3BAF3E7}"/>
              </a:ext>
            </a:extLst>
          </p:cNvPr>
          <p:cNvSpPr/>
          <p:nvPr userDrawn="1"/>
        </p:nvSpPr>
        <p:spPr>
          <a:xfrm>
            <a:off x="4966339"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ACC4436B-F9B7-8848-88EF-D7C54FF98FA4}"/>
              </a:ext>
            </a:extLst>
          </p:cNvPr>
          <p:cNvSpPr/>
          <p:nvPr userDrawn="1"/>
        </p:nvSpPr>
        <p:spPr>
          <a:xfrm>
            <a:off x="4382324"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24D2C27E-EBE5-6F4D-993E-4A49C5555D88}"/>
              </a:ext>
            </a:extLst>
          </p:cNvPr>
          <p:cNvSpPr/>
          <p:nvPr userDrawn="1"/>
        </p:nvSpPr>
        <p:spPr>
          <a:xfrm>
            <a:off x="4771892"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2A2A01C9-1ED7-4046-98F5-4348C885C37E}"/>
              </a:ext>
            </a:extLst>
          </p:cNvPr>
          <p:cNvSpPr/>
          <p:nvPr userDrawn="1"/>
        </p:nvSpPr>
        <p:spPr>
          <a:xfrm rot="10800000">
            <a:off x="4382324"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2DE3F2C9-D386-6B46-A250-76AED104B56F}"/>
              </a:ext>
            </a:extLst>
          </p:cNvPr>
          <p:cNvSpPr/>
          <p:nvPr userDrawn="1"/>
        </p:nvSpPr>
        <p:spPr>
          <a:xfrm rot="10800000">
            <a:off x="4771892"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EF8331E0-97F6-1540-AFCE-906C8F020B3A}"/>
              </a:ext>
            </a:extLst>
          </p:cNvPr>
          <p:cNvSpPr/>
          <p:nvPr userDrawn="1"/>
        </p:nvSpPr>
        <p:spPr>
          <a:xfrm rot="10800000">
            <a:off x="4574952"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20C03D5B-87D5-DD44-A7EB-2EF3C5BD1C7E}"/>
              </a:ext>
            </a:extLst>
          </p:cNvPr>
          <p:cNvSpPr/>
          <p:nvPr userDrawn="1"/>
        </p:nvSpPr>
        <p:spPr>
          <a:xfrm rot="10800000">
            <a:off x="4962975"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EB9180A9-B57D-D743-978F-957947FF2F78}"/>
              </a:ext>
            </a:extLst>
          </p:cNvPr>
          <p:cNvSpPr/>
          <p:nvPr userDrawn="1"/>
        </p:nvSpPr>
        <p:spPr>
          <a:xfrm rot="10800000">
            <a:off x="5159916"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54AD7C76-BAC8-0C44-B2F8-18BC5FA0D972}"/>
              </a:ext>
            </a:extLst>
          </p:cNvPr>
          <p:cNvSpPr/>
          <p:nvPr userDrawn="1"/>
        </p:nvSpPr>
        <p:spPr>
          <a:xfrm>
            <a:off x="5159916"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6E01006B-4F8D-BB4B-ADF5-412AC47BA50C}"/>
              </a:ext>
            </a:extLst>
          </p:cNvPr>
          <p:cNvSpPr/>
          <p:nvPr userDrawn="1"/>
        </p:nvSpPr>
        <p:spPr>
          <a:xfrm rot="10800000">
            <a:off x="4186269" y="61900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5334EF2E-5372-6D4C-AD38-9D0BDDDA020F}"/>
              </a:ext>
            </a:extLst>
          </p:cNvPr>
          <p:cNvSpPr/>
          <p:nvPr userDrawn="1"/>
        </p:nvSpPr>
        <p:spPr>
          <a:xfrm rot="10800000">
            <a:off x="3993641"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814FE4EB-624D-C842-9655-58714210E405}"/>
              </a:ext>
            </a:extLst>
          </p:cNvPr>
          <p:cNvSpPr/>
          <p:nvPr userDrawn="1"/>
        </p:nvSpPr>
        <p:spPr>
          <a:xfrm>
            <a:off x="3993641"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65CFA626-5FC1-F046-976D-C0751DCEA08D}"/>
              </a:ext>
            </a:extLst>
          </p:cNvPr>
          <p:cNvSpPr/>
          <p:nvPr userDrawn="1"/>
        </p:nvSpPr>
        <p:spPr>
          <a:xfrm>
            <a:off x="5357207"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E3C69AC1-5D7F-0946-A2F5-51CAADD7DD13}"/>
              </a:ext>
            </a:extLst>
          </p:cNvPr>
          <p:cNvSpPr/>
          <p:nvPr userDrawn="1"/>
        </p:nvSpPr>
        <p:spPr>
          <a:xfrm rot="10800000">
            <a:off x="5360908" y="61921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7733BD1B-B241-B549-BA0B-2B7786BCAA9C}"/>
              </a:ext>
            </a:extLst>
          </p:cNvPr>
          <p:cNvSpPr/>
          <p:nvPr userDrawn="1"/>
        </p:nvSpPr>
        <p:spPr>
          <a:xfrm>
            <a:off x="5748043"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22F01ADE-4FFE-DF4F-8EFB-0EA9EF961D79}"/>
              </a:ext>
            </a:extLst>
          </p:cNvPr>
          <p:cNvSpPr/>
          <p:nvPr userDrawn="1"/>
        </p:nvSpPr>
        <p:spPr>
          <a:xfrm>
            <a:off x="6135455"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106EDCF3-7394-2A45-9F3D-C107330E53DE}"/>
              </a:ext>
            </a:extLst>
          </p:cNvPr>
          <p:cNvSpPr/>
          <p:nvPr userDrawn="1"/>
        </p:nvSpPr>
        <p:spPr>
          <a:xfrm>
            <a:off x="6526842"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D87F65D3-7DBA-CF4C-B519-2D2450614DF5}"/>
              </a:ext>
            </a:extLst>
          </p:cNvPr>
          <p:cNvSpPr/>
          <p:nvPr userDrawn="1"/>
        </p:nvSpPr>
        <p:spPr>
          <a:xfrm>
            <a:off x="5942827"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72F9DF5D-8649-DE48-9B52-1D83FAE863FC}"/>
              </a:ext>
            </a:extLst>
          </p:cNvPr>
          <p:cNvSpPr/>
          <p:nvPr userDrawn="1"/>
        </p:nvSpPr>
        <p:spPr>
          <a:xfrm>
            <a:off x="6332395"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8845BCAB-AB93-5A43-859C-B3E1F8DFD9C5}"/>
              </a:ext>
            </a:extLst>
          </p:cNvPr>
          <p:cNvSpPr/>
          <p:nvPr userDrawn="1"/>
        </p:nvSpPr>
        <p:spPr>
          <a:xfrm rot="10800000">
            <a:off x="5942827"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8396BFAB-B57C-2846-8922-7120B21934EE}"/>
              </a:ext>
            </a:extLst>
          </p:cNvPr>
          <p:cNvSpPr/>
          <p:nvPr userDrawn="1"/>
        </p:nvSpPr>
        <p:spPr>
          <a:xfrm rot="10800000">
            <a:off x="6332395"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2772E7EB-89F8-3E49-95C6-BC7CE2C98938}"/>
              </a:ext>
            </a:extLst>
          </p:cNvPr>
          <p:cNvSpPr/>
          <p:nvPr userDrawn="1"/>
        </p:nvSpPr>
        <p:spPr>
          <a:xfrm rot="10800000">
            <a:off x="6135455"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EAE89486-B2D2-9C4F-8915-2421F4401F98}"/>
              </a:ext>
            </a:extLst>
          </p:cNvPr>
          <p:cNvSpPr/>
          <p:nvPr userDrawn="1"/>
        </p:nvSpPr>
        <p:spPr>
          <a:xfrm rot="10800000">
            <a:off x="6523478"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402A8F2B-B7FB-A741-A80D-3B982CD50183}"/>
              </a:ext>
            </a:extLst>
          </p:cNvPr>
          <p:cNvSpPr/>
          <p:nvPr userDrawn="1"/>
        </p:nvSpPr>
        <p:spPr>
          <a:xfrm rot="10800000">
            <a:off x="6720419"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89138922-6DEF-C84F-AED8-BB4553B68FCC}"/>
              </a:ext>
            </a:extLst>
          </p:cNvPr>
          <p:cNvSpPr/>
          <p:nvPr userDrawn="1"/>
        </p:nvSpPr>
        <p:spPr>
          <a:xfrm>
            <a:off x="6720419"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BFA53C66-0EEE-A640-8DA9-6E5724FBB109}"/>
              </a:ext>
            </a:extLst>
          </p:cNvPr>
          <p:cNvSpPr/>
          <p:nvPr userDrawn="1"/>
        </p:nvSpPr>
        <p:spPr>
          <a:xfrm rot="10800000">
            <a:off x="5746772" y="61900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43F5A714-1FCF-AB47-92AD-26B238A12545}"/>
              </a:ext>
            </a:extLst>
          </p:cNvPr>
          <p:cNvSpPr/>
          <p:nvPr userDrawn="1"/>
        </p:nvSpPr>
        <p:spPr>
          <a:xfrm rot="10800000">
            <a:off x="5554144"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3090DBF0-EC15-9E48-BDF8-5B09BDF49480}"/>
              </a:ext>
            </a:extLst>
          </p:cNvPr>
          <p:cNvSpPr/>
          <p:nvPr userDrawn="1"/>
        </p:nvSpPr>
        <p:spPr>
          <a:xfrm>
            <a:off x="5554144"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0EF9824D-801D-2F44-B9D1-4B3F6E7E82BD}"/>
              </a:ext>
            </a:extLst>
          </p:cNvPr>
          <p:cNvSpPr/>
          <p:nvPr userDrawn="1"/>
        </p:nvSpPr>
        <p:spPr>
          <a:xfrm>
            <a:off x="6917710"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AC3DBCD2-1645-D141-9A04-04359E1425EE}"/>
              </a:ext>
            </a:extLst>
          </p:cNvPr>
          <p:cNvSpPr/>
          <p:nvPr userDrawn="1"/>
        </p:nvSpPr>
        <p:spPr>
          <a:xfrm rot="10800000">
            <a:off x="6921411" y="61921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B926F366-069E-6542-AAD0-DE8C459F783A}"/>
              </a:ext>
            </a:extLst>
          </p:cNvPr>
          <p:cNvSpPr/>
          <p:nvPr userDrawn="1"/>
        </p:nvSpPr>
        <p:spPr>
          <a:xfrm>
            <a:off x="7308546"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3D76557F-0B50-5C45-8F96-814BE5E3E7DF}"/>
              </a:ext>
            </a:extLst>
          </p:cNvPr>
          <p:cNvSpPr/>
          <p:nvPr userDrawn="1"/>
        </p:nvSpPr>
        <p:spPr>
          <a:xfrm>
            <a:off x="7695958"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6E9AA846-0DAE-CC4F-A6B8-7686AB6D78C1}"/>
              </a:ext>
            </a:extLst>
          </p:cNvPr>
          <p:cNvSpPr/>
          <p:nvPr userDrawn="1"/>
        </p:nvSpPr>
        <p:spPr>
          <a:xfrm>
            <a:off x="8087345"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26BF43E1-AF86-8541-BFD5-F109B84428F8}"/>
              </a:ext>
            </a:extLst>
          </p:cNvPr>
          <p:cNvSpPr/>
          <p:nvPr userDrawn="1"/>
        </p:nvSpPr>
        <p:spPr>
          <a:xfrm>
            <a:off x="7503330"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AD0D9200-BE75-D94D-8F20-5DB7DFB38690}"/>
              </a:ext>
            </a:extLst>
          </p:cNvPr>
          <p:cNvSpPr/>
          <p:nvPr userDrawn="1"/>
        </p:nvSpPr>
        <p:spPr>
          <a:xfrm>
            <a:off x="7892898"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5A3C9625-CA53-0047-AD72-D7A779DE6FB7}"/>
              </a:ext>
            </a:extLst>
          </p:cNvPr>
          <p:cNvSpPr/>
          <p:nvPr userDrawn="1"/>
        </p:nvSpPr>
        <p:spPr>
          <a:xfrm rot="10800000">
            <a:off x="7503330"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59FE6A62-B14B-0F4D-BC49-CDCAB65D646D}"/>
              </a:ext>
            </a:extLst>
          </p:cNvPr>
          <p:cNvSpPr/>
          <p:nvPr userDrawn="1"/>
        </p:nvSpPr>
        <p:spPr>
          <a:xfrm rot="10800000">
            <a:off x="7892898"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7C8CED0A-A17E-F94D-BE3D-AF98368328D9}"/>
              </a:ext>
            </a:extLst>
          </p:cNvPr>
          <p:cNvSpPr/>
          <p:nvPr userDrawn="1"/>
        </p:nvSpPr>
        <p:spPr>
          <a:xfrm rot="10800000">
            <a:off x="7695958"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25AD10C8-F405-F441-9393-40DEC00D6EEE}"/>
              </a:ext>
            </a:extLst>
          </p:cNvPr>
          <p:cNvSpPr/>
          <p:nvPr userDrawn="1"/>
        </p:nvSpPr>
        <p:spPr>
          <a:xfrm rot="10800000">
            <a:off x="8083981"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24727053-571D-1744-9CD1-D61C1C09CBD1}"/>
              </a:ext>
            </a:extLst>
          </p:cNvPr>
          <p:cNvSpPr/>
          <p:nvPr userDrawn="1"/>
        </p:nvSpPr>
        <p:spPr>
          <a:xfrm rot="10800000">
            <a:off x="8280922"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CE9D6F4D-F769-5F40-96BE-C2DB9FE22272}"/>
              </a:ext>
            </a:extLst>
          </p:cNvPr>
          <p:cNvSpPr/>
          <p:nvPr userDrawn="1"/>
        </p:nvSpPr>
        <p:spPr>
          <a:xfrm>
            <a:off x="8280922"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37936D3D-C648-8740-B7CD-F830F8B9BF99}"/>
              </a:ext>
            </a:extLst>
          </p:cNvPr>
          <p:cNvSpPr/>
          <p:nvPr userDrawn="1"/>
        </p:nvSpPr>
        <p:spPr>
          <a:xfrm rot="10800000">
            <a:off x="7307275" y="61900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771BEDF7-BD8B-3A4A-A46B-4961C51963A3}"/>
              </a:ext>
            </a:extLst>
          </p:cNvPr>
          <p:cNvSpPr/>
          <p:nvPr userDrawn="1"/>
        </p:nvSpPr>
        <p:spPr>
          <a:xfrm rot="10800000">
            <a:off x="7114647"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334714F7-F2E4-9E42-9588-DF84E6038568}"/>
              </a:ext>
            </a:extLst>
          </p:cNvPr>
          <p:cNvSpPr/>
          <p:nvPr userDrawn="1"/>
        </p:nvSpPr>
        <p:spPr>
          <a:xfrm>
            <a:off x="7114647"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7DE65F4D-3B49-5D44-866E-15CE282B78E6}"/>
              </a:ext>
            </a:extLst>
          </p:cNvPr>
          <p:cNvSpPr/>
          <p:nvPr userDrawn="1"/>
        </p:nvSpPr>
        <p:spPr>
          <a:xfrm>
            <a:off x="8478213"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DFD3445C-055F-0C41-B622-877634B65F48}"/>
              </a:ext>
            </a:extLst>
          </p:cNvPr>
          <p:cNvSpPr/>
          <p:nvPr userDrawn="1"/>
        </p:nvSpPr>
        <p:spPr>
          <a:xfrm>
            <a:off x="8876917"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D0E0592A-67A2-6748-AD8C-C5375637C427}"/>
              </a:ext>
            </a:extLst>
          </p:cNvPr>
          <p:cNvSpPr/>
          <p:nvPr userDrawn="1"/>
        </p:nvSpPr>
        <p:spPr>
          <a:xfrm>
            <a:off x="9264329"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BF4C5129-82A2-2F41-ACFF-4A465490E54B}"/>
              </a:ext>
            </a:extLst>
          </p:cNvPr>
          <p:cNvSpPr/>
          <p:nvPr userDrawn="1"/>
        </p:nvSpPr>
        <p:spPr>
          <a:xfrm>
            <a:off x="9655716"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D5C92A45-69B0-9646-B5CE-F9E6D20BE378}"/>
              </a:ext>
            </a:extLst>
          </p:cNvPr>
          <p:cNvSpPr/>
          <p:nvPr userDrawn="1"/>
        </p:nvSpPr>
        <p:spPr>
          <a:xfrm>
            <a:off x="9071701"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20DE7021-ABCA-244C-B1F6-5D71E5CE8E8A}"/>
              </a:ext>
            </a:extLst>
          </p:cNvPr>
          <p:cNvSpPr/>
          <p:nvPr userDrawn="1"/>
        </p:nvSpPr>
        <p:spPr>
          <a:xfrm>
            <a:off x="9461269"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52186B6F-CC55-C446-B230-376BCAE49ED7}"/>
              </a:ext>
            </a:extLst>
          </p:cNvPr>
          <p:cNvSpPr/>
          <p:nvPr userDrawn="1"/>
        </p:nvSpPr>
        <p:spPr>
          <a:xfrm rot="10800000">
            <a:off x="9071701"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BB7DF2DF-6343-8A4E-B570-905E68171B21}"/>
              </a:ext>
            </a:extLst>
          </p:cNvPr>
          <p:cNvSpPr/>
          <p:nvPr userDrawn="1"/>
        </p:nvSpPr>
        <p:spPr>
          <a:xfrm rot="10800000">
            <a:off x="9461269"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2E95AD0A-2E31-F441-8FE0-D3BCBA1616C7}"/>
              </a:ext>
            </a:extLst>
          </p:cNvPr>
          <p:cNvSpPr/>
          <p:nvPr userDrawn="1"/>
        </p:nvSpPr>
        <p:spPr>
          <a:xfrm rot="10800000">
            <a:off x="9264329" y="548315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F80F3062-2A65-3D40-B716-C22BA1A28398}"/>
              </a:ext>
            </a:extLst>
          </p:cNvPr>
          <p:cNvSpPr/>
          <p:nvPr userDrawn="1"/>
        </p:nvSpPr>
        <p:spPr>
          <a:xfrm rot="10800000">
            <a:off x="9849293" y="58335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23C7A436-2FD3-914B-A17F-C77933E9B2A4}"/>
              </a:ext>
            </a:extLst>
          </p:cNvPr>
          <p:cNvSpPr/>
          <p:nvPr userDrawn="1"/>
        </p:nvSpPr>
        <p:spPr>
          <a:xfrm>
            <a:off x="9849293" y="551684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FFCCF98E-DFDD-774C-B809-E25452CC6EDE}"/>
              </a:ext>
            </a:extLst>
          </p:cNvPr>
          <p:cNvSpPr/>
          <p:nvPr userDrawn="1"/>
        </p:nvSpPr>
        <p:spPr>
          <a:xfrm rot="10800000">
            <a:off x="8875646" y="547983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02E63633-9882-D848-8521-C559E5B09C23}"/>
              </a:ext>
            </a:extLst>
          </p:cNvPr>
          <p:cNvSpPr/>
          <p:nvPr userDrawn="1"/>
        </p:nvSpPr>
        <p:spPr>
          <a:xfrm>
            <a:off x="8683018" y="55176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16FEFB04-5B76-844E-99F1-408A9F58437D}"/>
              </a:ext>
            </a:extLst>
          </p:cNvPr>
          <p:cNvSpPr/>
          <p:nvPr userDrawn="1"/>
        </p:nvSpPr>
        <p:spPr>
          <a:xfrm>
            <a:off x="10046584" y="58741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6E3DA333-BA15-0042-83C1-75B43EE786C0}"/>
              </a:ext>
            </a:extLst>
          </p:cNvPr>
          <p:cNvSpPr/>
          <p:nvPr userDrawn="1"/>
        </p:nvSpPr>
        <p:spPr>
          <a:xfrm rot="10800000">
            <a:off x="10050285" y="548189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A7040269-F765-4F4E-94C5-5DDF25A421C8}"/>
              </a:ext>
            </a:extLst>
          </p:cNvPr>
          <p:cNvSpPr/>
          <p:nvPr userDrawn="1"/>
        </p:nvSpPr>
        <p:spPr>
          <a:xfrm>
            <a:off x="10437420"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49D85CB3-1369-8947-8436-11BA7C17E7C9}"/>
              </a:ext>
            </a:extLst>
          </p:cNvPr>
          <p:cNvSpPr/>
          <p:nvPr userDrawn="1"/>
        </p:nvSpPr>
        <p:spPr>
          <a:xfrm>
            <a:off x="10824832"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E3CF6209-D0FB-984C-8111-A6A984EC8D9C}"/>
              </a:ext>
            </a:extLst>
          </p:cNvPr>
          <p:cNvSpPr/>
          <p:nvPr userDrawn="1"/>
        </p:nvSpPr>
        <p:spPr>
          <a:xfrm>
            <a:off x="11216219"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F4F6A8FF-0510-044C-A3B7-6A88363601BC}"/>
              </a:ext>
            </a:extLst>
          </p:cNvPr>
          <p:cNvSpPr/>
          <p:nvPr userDrawn="1"/>
        </p:nvSpPr>
        <p:spPr>
          <a:xfrm>
            <a:off x="11021772" y="552096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1CCA9EA2-5369-0A44-AD59-040971B0BA35}"/>
              </a:ext>
            </a:extLst>
          </p:cNvPr>
          <p:cNvSpPr/>
          <p:nvPr userDrawn="1"/>
        </p:nvSpPr>
        <p:spPr>
          <a:xfrm rot="10800000">
            <a:off x="10242082" y="5127218"/>
            <a:ext cx="1065554" cy="952464"/>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56253397-E4E8-B242-A031-BEDD0D538223}"/>
              </a:ext>
            </a:extLst>
          </p:cNvPr>
          <p:cNvSpPr/>
          <p:nvPr userDrawn="1"/>
        </p:nvSpPr>
        <p:spPr>
          <a:xfrm rot="10800000">
            <a:off x="11021772"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F5601A72-7F58-C148-BDA9-253E51BDB1FC}"/>
              </a:ext>
            </a:extLst>
          </p:cNvPr>
          <p:cNvSpPr/>
          <p:nvPr userDrawn="1"/>
        </p:nvSpPr>
        <p:spPr>
          <a:xfrm rot="10800000">
            <a:off x="11212855" y="547903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4645C92A-239F-7243-9AD2-F4F23337362D}"/>
              </a:ext>
            </a:extLst>
          </p:cNvPr>
          <p:cNvSpPr/>
          <p:nvPr userDrawn="1"/>
        </p:nvSpPr>
        <p:spPr>
          <a:xfrm rot="10800000">
            <a:off x="11409796" y="583351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29FE146F-C84C-2949-8CB7-A9625A3420BF}"/>
              </a:ext>
            </a:extLst>
          </p:cNvPr>
          <p:cNvSpPr/>
          <p:nvPr userDrawn="1"/>
        </p:nvSpPr>
        <p:spPr>
          <a:xfrm>
            <a:off x="11409796" y="5516847"/>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C4474181-63EF-D844-A7EE-DFC75D5BF0AF}"/>
              </a:ext>
            </a:extLst>
          </p:cNvPr>
          <p:cNvSpPr/>
          <p:nvPr userDrawn="1"/>
        </p:nvSpPr>
        <p:spPr>
          <a:xfrm rot="10800000">
            <a:off x="10243521" y="583431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3B39EDCA-27D5-2C47-99BA-C1992797A42E}"/>
              </a:ext>
            </a:extLst>
          </p:cNvPr>
          <p:cNvSpPr/>
          <p:nvPr userDrawn="1"/>
        </p:nvSpPr>
        <p:spPr>
          <a:xfrm>
            <a:off x="10243521" y="55176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77EE730E-FD75-F442-B7D8-32EB1FE4B7F5}"/>
              </a:ext>
            </a:extLst>
          </p:cNvPr>
          <p:cNvSpPr/>
          <p:nvPr userDrawn="1"/>
        </p:nvSpPr>
        <p:spPr>
          <a:xfrm>
            <a:off x="11607087" y="587417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BF59E00E-72A4-AC4C-A990-D3C3F96A3B03}"/>
              </a:ext>
            </a:extLst>
          </p:cNvPr>
          <p:cNvSpPr/>
          <p:nvPr userDrawn="1"/>
        </p:nvSpPr>
        <p:spPr>
          <a:xfrm rot="10800000">
            <a:off x="11610788" y="548189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300FD282-5BE7-CB4F-9BE1-8A6E5DC08D5C}"/>
              </a:ext>
            </a:extLst>
          </p:cNvPr>
          <p:cNvSpPr/>
          <p:nvPr userDrawn="1"/>
        </p:nvSpPr>
        <p:spPr>
          <a:xfrm rot="10800000">
            <a:off x="11804024" y="583431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89F634F8-1950-2645-AB05-97CECD0A0E60}"/>
              </a:ext>
            </a:extLst>
          </p:cNvPr>
          <p:cNvSpPr/>
          <p:nvPr userDrawn="1"/>
        </p:nvSpPr>
        <p:spPr>
          <a:xfrm>
            <a:off x="11804024" y="55176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BB3E78C7-3FA9-154A-80CA-EBF22F3DEF0D}"/>
              </a:ext>
            </a:extLst>
          </p:cNvPr>
          <p:cNvSpPr/>
          <p:nvPr userDrawn="1"/>
        </p:nvSpPr>
        <p:spPr>
          <a:xfrm>
            <a:off x="8876917"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DDC43F7E-C47F-F844-87D0-1A09E241E002}"/>
              </a:ext>
            </a:extLst>
          </p:cNvPr>
          <p:cNvSpPr/>
          <p:nvPr userDrawn="1"/>
        </p:nvSpPr>
        <p:spPr>
          <a:xfrm>
            <a:off x="9264329"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E1FA8EFD-23E3-574C-A9AC-C8389583251D}"/>
              </a:ext>
            </a:extLst>
          </p:cNvPr>
          <p:cNvSpPr/>
          <p:nvPr userDrawn="1"/>
        </p:nvSpPr>
        <p:spPr>
          <a:xfrm>
            <a:off x="9655716"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D6AC4DD4-7091-CF49-85CF-86AD4356C9B0}"/>
              </a:ext>
            </a:extLst>
          </p:cNvPr>
          <p:cNvSpPr/>
          <p:nvPr userDrawn="1"/>
        </p:nvSpPr>
        <p:spPr>
          <a:xfrm>
            <a:off x="9071701"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88E0EB73-D7D3-0A47-BAA0-83D6C80EE749}"/>
              </a:ext>
            </a:extLst>
          </p:cNvPr>
          <p:cNvSpPr/>
          <p:nvPr userDrawn="1"/>
        </p:nvSpPr>
        <p:spPr>
          <a:xfrm>
            <a:off x="9461269"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2C2991F4-DAA9-EC48-8217-037415CF744C}"/>
              </a:ext>
            </a:extLst>
          </p:cNvPr>
          <p:cNvSpPr/>
          <p:nvPr userDrawn="1"/>
        </p:nvSpPr>
        <p:spPr>
          <a:xfrm rot="10800000">
            <a:off x="9071701"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F24F30A8-A951-EA49-9CF5-9818BC5B6F56}"/>
              </a:ext>
            </a:extLst>
          </p:cNvPr>
          <p:cNvSpPr/>
          <p:nvPr userDrawn="1"/>
        </p:nvSpPr>
        <p:spPr>
          <a:xfrm rot="10800000">
            <a:off x="9461269"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FF448260-47CD-6F4B-BEB5-218E2848E620}"/>
              </a:ext>
            </a:extLst>
          </p:cNvPr>
          <p:cNvSpPr/>
          <p:nvPr userDrawn="1"/>
        </p:nvSpPr>
        <p:spPr>
          <a:xfrm rot="10800000">
            <a:off x="9264329"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59B7ABC0-270D-9245-BD38-6A70900985C4}"/>
              </a:ext>
            </a:extLst>
          </p:cNvPr>
          <p:cNvSpPr/>
          <p:nvPr userDrawn="1"/>
        </p:nvSpPr>
        <p:spPr>
          <a:xfrm rot="10800000">
            <a:off x="9652352"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F7A6E266-BF30-1243-B25D-D4CFF2AC07F8}"/>
              </a:ext>
            </a:extLst>
          </p:cNvPr>
          <p:cNvSpPr/>
          <p:nvPr userDrawn="1"/>
        </p:nvSpPr>
        <p:spPr>
          <a:xfrm rot="10800000">
            <a:off x="9849293"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094B2186-7559-244D-B90F-45EFFB4562FE}"/>
              </a:ext>
            </a:extLst>
          </p:cNvPr>
          <p:cNvSpPr/>
          <p:nvPr userDrawn="1"/>
        </p:nvSpPr>
        <p:spPr>
          <a:xfrm>
            <a:off x="9849293"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222B1501-8093-544A-87A8-6982FFD63988}"/>
              </a:ext>
            </a:extLst>
          </p:cNvPr>
          <p:cNvSpPr/>
          <p:nvPr userDrawn="1"/>
        </p:nvSpPr>
        <p:spPr>
          <a:xfrm rot="10800000">
            <a:off x="8875646" y="61900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EE5CA811-98E3-B942-A203-4602024FE9B4}"/>
              </a:ext>
            </a:extLst>
          </p:cNvPr>
          <p:cNvSpPr/>
          <p:nvPr userDrawn="1"/>
        </p:nvSpPr>
        <p:spPr>
          <a:xfrm rot="10800000">
            <a:off x="8683018"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5128311A-A95B-9744-A202-90A091CB46B7}"/>
              </a:ext>
            </a:extLst>
          </p:cNvPr>
          <p:cNvSpPr/>
          <p:nvPr userDrawn="1"/>
        </p:nvSpPr>
        <p:spPr>
          <a:xfrm>
            <a:off x="8683018"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BF53482B-A110-9642-967D-2BF4E748DDD2}"/>
              </a:ext>
            </a:extLst>
          </p:cNvPr>
          <p:cNvSpPr/>
          <p:nvPr userDrawn="1"/>
        </p:nvSpPr>
        <p:spPr>
          <a:xfrm>
            <a:off x="10046584"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FBD1F55C-F7B0-1541-B35A-E3032316B1F8}"/>
              </a:ext>
            </a:extLst>
          </p:cNvPr>
          <p:cNvSpPr/>
          <p:nvPr userDrawn="1"/>
        </p:nvSpPr>
        <p:spPr>
          <a:xfrm rot="10800000">
            <a:off x="10050285" y="61921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B6EE3AF6-2D6C-344C-BFAB-7BC34D9D186C}"/>
              </a:ext>
            </a:extLst>
          </p:cNvPr>
          <p:cNvSpPr/>
          <p:nvPr userDrawn="1"/>
        </p:nvSpPr>
        <p:spPr>
          <a:xfrm>
            <a:off x="10437420"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24ED20AF-9BAA-C34D-99CB-E08ED09A7486}"/>
              </a:ext>
            </a:extLst>
          </p:cNvPr>
          <p:cNvSpPr/>
          <p:nvPr userDrawn="1"/>
        </p:nvSpPr>
        <p:spPr>
          <a:xfrm>
            <a:off x="10824832"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4F799928-DEFD-864E-9FDB-C11FABA316CC}"/>
              </a:ext>
            </a:extLst>
          </p:cNvPr>
          <p:cNvSpPr/>
          <p:nvPr userDrawn="1"/>
        </p:nvSpPr>
        <p:spPr>
          <a:xfrm>
            <a:off x="11216219"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18A8A194-B822-0B42-8B05-8A7C8C888660}"/>
              </a:ext>
            </a:extLst>
          </p:cNvPr>
          <p:cNvSpPr/>
          <p:nvPr userDrawn="1"/>
        </p:nvSpPr>
        <p:spPr>
          <a:xfrm>
            <a:off x="10632204"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D6B02802-340C-9D4C-B57A-AD87DD25145E}"/>
              </a:ext>
            </a:extLst>
          </p:cNvPr>
          <p:cNvSpPr/>
          <p:nvPr userDrawn="1"/>
        </p:nvSpPr>
        <p:spPr>
          <a:xfrm>
            <a:off x="11021772"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5F5056E5-2B18-E545-BAC5-47037E99F44F}"/>
              </a:ext>
            </a:extLst>
          </p:cNvPr>
          <p:cNvSpPr/>
          <p:nvPr userDrawn="1"/>
        </p:nvSpPr>
        <p:spPr>
          <a:xfrm rot="10800000">
            <a:off x="10632204"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0A3E4CEB-A757-E949-972A-2AD52C1C53C4}"/>
              </a:ext>
            </a:extLst>
          </p:cNvPr>
          <p:cNvSpPr/>
          <p:nvPr userDrawn="1"/>
        </p:nvSpPr>
        <p:spPr>
          <a:xfrm rot="10800000">
            <a:off x="11021772"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8C2DAF6C-6D3B-4C49-BBF0-4AD14D1CB585}"/>
              </a:ext>
            </a:extLst>
          </p:cNvPr>
          <p:cNvSpPr/>
          <p:nvPr userDrawn="1"/>
        </p:nvSpPr>
        <p:spPr>
          <a:xfrm rot="10800000">
            <a:off x="10824832" y="619337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841FE946-257B-B649-B28B-31F797C5C9A5}"/>
              </a:ext>
            </a:extLst>
          </p:cNvPr>
          <p:cNvSpPr/>
          <p:nvPr userDrawn="1"/>
        </p:nvSpPr>
        <p:spPr>
          <a:xfrm rot="10800000">
            <a:off x="11212855"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282529B0-59D4-C942-9D53-AF1E3E723721}"/>
              </a:ext>
            </a:extLst>
          </p:cNvPr>
          <p:cNvSpPr/>
          <p:nvPr userDrawn="1"/>
        </p:nvSpPr>
        <p:spPr>
          <a:xfrm rot="10800000">
            <a:off x="11409796" y="6543726"/>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990AC9FB-DB8F-7242-846E-593F9B4D445A}"/>
              </a:ext>
            </a:extLst>
          </p:cNvPr>
          <p:cNvSpPr/>
          <p:nvPr userDrawn="1"/>
        </p:nvSpPr>
        <p:spPr>
          <a:xfrm>
            <a:off x="11409796" y="622706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4CAD7858-1CEB-0C44-874F-A7C6E316BC0B}"/>
              </a:ext>
            </a:extLst>
          </p:cNvPr>
          <p:cNvSpPr/>
          <p:nvPr userDrawn="1"/>
        </p:nvSpPr>
        <p:spPr>
          <a:xfrm rot="10800000">
            <a:off x="10436149" y="619005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6FD5B2A5-9EB2-2143-B9AE-DA9799208C44}"/>
              </a:ext>
            </a:extLst>
          </p:cNvPr>
          <p:cNvSpPr/>
          <p:nvPr userDrawn="1"/>
        </p:nvSpPr>
        <p:spPr>
          <a:xfrm rot="10800000">
            <a:off x="10243521"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6512E92F-148C-B643-81E0-F63AD854EF88}"/>
              </a:ext>
            </a:extLst>
          </p:cNvPr>
          <p:cNvSpPr/>
          <p:nvPr userDrawn="1"/>
        </p:nvSpPr>
        <p:spPr>
          <a:xfrm>
            <a:off x="10243521"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00B3614F-CFB6-D546-B5A3-4EB54DDC3773}"/>
              </a:ext>
            </a:extLst>
          </p:cNvPr>
          <p:cNvSpPr/>
          <p:nvPr userDrawn="1"/>
        </p:nvSpPr>
        <p:spPr>
          <a:xfrm>
            <a:off x="11607087" y="6584392"/>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B4924371-5656-B048-92CF-0C9B50B00F21}"/>
              </a:ext>
            </a:extLst>
          </p:cNvPr>
          <p:cNvSpPr/>
          <p:nvPr userDrawn="1"/>
        </p:nvSpPr>
        <p:spPr>
          <a:xfrm rot="10800000">
            <a:off x="11610788" y="619210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01525797-1AA2-3E45-A61C-5D4A62B375AA}"/>
              </a:ext>
            </a:extLst>
          </p:cNvPr>
          <p:cNvSpPr/>
          <p:nvPr userDrawn="1"/>
        </p:nvSpPr>
        <p:spPr>
          <a:xfrm rot="10800000">
            <a:off x="11804024" y="654452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AFC89146-C71B-5448-B023-5BEB1E037DBA}"/>
              </a:ext>
            </a:extLst>
          </p:cNvPr>
          <p:cNvSpPr/>
          <p:nvPr userDrawn="1"/>
        </p:nvSpPr>
        <p:spPr>
          <a:xfrm>
            <a:off x="11804024" y="622786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0616C60D-5156-2846-866D-444CEFCE6EA9}"/>
              </a:ext>
            </a:extLst>
          </p:cNvPr>
          <p:cNvSpPr/>
          <p:nvPr userDrawn="1"/>
        </p:nvSpPr>
        <p:spPr>
          <a:xfrm>
            <a:off x="2636324" y="587544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1A8A7C92-39D9-BF44-A8A1-B67883545B08}"/>
              </a:ext>
            </a:extLst>
          </p:cNvPr>
          <p:cNvSpPr/>
          <p:nvPr userDrawn="1"/>
        </p:nvSpPr>
        <p:spPr>
          <a:xfrm rot="10800000">
            <a:off x="2441877" y="5837634"/>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92D89A61-05FB-F94F-8AA0-445935CF746E}"/>
              </a:ext>
            </a:extLst>
          </p:cNvPr>
          <p:cNvSpPr/>
          <p:nvPr userDrawn="1"/>
        </p:nvSpPr>
        <p:spPr>
          <a:xfrm>
            <a:off x="2244937"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67508657-FD60-6340-9CB2-9A45A546E322}"/>
              </a:ext>
            </a:extLst>
          </p:cNvPr>
          <p:cNvSpPr/>
          <p:nvPr userDrawn="1"/>
        </p:nvSpPr>
        <p:spPr>
          <a:xfrm>
            <a:off x="2636324" y="6585659"/>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21A0EE47-DDE4-5547-A36E-B6E04EE1EF63}"/>
              </a:ext>
            </a:extLst>
          </p:cNvPr>
          <p:cNvSpPr/>
          <p:nvPr userDrawn="1"/>
        </p:nvSpPr>
        <p:spPr>
          <a:xfrm>
            <a:off x="2052309"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FA685B49-067B-9C43-8306-4FFEBE15FB04}"/>
              </a:ext>
            </a:extLst>
          </p:cNvPr>
          <p:cNvSpPr/>
          <p:nvPr userDrawn="1"/>
        </p:nvSpPr>
        <p:spPr>
          <a:xfrm>
            <a:off x="2441877" y="623118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9DB555E9-00D0-D64D-9EEC-B35E5B86CCF4}"/>
              </a:ext>
            </a:extLst>
          </p:cNvPr>
          <p:cNvSpPr/>
          <p:nvPr userDrawn="1"/>
        </p:nvSpPr>
        <p:spPr>
          <a:xfrm rot="10800000">
            <a:off x="2052309"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8C0AEABE-EDB4-3242-A178-871309805A5D}"/>
              </a:ext>
            </a:extLst>
          </p:cNvPr>
          <p:cNvSpPr/>
          <p:nvPr userDrawn="1"/>
        </p:nvSpPr>
        <p:spPr>
          <a:xfrm rot="10800000">
            <a:off x="2441877" y="6547848"/>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FEE8840C-BB06-7D45-9090-D35E19672BDA}"/>
              </a:ext>
            </a:extLst>
          </p:cNvPr>
          <p:cNvSpPr/>
          <p:nvPr userDrawn="1"/>
        </p:nvSpPr>
        <p:spPr>
          <a:xfrm rot="10800000">
            <a:off x="2632960" y="618925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DEA2199E-EE57-8649-B366-ECCB3863C8FC}"/>
              </a:ext>
            </a:extLst>
          </p:cNvPr>
          <p:cNvSpPr/>
          <p:nvPr userDrawn="1"/>
        </p:nvSpPr>
        <p:spPr>
          <a:xfrm>
            <a:off x="10449685" y="898641"/>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9AB3BF11-18E7-0042-BB41-1E8F24DF1F55}"/>
              </a:ext>
            </a:extLst>
          </p:cNvPr>
          <p:cNvSpPr/>
          <p:nvPr userDrawn="1"/>
        </p:nvSpPr>
        <p:spPr>
          <a:xfrm>
            <a:off x="10644469" y="544165"/>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C23B1FDD-B012-6B42-8482-DFBD51E4A94D}"/>
              </a:ext>
            </a:extLst>
          </p:cNvPr>
          <p:cNvSpPr/>
          <p:nvPr userDrawn="1"/>
        </p:nvSpPr>
        <p:spPr>
          <a:xfrm rot="10800000">
            <a:off x="11034037" y="860830"/>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1AE4A374-E825-9948-8169-E387043B923D}"/>
              </a:ext>
            </a:extLst>
          </p:cNvPr>
          <p:cNvSpPr/>
          <p:nvPr userDrawn="1"/>
        </p:nvSpPr>
        <p:spPr>
          <a:xfrm>
            <a:off x="11422061" y="54004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7A836C1C-EB62-5B4F-B375-A23B120F2F44}"/>
              </a:ext>
            </a:extLst>
          </p:cNvPr>
          <p:cNvSpPr/>
          <p:nvPr userDrawn="1"/>
        </p:nvSpPr>
        <p:spPr>
          <a:xfrm>
            <a:off x="5738629" y="4459425"/>
            <a:ext cx="1071938" cy="958171"/>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87C2DEF5-B67F-E74C-A835-EC207DA8EB77}"/>
              </a:ext>
            </a:extLst>
          </p:cNvPr>
          <p:cNvSpPr/>
          <p:nvPr userDrawn="1"/>
        </p:nvSpPr>
        <p:spPr>
          <a:xfrm rot="10800000">
            <a:off x="6528814" y="5486365"/>
            <a:ext cx="667597" cy="596743"/>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F3CDE967-B684-2F4D-BE3A-B97F48ACC170}"/>
              </a:ext>
            </a:extLst>
          </p:cNvPr>
          <p:cNvSpPr/>
          <p:nvPr userDrawn="1"/>
        </p:nvSpPr>
        <p:spPr>
          <a:xfrm>
            <a:off x="9836267" y="4443473"/>
            <a:ext cx="689940" cy="616715"/>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21E3FFEE-DA53-8E46-BB8E-0B2CA859EB44}"/>
              </a:ext>
            </a:extLst>
          </p:cNvPr>
          <p:cNvSpPr/>
          <p:nvPr userDrawn="1"/>
        </p:nvSpPr>
        <p:spPr>
          <a:xfrm rot="10800000">
            <a:off x="9459583" y="5128811"/>
            <a:ext cx="667597" cy="596743"/>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67308862-4991-1B47-B644-754B5E072C83}"/>
              </a:ext>
            </a:extLst>
          </p:cNvPr>
          <p:cNvSpPr/>
          <p:nvPr userDrawn="1"/>
        </p:nvSpPr>
        <p:spPr>
          <a:xfrm>
            <a:off x="10430511" y="2669070"/>
            <a:ext cx="689940" cy="616715"/>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1810F95E-D0E3-0741-8BAA-914F3347DB6D}"/>
              </a:ext>
            </a:extLst>
          </p:cNvPr>
          <p:cNvSpPr/>
          <p:nvPr userDrawn="1"/>
        </p:nvSpPr>
        <p:spPr>
          <a:xfrm rot="10800000">
            <a:off x="11419313" y="3708936"/>
            <a:ext cx="667597" cy="596743"/>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7B887917-7B6F-0F4C-A839-564EED31E312}"/>
              </a:ext>
            </a:extLst>
          </p:cNvPr>
          <p:cNvSpPr/>
          <p:nvPr userDrawn="1"/>
        </p:nvSpPr>
        <p:spPr>
          <a:xfrm rot="10800000">
            <a:off x="8288166" y="5833606"/>
            <a:ext cx="667597" cy="596743"/>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DB1AE4B5-A569-4D42-9E80-30F3B808E248}"/>
              </a:ext>
            </a:extLst>
          </p:cNvPr>
          <p:cNvSpPr/>
          <p:nvPr userDrawn="1"/>
        </p:nvSpPr>
        <p:spPr>
          <a:xfrm>
            <a:off x="3783962" y="5513737"/>
            <a:ext cx="689940" cy="616715"/>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5" name="Group 514">
            <a:extLst>
              <a:ext uri="{FF2B5EF4-FFF2-40B4-BE49-F238E27FC236}">
                <a16:creationId xmlns:a16="http://schemas.microsoft.com/office/drawing/2014/main" id="{C878E7DA-5970-314A-915E-A5370CB4EE81}"/>
              </a:ext>
            </a:extLst>
          </p:cNvPr>
          <p:cNvGrpSpPr/>
          <p:nvPr userDrawn="1"/>
        </p:nvGrpSpPr>
        <p:grpSpPr>
          <a:xfrm>
            <a:off x="10984445" y="6125919"/>
            <a:ext cx="938462" cy="399987"/>
            <a:chOff x="10997522" y="6142892"/>
            <a:chExt cx="900410" cy="383769"/>
          </a:xfrm>
        </p:grpSpPr>
        <p:cxnSp>
          <p:nvCxnSpPr>
            <p:cNvPr id="516" name="Straight Connector 515">
              <a:extLst>
                <a:ext uri="{FF2B5EF4-FFF2-40B4-BE49-F238E27FC236}">
                  <a16:creationId xmlns:a16="http://schemas.microsoft.com/office/drawing/2014/main" id="{CB55E694-DFE6-4C4B-95A6-299DA9B6CECF}"/>
                </a:ext>
              </a:extLst>
            </p:cNvPr>
            <p:cNvCxnSpPr>
              <a:cxnSpLocks/>
            </p:cNvCxnSpPr>
            <p:nvPr userDrawn="1"/>
          </p:nvCxnSpPr>
          <p:spPr>
            <a:xfrm>
              <a:off x="11476806" y="6142892"/>
              <a:ext cx="0" cy="383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17" name="Picture 516">
              <a:extLst>
                <a:ext uri="{FF2B5EF4-FFF2-40B4-BE49-F238E27FC236}">
                  <a16:creationId xmlns:a16="http://schemas.microsoft.com/office/drawing/2014/main" id="{5E84639C-1455-9F4B-BDCA-F871A5B3B8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3681"/>
            <a:stretch/>
          </p:blipFill>
          <p:spPr>
            <a:xfrm>
              <a:off x="11619491" y="6192167"/>
              <a:ext cx="278441" cy="320994"/>
            </a:xfrm>
            <a:prstGeom prst="rect">
              <a:avLst/>
            </a:prstGeom>
          </p:spPr>
        </p:pic>
        <p:pic>
          <p:nvPicPr>
            <p:cNvPr id="518" name="Picture 517">
              <a:extLst>
                <a:ext uri="{FF2B5EF4-FFF2-40B4-BE49-F238E27FC236}">
                  <a16:creationId xmlns:a16="http://schemas.microsoft.com/office/drawing/2014/main" id="{C9D80132-FCA0-C841-9D21-0FE3D3DD4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7522" y="6207124"/>
              <a:ext cx="325898" cy="285633"/>
            </a:xfrm>
            <a:prstGeom prst="rect">
              <a:avLst/>
            </a:prstGeom>
          </p:spPr>
        </p:pic>
      </p:grpSp>
      <p:sp>
        <p:nvSpPr>
          <p:cNvPr id="519" name="Triangle 518">
            <a:extLst>
              <a:ext uri="{FF2B5EF4-FFF2-40B4-BE49-F238E27FC236}">
                <a16:creationId xmlns:a16="http://schemas.microsoft.com/office/drawing/2014/main" id="{BEE6A4FB-3934-8D40-A538-717081E078D2}"/>
              </a:ext>
            </a:extLst>
          </p:cNvPr>
          <p:cNvSpPr/>
          <p:nvPr userDrawn="1"/>
        </p:nvSpPr>
        <p:spPr>
          <a:xfrm>
            <a:off x="7890680" y="4096903"/>
            <a:ext cx="277398" cy="247957"/>
          </a:xfrm>
          <a:prstGeom prst="triangle">
            <a:avLst/>
          </a:prstGeom>
          <a:noFill/>
          <a:ln w="31750">
            <a:solidFill>
              <a:schemeClr val="bg1">
                <a:lumMod val="1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Text Placeholder 7">
            <a:extLst>
              <a:ext uri="{FF2B5EF4-FFF2-40B4-BE49-F238E27FC236}">
                <a16:creationId xmlns:a16="http://schemas.microsoft.com/office/drawing/2014/main" id="{DF4192FA-D0A8-B145-88AD-22E36D1BFC5A}"/>
              </a:ext>
            </a:extLst>
          </p:cNvPr>
          <p:cNvSpPr>
            <a:spLocks noGrp="1"/>
          </p:cNvSpPr>
          <p:nvPr>
            <p:ph type="body" sz="quarter" idx="13" hasCustomPrompt="1"/>
          </p:nvPr>
        </p:nvSpPr>
        <p:spPr>
          <a:xfrm>
            <a:off x="1000125" y="2775578"/>
            <a:ext cx="7610734" cy="559437"/>
          </a:xfrm>
        </p:spPr>
        <p:txBody>
          <a:bodyPr>
            <a:normAutofit/>
          </a:bodyPr>
          <a:lstStyle>
            <a:lvl1pPr marL="0" indent="0">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sz="3200" b="1" dirty="0">
                <a:solidFill>
                  <a:schemeClr val="bg1"/>
                </a:solidFill>
                <a:latin typeface="Assistant" pitchFamily="2" charset="-79"/>
                <a:cs typeface="Assistant" pitchFamily="2" charset="-79"/>
              </a:rPr>
              <a:t>Section Title</a:t>
            </a:r>
            <a:endParaRPr lang="en-US" sz="3200" b="1" dirty="0">
              <a:solidFill>
                <a:schemeClr val="accent1"/>
              </a:solidFill>
              <a:latin typeface="Assistant" pitchFamily="2" charset="-79"/>
              <a:cs typeface="Assistant" pitchFamily="2" charset="-79"/>
            </a:endParaRPr>
          </a:p>
        </p:txBody>
      </p:sp>
      <p:sp>
        <p:nvSpPr>
          <p:cNvPr id="521" name="Text Placeholder 183">
            <a:extLst>
              <a:ext uri="{FF2B5EF4-FFF2-40B4-BE49-F238E27FC236}">
                <a16:creationId xmlns:a16="http://schemas.microsoft.com/office/drawing/2014/main" id="{B7AE3EFD-54C6-1640-92E9-9CE9F2F93F13}"/>
              </a:ext>
            </a:extLst>
          </p:cNvPr>
          <p:cNvSpPr>
            <a:spLocks noGrp="1"/>
          </p:cNvSpPr>
          <p:nvPr>
            <p:ph type="body" sz="quarter" idx="14" hasCustomPrompt="1"/>
          </p:nvPr>
        </p:nvSpPr>
        <p:spPr>
          <a:xfrm>
            <a:off x="1006406" y="3256044"/>
            <a:ext cx="7604193" cy="526825"/>
          </a:xfrm>
        </p:spPr>
        <p:txBody>
          <a:bodyPr>
            <a:noAutofit/>
          </a:bodyPr>
          <a:lstStyle>
            <a:lvl1pPr marL="0" indent="0">
              <a:buNone/>
              <a:defRPr sz="2400" b="0" i="0">
                <a:solidFill>
                  <a:schemeClr val="bg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r>
              <a:rPr lang="en-US" sz="2800" dirty="0">
                <a:solidFill>
                  <a:schemeClr val="bg1"/>
                </a:solidFill>
                <a:latin typeface="Assistant" pitchFamily="2" charset="-79"/>
                <a:cs typeface="Assistant" pitchFamily="2" charset="-79"/>
              </a:rPr>
              <a:t>Sub-title for the section</a:t>
            </a:r>
          </a:p>
        </p:txBody>
      </p:sp>
    </p:spTree>
    <p:extLst>
      <p:ext uri="{BB962C8B-B14F-4D97-AF65-F5344CB8AC3E}">
        <p14:creationId xmlns:p14="http://schemas.microsoft.com/office/powerpoint/2010/main" val="135666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p:cTn id="7" dur="50" fill="hold"/>
                                        <p:tgtEl>
                                          <p:spTgt spid="508"/>
                                        </p:tgtEl>
                                        <p:attrNameLst>
                                          <p:attrName>ppt_w</p:attrName>
                                        </p:attrNameLst>
                                      </p:cBhvr>
                                      <p:tavLst>
                                        <p:tav tm="0">
                                          <p:val>
                                            <p:fltVal val="0"/>
                                          </p:val>
                                        </p:tav>
                                        <p:tav tm="100000">
                                          <p:val>
                                            <p:strVal val="#ppt_w"/>
                                          </p:val>
                                        </p:tav>
                                      </p:tavLst>
                                    </p:anim>
                                    <p:anim calcmode="lin" valueType="num">
                                      <p:cBhvr>
                                        <p:cTn id="8" dur="50" fill="hold"/>
                                        <p:tgtEl>
                                          <p:spTgt spid="50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447"/>
                                        </p:tgtEl>
                                        <p:attrNameLst>
                                          <p:attrName>style.visibility</p:attrName>
                                        </p:attrNameLst>
                                      </p:cBhvr>
                                      <p:to>
                                        <p:strVal val="visible"/>
                                      </p:to>
                                    </p:set>
                                    <p:anim calcmode="lin" valueType="num">
                                      <p:cBhvr>
                                        <p:cTn id="12" dur="50" fill="hold"/>
                                        <p:tgtEl>
                                          <p:spTgt spid="447"/>
                                        </p:tgtEl>
                                        <p:attrNameLst>
                                          <p:attrName>ppt_w</p:attrName>
                                        </p:attrNameLst>
                                      </p:cBhvr>
                                      <p:tavLst>
                                        <p:tav tm="0">
                                          <p:val>
                                            <p:fltVal val="0"/>
                                          </p:val>
                                        </p:tav>
                                        <p:tav tm="100000">
                                          <p:val>
                                            <p:strVal val="#ppt_w"/>
                                          </p:val>
                                        </p:tav>
                                      </p:tavLst>
                                    </p:anim>
                                    <p:anim calcmode="lin" valueType="num">
                                      <p:cBhvr>
                                        <p:cTn id="13" dur="50" fill="hold"/>
                                        <p:tgtEl>
                                          <p:spTgt spid="44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507"/>
                                        </p:tgtEl>
                                        <p:attrNameLst>
                                          <p:attrName>style.visibility</p:attrName>
                                        </p:attrNameLst>
                                      </p:cBhvr>
                                      <p:to>
                                        <p:strVal val="visible"/>
                                      </p:to>
                                    </p:set>
                                    <p:anim calcmode="lin" valueType="num">
                                      <p:cBhvr>
                                        <p:cTn id="17" dur="50" fill="hold"/>
                                        <p:tgtEl>
                                          <p:spTgt spid="507"/>
                                        </p:tgtEl>
                                        <p:attrNameLst>
                                          <p:attrName>ppt_w</p:attrName>
                                        </p:attrNameLst>
                                      </p:cBhvr>
                                      <p:tavLst>
                                        <p:tav tm="0">
                                          <p:val>
                                            <p:fltVal val="0"/>
                                          </p:val>
                                        </p:tav>
                                        <p:tav tm="100000">
                                          <p:val>
                                            <p:strVal val="#ppt_w"/>
                                          </p:val>
                                        </p:tav>
                                      </p:tavLst>
                                    </p:anim>
                                    <p:anim calcmode="lin" valueType="num">
                                      <p:cBhvr>
                                        <p:cTn id="18" dur="50" fill="hold"/>
                                        <p:tgtEl>
                                          <p:spTgt spid="507"/>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510"/>
                                        </p:tgtEl>
                                        <p:attrNameLst>
                                          <p:attrName>style.visibility</p:attrName>
                                        </p:attrNameLst>
                                      </p:cBhvr>
                                      <p:to>
                                        <p:strVal val="visible"/>
                                      </p:to>
                                    </p:set>
                                    <p:anim calcmode="lin" valueType="num">
                                      <p:cBhvr>
                                        <p:cTn id="22" dur="50" fill="hold"/>
                                        <p:tgtEl>
                                          <p:spTgt spid="510"/>
                                        </p:tgtEl>
                                        <p:attrNameLst>
                                          <p:attrName>ppt_w</p:attrName>
                                        </p:attrNameLst>
                                      </p:cBhvr>
                                      <p:tavLst>
                                        <p:tav tm="0">
                                          <p:val>
                                            <p:fltVal val="0"/>
                                          </p:val>
                                        </p:tav>
                                        <p:tav tm="100000">
                                          <p:val>
                                            <p:strVal val="#ppt_w"/>
                                          </p:val>
                                        </p:tav>
                                      </p:tavLst>
                                    </p:anim>
                                    <p:anim calcmode="lin" valueType="num">
                                      <p:cBhvr>
                                        <p:cTn id="23" dur="50" fill="hold"/>
                                        <p:tgtEl>
                                          <p:spTgt spid="51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509"/>
                                        </p:tgtEl>
                                        <p:attrNameLst>
                                          <p:attrName>style.visibility</p:attrName>
                                        </p:attrNameLst>
                                      </p:cBhvr>
                                      <p:to>
                                        <p:strVal val="visible"/>
                                      </p:to>
                                    </p:set>
                                    <p:anim calcmode="lin" valueType="num">
                                      <p:cBhvr>
                                        <p:cTn id="27" dur="50" fill="hold"/>
                                        <p:tgtEl>
                                          <p:spTgt spid="509"/>
                                        </p:tgtEl>
                                        <p:attrNameLst>
                                          <p:attrName>ppt_w</p:attrName>
                                        </p:attrNameLst>
                                      </p:cBhvr>
                                      <p:tavLst>
                                        <p:tav tm="0">
                                          <p:val>
                                            <p:fltVal val="0"/>
                                          </p:val>
                                        </p:tav>
                                        <p:tav tm="100000">
                                          <p:val>
                                            <p:strVal val="#ppt_w"/>
                                          </p:val>
                                        </p:tav>
                                      </p:tavLst>
                                    </p:anim>
                                    <p:anim calcmode="lin" valueType="num">
                                      <p:cBhvr>
                                        <p:cTn id="28" dur="50" fill="hold"/>
                                        <p:tgtEl>
                                          <p:spTgt spid="509"/>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 fill="hold"/>
                                        <p:tgtEl>
                                          <p:spTgt spid="102"/>
                                        </p:tgtEl>
                                        <p:attrNameLst>
                                          <p:attrName>ppt_w</p:attrName>
                                        </p:attrNameLst>
                                      </p:cBhvr>
                                      <p:tavLst>
                                        <p:tav tm="0">
                                          <p:val>
                                            <p:fltVal val="0"/>
                                          </p:val>
                                        </p:tav>
                                        <p:tav tm="100000">
                                          <p:val>
                                            <p:strVal val="#ppt_w"/>
                                          </p:val>
                                        </p:tav>
                                      </p:tavLst>
                                    </p:anim>
                                    <p:anim calcmode="lin" valueType="num">
                                      <p:cBhvr>
                                        <p:cTn id="33" dur="50" fill="hold"/>
                                        <p:tgtEl>
                                          <p:spTgt spid="102"/>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 fill="hold"/>
                                        <p:tgtEl>
                                          <p:spTgt spid="94"/>
                                        </p:tgtEl>
                                        <p:attrNameLst>
                                          <p:attrName>ppt_w</p:attrName>
                                        </p:attrNameLst>
                                      </p:cBhvr>
                                      <p:tavLst>
                                        <p:tav tm="0">
                                          <p:val>
                                            <p:fltVal val="0"/>
                                          </p:val>
                                        </p:tav>
                                        <p:tav tm="100000">
                                          <p:val>
                                            <p:strVal val="#ppt_w"/>
                                          </p:val>
                                        </p:tav>
                                      </p:tavLst>
                                    </p:anim>
                                    <p:anim calcmode="lin" valueType="num">
                                      <p:cBhvr>
                                        <p:cTn id="38" dur="50" fill="hold"/>
                                        <p:tgtEl>
                                          <p:spTgt spid="94"/>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05"/>
                                        </p:tgtEl>
                                        <p:attrNameLst>
                                          <p:attrName>style.visibility</p:attrName>
                                        </p:attrNameLst>
                                      </p:cBhvr>
                                      <p:to>
                                        <p:strVal val="visible"/>
                                      </p:to>
                                    </p:set>
                                    <p:anim calcmode="lin" valueType="num">
                                      <p:cBhvr>
                                        <p:cTn id="42" dur="50" fill="hold"/>
                                        <p:tgtEl>
                                          <p:spTgt spid="505"/>
                                        </p:tgtEl>
                                        <p:attrNameLst>
                                          <p:attrName>ppt_w</p:attrName>
                                        </p:attrNameLst>
                                      </p:cBhvr>
                                      <p:tavLst>
                                        <p:tav tm="0">
                                          <p:val>
                                            <p:fltVal val="0"/>
                                          </p:val>
                                        </p:tav>
                                        <p:tav tm="100000">
                                          <p:val>
                                            <p:strVal val="#ppt_w"/>
                                          </p:val>
                                        </p:tav>
                                      </p:tavLst>
                                    </p:anim>
                                    <p:anim calcmode="lin" valueType="num">
                                      <p:cBhvr>
                                        <p:cTn id="43" dur="50" fill="hold"/>
                                        <p:tgtEl>
                                          <p:spTgt spid="505"/>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06"/>
                                        </p:tgtEl>
                                        <p:attrNameLst>
                                          <p:attrName>style.visibility</p:attrName>
                                        </p:attrNameLst>
                                      </p:cBhvr>
                                      <p:to>
                                        <p:strVal val="visible"/>
                                      </p:to>
                                    </p:set>
                                    <p:anim calcmode="lin" valueType="num">
                                      <p:cBhvr>
                                        <p:cTn id="47" dur="50" fill="hold"/>
                                        <p:tgtEl>
                                          <p:spTgt spid="506"/>
                                        </p:tgtEl>
                                        <p:attrNameLst>
                                          <p:attrName>ppt_w</p:attrName>
                                        </p:attrNameLst>
                                      </p:cBhvr>
                                      <p:tavLst>
                                        <p:tav tm="0">
                                          <p:val>
                                            <p:fltVal val="0"/>
                                          </p:val>
                                        </p:tav>
                                        <p:tav tm="100000">
                                          <p:val>
                                            <p:strVal val="#ppt_w"/>
                                          </p:val>
                                        </p:tav>
                                      </p:tavLst>
                                    </p:anim>
                                    <p:anim calcmode="lin" valueType="num">
                                      <p:cBhvr>
                                        <p:cTn id="48" dur="50" fill="hold"/>
                                        <p:tgtEl>
                                          <p:spTgt spid="506"/>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11"/>
                                        </p:tgtEl>
                                        <p:attrNameLst>
                                          <p:attrName>style.visibility</p:attrName>
                                        </p:attrNameLst>
                                      </p:cBhvr>
                                      <p:to>
                                        <p:strVal val="visible"/>
                                      </p:to>
                                    </p:set>
                                    <p:anim calcmode="lin" valueType="num">
                                      <p:cBhvr>
                                        <p:cTn id="52" dur="50" fill="hold"/>
                                        <p:tgtEl>
                                          <p:spTgt spid="511"/>
                                        </p:tgtEl>
                                        <p:attrNameLst>
                                          <p:attrName>ppt_w</p:attrName>
                                        </p:attrNameLst>
                                      </p:cBhvr>
                                      <p:tavLst>
                                        <p:tav tm="0">
                                          <p:val>
                                            <p:fltVal val="0"/>
                                          </p:val>
                                        </p:tav>
                                        <p:tav tm="100000">
                                          <p:val>
                                            <p:strVal val="#ppt_w"/>
                                          </p:val>
                                        </p:tav>
                                      </p:tavLst>
                                    </p:anim>
                                    <p:anim calcmode="lin" valueType="num">
                                      <p:cBhvr>
                                        <p:cTn id="53" dur="50" fill="hold"/>
                                        <p:tgtEl>
                                          <p:spTgt spid="511"/>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512"/>
                                        </p:tgtEl>
                                        <p:attrNameLst>
                                          <p:attrName>style.visibility</p:attrName>
                                        </p:attrNameLst>
                                      </p:cBhvr>
                                      <p:to>
                                        <p:strVal val="visible"/>
                                      </p:to>
                                    </p:set>
                                    <p:anim calcmode="lin" valueType="num">
                                      <p:cBhvr>
                                        <p:cTn id="57" dur="50" fill="hold"/>
                                        <p:tgtEl>
                                          <p:spTgt spid="512"/>
                                        </p:tgtEl>
                                        <p:attrNameLst>
                                          <p:attrName>ppt_w</p:attrName>
                                        </p:attrNameLst>
                                      </p:cBhvr>
                                      <p:tavLst>
                                        <p:tav tm="0">
                                          <p:val>
                                            <p:fltVal val="0"/>
                                          </p:val>
                                        </p:tav>
                                        <p:tav tm="100000">
                                          <p:val>
                                            <p:strVal val="#ppt_w"/>
                                          </p:val>
                                        </p:tav>
                                      </p:tavLst>
                                    </p:anim>
                                    <p:anim calcmode="lin" valueType="num">
                                      <p:cBhvr>
                                        <p:cTn id="58" dur="50" fill="hold"/>
                                        <p:tgtEl>
                                          <p:spTgt spid="512"/>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04"/>
                                        </p:tgtEl>
                                        <p:attrNameLst>
                                          <p:attrName>style.visibility</p:attrName>
                                        </p:attrNameLst>
                                      </p:cBhvr>
                                      <p:to>
                                        <p:strVal val="visible"/>
                                      </p:to>
                                    </p:set>
                                    <p:anim calcmode="lin" valueType="num">
                                      <p:cBhvr>
                                        <p:cTn id="62" dur="50" fill="hold"/>
                                        <p:tgtEl>
                                          <p:spTgt spid="104"/>
                                        </p:tgtEl>
                                        <p:attrNameLst>
                                          <p:attrName>ppt_w</p:attrName>
                                        </p:attrNameLst>
                                      </p:cBhvr>
                                      <p:tavLst>
                                        <p:tav tm="0">
                                          <p:val>
                                            <p:fltVal val="0"/>
                                          </p:val>
                                        </p:tav>
                                        <p:tav tm="100000">
                                          <p:val>
                                            <p:strVal val="#ppt_w"/>
                                          </p:val>
                                        </p:tav>
                                      </p:tavLst>
                                    </p:anim>
                                    <p:anim calcmode="lin" valueType="num">
                                      <p:cBhvr>
                                        <p:cTn id="63" dur="50" fill="hold"/>
                                        <p:tgtEl>
                                          <p:spTgt spid="104"/>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p:cTn id="67" dur="50" fill="hold"/>
                                        <p:tgtEl>
                                          <p:spTgt spid="105"/>
                                        </p:tgtEl>
                                        <p:attrNameLst>
                                          <p:attrName>ppt_w</p:attrName>
                                        </p:attrNameLst>
                                      </p:cBhvr>
                                      <p:tavLst>
                                        <p:tav tm="0">
                                          <p:val>
                                            <p:fltVal val="0"/>
                                          </p:val>
                                        </p:tav>
                                        <p:tav tm="100000">
                                          <p:val>
                                            <p:strVal val="#ppt_w"/>
                                          </p:val>
                                        </p:tav>
                                      </p:tavLst>
                                    </p:anim>
                                    <p:anim calcmode="lin" valueType="num">
                                      <p:cBhvr>
                                        <p:cTn id="68" dur="50" fill="hold"/>
                                        <p:tgtEl>
                                          <p:spTgt spid="105"/>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83"/>
                                        </p:tgtEl>
                                        <p:attrNameLst>
                                          <p:attrName>style.visibility</p:attrName>
                                        </p:attrNameLst>
                                      </p:cBhvr>
                                      <p:to>
                                        <p:strVal val="visible"/>
                                      </p:to>
                                    </p:set>
                                    <p:anim calcmode="lin" valueType="num">
                                      <p:cBhvr>
                                        <p:cTn id="72" dur="50" fill="hold"/>
                                        <p:tgtEl>
                                          <p:spTgt spid="183"/>
                                        </p:tgtEl>
                                        <p:attrNameLst>
                                          <p:attrName>ppt_w</p:attrName>
                                        </p:attrNameLst>
                                      </p:cBhvr>
                                      <p:tavLst>
                                        <p:tav tm="0">
                                          <p:val>
                                            <p:fltVal val="0"/>
                                          </p:val>
                                        </p:tav>
                                        <p:tav tm="100000">
                                          <p:val>
                                            <p:strVal val="#ppt_w"/>
                                          </p:val>
                                        </p:tav>
                                      </p:tavLst>
                                    </p:anim>
                                    <p:anim calcmode="lin" valueType="num">
                                      <p:cBhvr>
                                        <p:cTn id="73" dur="50" fill="hold"/>
                                        <p:tgtEl>
                                          <p:spTgt spid="18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184"/>
                                        </p:tgtEl>
                                        <p:attrNameLst>
                                          <p:attrName>style.visibility</p:attrName>
                                        </p:attrNameLst>
                                      </p:cBhvr>
                                      <p:to>
                                        <p:strVal val="visible"/>
                                      </p:to>
                                    </p:set>
                                    <p:anim calcmode="lin" valueType="num">
                                      <p:cBhvr>
                                        <p:cTn id="77" dur="50" fill="hold"/>
                                        <p:tgtEl>
                                          <p:spTgt spid="184"/>
                                        </p:tgtEl>
                                        <p:attrNameLst>
                                          <p:attrName>ppt_w</p:attrName>
                                        </p:attrNameLst>
                                      </p:cBhvr>
                                      <p:tavLst>
                                        <p:tav tm="0">
                                          <p:val>
                                            <p:fltVal val="0"/>
                                          </p:val>
                                        </p:tav>
                                        <p:tav tm="100000">
                                          <p:val>
                                            <p:strVal val="#ppt_w"/>
                                          </p:val>
                                        </p:tav>
                                      </p:tavLst>
                                    </p:anim>
                                    <p:anim calcmode="lin" valueType="num">
                                      <p:cBhvr>
                                        <p:cTn id="78" dur="50" fill="hold"/>
                                        <p:tgtEl>
                                          <p:spTgt spid="184"/>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185"/>
                                        </p:tgtEl>
                                        <p:attrNameLst>
                                          <p:attrName>style.visibility</p:attrName>
                                        </p:attrNameLst>
                                      </p:cBhvr>
                                      <p:to>
                                        <p:strVal val="visible"/>
                                      </p:to>
                                    </p:set>
                                    <p:anim calcmode="lin" valueType="num">
                                      <p:cBhvr>
                                        <p:cTn id="82" dur="50" fill="hold"/>
                                        <p:tgtEl>
                                          <p:spTgt spid="185"/>
                                        </p:tgtEl>
                                        <p:attrNameLst>
                                          <p:attrName>ppt_w</p:attrName>
                                        </p:attrNameLst>
                                      </p:cBhvr>
                                      <p:tavLst>
                                        <p:tav tm="0">
                                          <p:val>
                                            <p:fltVal val="0"/>
                                          </p:val>
                                        </p:tav>
                                        <p:tav tm="100000">
                                          <p:val>
                                            <p:strVal val="#ppt_w"/>
                                          </p:val>
                                        </p:tav>
                                      </p:tavLst>
                                    </p:anim>
                                    <p:anim calcmode="lin" valueType="num">
                                      <p:cBhvr>
                                        <p:cTn id="83" dur="50" fill="hold"/>
                                        <p:tgtEl>
                                          <p:spTgt spid="185"/>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186"/>
                                        </p:tgtEl>
                                        <p:attrNameLst>
                                          <p:attrName>style.visibility</p:attrName>
                                        </p:attrNameLst>
                                      </p:cBhvr>
                                      <p:to>
                                        <p:strVal val="visible"/>
                                      </p:to>
                                    </p:set>
                                    <p:anim calcmode="lin" valueType="num">
                                      <p:cBhvr>
                                        <p:cTn id="87" dur="50" fill="hold"/>
                                        <p:tgtEl>
                                          <p:spTgt spid="186"/>
                                        </p:tgtEl>
                                        <p:attrNameLst>
                                          <p:attrName>ppt_w</p:attrName>
                                        </p:attrNameLst>
                                      </p:cBhvr>
                                      <p:tavLst>
                                        <p:tav tm="0">
                                          <p:val>
                                            <p:fltVal val="0"/>
                                          </p:val>
                                        </p:tav>
                                        <p:tav tm="100000">
                                          <p:val>
                                            <p:strVal val="#ppt_w"/>
                                          </p:val>
                                        </p:tav>
                                      </p:tavLst>
                                    </p:anim>
                                    <p:anim calcmode="lin" valueType="num">
                                      <p:cBhvr>
                                        <p:cTn id="88" dur="50" fill="hold"/>
                                        <p:tgtEl>
                                          <p:spTgt spid="186"/>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187"/>
                                        </p:tgtEl>
                                        <p:attrNameLst>
                                          <p:attrName>style.visibility</p:attrName>
                                        </p:attrNameLst>
                                      </p:cBhvr>
                                      <p:to>
                                        <p:strVal val="visible"/>
                                      </p:to>
                                    </p:set>
                                    <p:anim calcmode="lin" valueType="num">
                                      <p:cBhvr>
                                        <p:cTn id="92" dur="50" fill="hold"/>
                                        <p:tgtEl>
                                          <p:spTgt spid="187"/>
                                        </p:tgtEl>
                                        <p:attrNameLst>
                                          <p:attrName>ppt_w</p:attrName>
                                        </p:attrNameLst>
                                      </p:cBhvr>
                                      <p:tavLst>
                                        <p:tav tm="0">
                                          <p:val>
                                            <p:fltVal val="0"/>
                                          </p:val>
                                        </p:tav>
                                        <p:tav tm="100000">
                                          <p:val>
                                            <p:strVal val="#ppt_w"/>
                                          </p:val>
                                        </p:tav>
                                      </p:tavLst>
                                    </p:anim>
                                    <p:anim calcmode="lin" valueType="num">
                                      <p:cBhvr>
                                        <p:cTn id="93" dur="50" fill="hold"/>
                                        <p:tgtEl>
                                          <p:spTgt spid="187"/>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188"/>
                                        </p:tgtEl>
                                        <p:attrNameLst>
                                          <p:attrName>style.visibility</p:attrName>
                                        </p:attrNameLst>
                                      </p:cBhvr>
                                      <p:to>
                                        <p:strVal val="visible"/>
                                      </p:to>
                                    </p:set>
                                    <p:anim calcmode="lin" valueType="num">
                                      <p:cBhvr>
                                        <p:cTn id="97" dur="50" fill="hold"/>
                                        <p:tgtEl>
                                          <p:spTgt spid="188"/>
                                        </p:tgtEl>
                                        <p:attrNameLst>
                                          <p:attrName>ppt_w</p:attrName>
                                        </p:attrNameLst>
                                      </p:cBhvr>
                                      <p:tavLst>
                                        <p:tav tm="0">
                                          <p:val>
                                            <p:fltVal val="0"/>
                                          </p:val>
                                        </p:tav>
                                        <p:tav tm="100000">
                                          <p:val>
                                            <p:strVal val="#ppt_w"/>
                                          </p:val>
                                        </p:tav>
                                      </p:tavLst>
                                    </p:anim>
                                    <p:anim calcmode="lin" valueType="num">
                                      <p:cBhvr>
                                        <p:cTn id="98" dur="50" fill="hold"/>
                                        <p:tgtEl>
                                          <p:spTgt spid="188"/>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189"/>
                                        </p:tgtEl>
                                        <p:attrNameLst>
                                          <p:attrName>style.visibility</p:attrName>
                                        </p:attrNameLst>
                                      </p:cBhvr>
                                      <p:to>
                                        <p:strVal val="visible"/>
                                      </p:to>
                                    </p:set>
                                    <p:anim calcmode="lin" valueType="num">
                                      <p:cBhvr>
                                        <p:cTn id="102" dur="50" fill="hold"/>
                                        <p:tgtEl>
                                          <p:spTgt spid="189"/>
                                        </p:tgtEl>
                                        <p:attrNameLst>
                                          <p:attrName>ppt_w</p:attrName>
                                        </p:attrNameLst>
                                      </p:cBhvr>
                                      <p:tavLst>
                                        <p:tav tm="0">
                                          <p:val>
                                            <p:fltVal val="0"/>
                                          </p:val>
                                        </p:tav>
                                        <p:tav tm="100000">
                                          <p:val>
                                            <p:strVal val="#ppt_w"/>
                                          </p:val>
                                        </p:tav>
                                      </p:tavLst>
                                    </p:anim>
                                    <p:anim calcmode="lin" valueType="num">
                                      <p:cBhvr>
                                        <p:cTn id="103" dur="50" fill="hold"/>
                                        <p:tgtEl>
                                          <p:spTgt spid="1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90"/>
                                        </p:tgtEl>
                                        <p:attrNameLst>
                                          <p:attrName>style.visibility</p:attrName>
                                        </p:attrNameLst>
                                      </p:cBhvr>
                                      <p:to>
                                        <p:strVal val="visible"/>
                                      </p:to>
                                    </p:set>
                                    <p:anim calcmode="lin" valueType="num">
                                      <p:cBhvr>
                                        <p:cTn id="107" dur="50" fill="hold"/>
                                        <p:tgtEl>
                                          <p:spTgt spid="190"/>
                                        </p:tgtEl>
                                        <p:attrNameLst>
                                          <p:attrName>ppt_w</p:attrName>
                                        </p:attrNameLst>
                                      </p:cBhvr>
                                      <p:tavLst>
                                        <p:tav tm="0">
                                          <p:val>
                                            <p:fltVal val="0"/>
                                          </p:val>
                                        </p:tav>
                                        <p:tav tm="100000">
                                          <p:val>
                                            <p:strVal val="#ppt_w"/>
                                          </p:val>
                                        </p:tav>
                                      </p:tavLst>
                                    </p:anim>
                                    <p:anim calcmode="lin" valueType="num">
                                      <p:cBhvr>
                                        <p:cTn id="108" dur="50" fill="hold"/>
                                        <p:tgtEl>
                                          <p:spTgt spid="190"/>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91"/>
                                        </p:tgtEl>
                                        <p:attrNameLst>
                                          <p:attrName>style.visibility</p:attrName>
                                        </p:attrNameLst>
                                      </p:cBhvr>
                                      <p:to>
                                        <p:strVal val="visible"/>
                                      </p:to>
                                    </p:set>
                                    <p:anim calcmode="lin" valueType="num">
                                      <p:cBhvr>
                                        <p:cTn id="112" dur="50" fill="hold"/>
                                        <p:tgtEl>
                                          <p:spTgt spid="191"/>
                                        </p:tgtEl>
                                        <p:attrNameLst>
                                          <p:attrName>ppt_w</p:attrName>
                                        </p:attrNameLst>
                                      </p:cBhvr>
                                      <p:tavLst>
                                        <p:tav tm="0">
                                          <p:val>
                                            <p:fltVal val="0"/>
                                          </p:val>
                                        </p:tav>
                                        <p:tav tm="100000">
                                          <p:val>
                                            <p:strVal val="#ppt_w"/>
                                          </p:val>
                                        </p:tav>
                                      </p:tavLst>
                                    </p:anim>
                                    <p:anim calcmode="lin" valueType="num">
                                      <p:cBhvr>
                                        <p:cTn id="113" dur="50" fill="hold"/>
                                        <p:tgtEl>
                                          <p:spTgt spid="191"/>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94"/>
                                        </p:tgtEl>
                                        <p:attrNameLst>
                                          <p:attrName>style.visibility</p:attrName>
                                        </p:attrNameLst>
                                      </p:cBhvr>
                                      <p:to>
                                        <p:strVal val="visible"/>
                                      </p:to>
                                    </p:set>
                                    <p:anim calcmode="lin" valueType="num">
                                      <p:cBhvr>
                                        <p:cTn id="117" dur="50" fill="hold"/>
                                        <p:tgtEl>
                                          <p:spTgt spid="194"/>
                                        </p:tgtEl>
                                        <p:attrNameLst>
                                          <p:attrName>ppt_w</p:attrName>
                                        </p:attrNameLst>
                                      </p:cBhvr>
                                      <p:tavLst>
                                        <p:tav tm="0">
                                          <p:val>
                                            <p:fltVal val="0"/>
                                          </p:val>
                                        </p:tav>
                                        <p:tav tm="100000">
                                          <p:val>
                                            <p:strVal val="#ppt_w"/>
                                          </p:val>
                                        </p:tav>
                                      </p:tavLst>
                                    </p:anim>
                                    <p:anim calcmode="lin" valueType="num">
                                      <p:cBhvr>
                                        <p:cTn id="118" dur="50" fill="hold"/>
                                        <p:tgtEl>
                                          <p:spTgt spid="194"/>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195"/>
                                        </p:tgtEl>
                                        <p:attrNameLst>
                                          <p:attrName>style.visibility</p:attrName>
                                        </p:attrNameLst>
                                      </p:cBhvr>
                                      <p:to>
                                        <p:strVal val="visible"/>
                                      </p:to>
                                    </p:set>
                                    <p:anim calcmode="lin" valueType="num">
                                      <p:cBhvr>
                                        <p:cTn id="122" dur="50" fill="hold"/>
                                        <p:tgtEl>
                                          <p:spTgt spid="195"/>
                                        </p:tgtEl>
                                        <p:attrNameLst>
                                          <p:attrName>ppt_w</p:attrName>
                                        </p:attrNameLst>
                                      </p:cBhvr>
                                      <p:tavLst>
                                        <p:tav tm="0">
                                          <p:val>
                                            <p:fltVal val="0"/>
                                          </p:val>
                                        </p:tav>
                                        <p:tav tm="100000">
                                          <p:val>
                                            <p:strVal val="#ppt_w"/>
                                          </p:val>
                                        </p:tav>
                                      </p:tavLst>
                                    </p:anim>
                                    <p:anim calcmode="lin" valueType="num">
                                      <p:cBhvr>
                                        <p:cTn id="123" dur="50" fill="hold"/>
                                        <p:tgtEl>
                                          <p:spTgt spid="19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96"/>
                                        </p:tgtEl>
                                        <p:attrNameLst>
                                          <p:attrName>style.visibility</p:attrName>
                                        </p:attrNameLst>
                                      </p:cBhvr>
                                      <p:to>
                                        <p:strVal val="visible"/>
                                      </p:to>
                                    </p:set>
                                    <p:anim calcmode="lin" valueType="num">
                                      <p:cBhvr>
                                        <p:cTn id="127" dur="50" fill="hold"/>
                                        <p:tgtEl>
                                          <p:spTgt spid="196"/>
                                        </p:tgtEl>
                                        <p:attrNameLst>
                                          <p:attrName>ppt_w</p:attrName>
                                        </p:attrNameLst>
                                      </p:cBhvr>
                                      <p:tavLst>
                                        <p:tav tm="0">
                                          <p:val>
                                            <p:fltVal val="0"/>
                                          </p:val>
                                        </p:tav>
                                        <p:tav tm="100000">
                                          <p:val>
                                            <p:strVal val="#ppt_w"/>
                                          </p:val>
                                        </p:tav>
                                      </p:tavLst>
                                    </p:anim>
                                    <p:anim calcmode="lin" valueType="num">
                                      <p:cBhvr>
                                        <p:cTn id="128" dur="50" fill="hold"/>
                                        <p:tgtEl>
                                          <p:spTgt spid="196"/>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226"/>
                                        </p:tgtEl>
                                        <p:attrNameLst>
                                          <p:attrName>style.visibility</p:attrName>
                                        </p:attrNameLst>
                                      </p:cBhvr>
                                      <p:to>
                                        <p:strVal val="visible"/>
                                      </p:to>
                                    </p:set>
                                    <p:anim calcmode="lin" valueType="num">
                                      <p:cBhvr>
                                        <p:cTn id="132" dur="50" fill="hold"/>
                                        <p:tgtEl>
                                          <p:spTgt spid="226"/>
                                        </p:tgtEl>
                                        <p:attrNameLst>
                                          <p:attrName>ppt_w</p:attrName>
                                        </p:attrNameLst>
                                      </p:cBhvr>
                                      <p:tavLst>
                                        <p:tav tm="0">
                                          <p:val>
                                            <p:fltVal val="0"/>
                                          </p:val>
                                        </p:tav>
                                        <p:tav tm="100000">
                                          <p:val>
                                            <p:strVal val="#ppt_w"/>
                                          </p:val>
                                        </p:tav>
                                      </p:tavLst>
                                    </p:anim>
                                    <p:anim calcmode="lin" valueType="num">
                                      <p:cBhvr>
                                        <p:cTn id="133" dur="50" fill="hold"/>
                                        <p:tgtEl>
                                          <p:spTgt spid="226"/>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229"/>
                                        </p:tgtEl>
                                        <p:attrNameLst>
                                          <p:attrName>style.visibility</p:attrName>
                                        </p:attrNameLst>
                                      </p:cBhvr>
                                      <p:to>
                                        <p:strVal val="visible"/>
                                      </p:to>
                                    </p:set>
                                    <p:anim calcmode="lin" valueType="num">
                                      <p:cBhvr>
                                        <p:cTn id="137" dur="50" fill="hold"/>
                                        <p:tgtEl>
                                          <p:spTgt spid="229"/>
                                        </p:tgtEl>
                                        <p:attrNameLst>
                                          <p:attrName>ppt_w</p:attrName>
                                        </p:attrNameLst>
                                      </p:cBhvr>
                                      <p:tavLst>
                                        <p:tav tm="0">
                                          <p:val>
                                            <p:fltVal val="0"/>
                                          </p:val>
                                        </p:tav>
                                        <p:tav tm="100000">
                                          <p:val>
                                            <p:strVal val="#ppt_w"/>
                                          </p:val>
                                        </p:tav>
                                      </p:tavLst>
                                    </p:anim>
                                    <p:anim calcmode="lin" valueType="num">
                                      <p:cBhvr>
                                        <p:cTn id="138" dur="50" fill="hold"/>
                                        <p:tgtEl>
                                          <p:spTgt spid="229"/>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231"/>
                                        </p:tgtEl>
                                        <p:attrNameLst>
                                          <p:attrName>style.visibility</p:attrName>
                                        </p:attrNameLst>
                                      </p:cBhvr>
                                      <p:to>
                                        <p:strVal val="visible"/>
                                      </p:to>
                                    </p:set>
                                    <p:anim calcmode="lin" valueType="num">
                                      <p:cBhvr>
                                        <p:cTn id="142" dur="50" fill="hold"/>
                                        <p:tgtEl>
                                          <p:spTgt spid="231"/>
                                        </p:tgtEl>
                                        <p:attrNameLst>
                                          <p:attrName>ppt_w</p:attrName>
                                        </p:attrNameLst>
                                      </p:cBhvr>
                                      <p:tavLst>
                                        <p:tav tm="0">
                                          <p:val>
                                            <p:fltVal val="0"/>
                                          </p:val>
                                        </p:tav>
                                        <p:tav tm="100000">
                                          <p:val>
                                            <p:strVal val="#ppt_w"/>
                                          </p:val>
                                        </p:tav>
                                      </p:tavLst>
                                    </p:anim>
                                    <p:anim calcmode="lin" valueType="num">
                                      <p:cBhvr>
                                        <p:cTn id="143" dur="50" fill="hold"/>
                                        <p:tgtEl>
                                          <p:spTgt spid="231"/>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234"/>
                                        </p:tgtEl>
                                        <p:attrNameLst>
                                          <p:attrName>style.visibility</p:attrName>
                                        </p:attrNameLst>
                                      </p:cBhvr>
                                      <p:to>
                                        <p:strVal val="visible"/>
                                      </p:to>
                                    </p:set>
                                    <p:anim calcmode="lin" valueType="num">
                                      <p:cBhvr>
                                        <p:cTn id="147" dur="50" fill="hold"/>
                                        <p:tgtEl>
                                          <p:spTgt spid="234"/>
                                        </p:tgtEl>
                                        <p:attrNameLst>
                                          <p:attrName>ppt_w</p:attrName>
                                        </p:attrNameLst>
                                      </p:cBhvr>
                                      <p:tavLst>
                                        <p:tav tm="0">
                                          <p:val>
                                            <p:fltVal val="0"/>
                                          </p:val>
                                        </p:tav>
                                        <p:tav tm="100000">
                                          <p:val>
                                            <p:strVal val="#ppt_w"/>
                                          </p:val>
                                        </p:tav>
                                      </p:tavLst>
                                    </p:anim>
                                    <p:anim calcmode="lin" valueType="num">
                                      <p:cBhvr>
                                        <p:cTn id="148" dur="50" fill="hold"/>
                                        <p:tgtEl>
                                          <p:spTgt spid="234"/>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235"/>
                                        </p:tgtEl>
                                        <p:attrNameLst>
                                          <p:attrName>style.visibility</p:attrName>
                                        </p:attrNameLst>
                                      </p:cBhvr>
                                      <p:to>
                                        <p:strVal val="visible"/>
                                      </p:to>
                                    </p:set>
                                    <p:anim calcmode="lin" valueType="num">
                                      <p:cBhvr>
                                        <p:cTn id="152" dur="50" fill="hold"/>
                                        <p:tgtEl>
                                          <p:spTgt spid="235"/>
                                        </p:tgtEl>
                                        <p:attrNameLst>
                                          <p:attrName>ppt_w</p:attrName>
                                        </p:attrNameLst>
                                      </p:cBhvr>
                                      <p:tavLst>
                                        <p:tav tm="0">
                                          <p:val>
                                            <p:fltVal val="0"/>
                                          </p:val>
                                        </p:tav>
                                        <p:tav tm="100000">
                                          <p:val>
                                            <p:strVal val="#ppt_w"/>
                                          </p:val>
                                        </p:tav>
                                      </p:tavLst>
                                    </p:anim>
                                    <p:anim calcmode="lin" valueType="num">
                                      <p:cBhvr>
                                        <p:cTn id="153" dur="50" fill="hold"/>
                                        <p:tgtEl>
                                          <p:spTgt spid="235"/>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238"/>
                                        </p:tgtEl>
                                        <p:attrNameLst>
                                          <p:attrName>style.visibility</p:attrName>
                                        </p:attrNameLst>
                                      </p:cBhvr>
                                      <p:to>
                                        <p:strVal val="visible"/>
                                      </p:to>
                                    </p:set>
                                    <p:anim calcmode="lin" valueType="num">
                                      <p:cBhvr>
                                        <p:cTn id="157" dur="50" fill="hold"/>
                                        <p:tgtEl>
                                          <p:spTgt spid="238"/>
                                        </p:tgtEl>
                                        <p:attrNameLst>
                                          <p:attrName>ppt_w</p:attrName>
                                        </p:attrNameLst>
                                      </p:cBhvr>
                                      <p:tavLst>
                                        <p:tav tm="0">
                                          <p:val>
                                            <p:fltVal val="0"/>
                                          </p:val>
                                        </p:tav>
                                        <p:tav tm="100000">
                                          <p:val>
                                            <p:strVal val="#ppt_w"/>
                                          </p:val>
                                        </p:tav>
                                      </p:tavLst>
                                    </p:anim>
                                    <p:anim calcmode="lin" valueType="num">
                                      <p:cBhvr>
                                        <p:cTn id="158" dur="50" fill="hold"/>
                                        <p:tgtEl>
                                          <p:spTgt spid="238"/>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227"/>
                                        </p:tgtEl>
                                        <p:attrNameLst>
                                          <p:attrName>style.visibility</p:attrName>
                                        </p:attrNameLst>
                                      </p:cBhvr>
                                      <p:to>
                                        <p:strVal val="visible"/>
                                      </p:to>
                                    </p:set>
                                    <p:anim calcmode="lin" valueType="num">
                                      <p:cBhvr>
                                        <p:cTn id="162" dur="50" fill="hold"/>
                                        <p:tgtEl>
                                          <p:spTgt spid="227"/>
                                        </p:tgtEl>
                                        <p:attrNameLst>
                                          <p:attrName>ppt_w</p:attrName>
                                        </p:attrNameLst>
                                      </p:cBhvr>
                                      <p:tavLst>
                                        <p:tav tm="0">
                                          <p:val>
                                            <p:fltVal val="0"/>
                                          </p:val>
                                        </p:tav>
                                        <p:tav tm="100000">
                                          <p:val>
                                            <p:strVal val="#ppt_w"/>
                                          </p:val>
                                        </p:tav>
                                      </p:tavLst>
                                    </p:anim>
                                    <p:anim calcmode="lin" valueType="num">
                                      <p:cBhvr>
                                        <p:cTn id="163" dur="50" fill="hold"/>
                                        <p:tgtEl>
                                          <p:spTgt spid="227"/>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322"/>
                                        </p:tgtEl>
                                        <p:attrNameLst>
                                          <p:attrName>style.visibility</p:attrName>
                                        </p:attrNameLst>
                                      </p:cBhvr>
                                      <p:to>
                                        <p:strVal val="visible"/>
                                      </p:to>
                                    </p:set>
                                    <p:anim calcmode="lin" valueType="num">
                                      <p:cBhvr>
                                        <p:cTn id="167" dur="50" fill="hold"/>
                                        <p:tgtEl>
                                          <p:spTgt spid="322"/>
                                        </p:tgtEl>
                                        <p:attrNameLst>
                                          <p:attrName>ppt_w</p:attrName>
                                        </p:attrNameLst>
                                      </p:cBhvr>
                                      <p:tavLst>
                                        <p:tav tm="0">
                                          <p:val>
                                            <p:fltVal val="0"/>
                                          </p:val>
                                        </p:tav>
                                        <p:tav tm="100000">
                                          <p:val>
                                            <p:strVal val="#ppt_w"/>
                                          </p:val>
                                        </p:tav>
                                      </p:tavLst>
                                    </p:anim>
                                    <p:anim calcmode="lin" valueType="num">
                                      <p:cBhvr>
                                        <p:cTn id="168" dur="50" fill="hold"/>
                                        <p:tgtEl>
                                          <p:spTgt spid="322"/>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324"/>
                                        </p:tgtEl>
                                        <p:attrNameLst>
                                          <p:attrName>style.visibility</p:attrName>
                                        </p:attrNameLst>
                                      </p:cBhvr>
                                      <p:to>
                                        <p:strVal val="visible"/>
                                      </p:to>
                                    </p:set>
                                    <p:anim calcmode="lin" valueType="num">
                                      <p:cBhvr>
                                        <p:cTn id="172" dur="50" fill="hold"/>
                                        <p:tgtEl>
                                          <p:spTgt spid="324"/>
                                        </p:tgtEl>
                                        <p:attrNameLst>
                                          <p:attrName>ppt_w</p:attrName>
                                        </p:attrNameLst>
                                      </p:cBhvr>
                                      <p:tavLst>
                                        <p:tav tm="0">
                                          <p:val>
                                            <p:fltVal val="0"/>
                                          </p:val>
                                        </p:tav>
                                        <p:tav tm="100000">
                                          <p:val>
                                            <p:strVal val="#ppt_w"/>
                                          </p:val>
                                        </p:tav>
                                      </p:tavLst>
                                    </p:anim>
                                    <p:anim calcmode="lin" valueType="num">
                                      <p:cBhvr>
                                        <p:cTn id="173" dur="50" fill="hold"/>
                                        <p:tgtEl>
                                          <p:spTgt spid="32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325"/>
                                        </p:tgtEl>
                                        <p:attrNameLst>
                                          <p:attrName>style.visibility</p:attrName>
                                        </p:attrNameLst>
                                      </p:cBhvr>
                                      <p:to>
                                        <p:strVal val="visible"/>
                                      </p:to>
                                    </p:set>
                                    <p:anim calcmode="lin" valueType="num">
                                      <p:cBhvr>
                                        <p:cTn id="177" dur="50" fill="hold"/>
                                        <p:tgtEl>
                                          <p:spTgt spid="325"/>
                                        </p:tgtEl>
                                        <p:attrNameLst>
                                          <p:attrName>ppt_w</p:attrName>
                                        </p:attrNameLst>
                                      </p:cBhvr>
                                      <p:tavLst>
                                        <p:tav tm="0">
                                          <p:val>
                                            <p:fltVal val="0"/>
                                          </p:val>
                                        </p:tav>
                                        <p:tav tm="100000">
                                          <p:val>
                                            <p:strVal val="#ppt_w"/>
                                          </p:val>
                                        </p:tav>
                                      </p:tavLst>
                                    </p:anim>
                                    <p:anim calcmode="lin" valueType="num">
                                      <p:cBhvr>
                                        <p:cTn id="178" dur="50" fill="hold"/>
                                        <p:tgtEl>
                                          <p:spTgt spid="32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326"/>
                                        </p:tgtEl>
                                        <p:attrNameLst>
                                          <p:attrName>style.visibility</p:attrName>
                                        </p:attrNameLst>
                                      </p:cBhvr>
                                      <p:to>
                                        <p:strVal val="visible"/>
                                      </p:to>
                                    </p:set>
                                    <p:anim calcmode="lin" valueType="num">
                                      <p:cBhvr>
                                        <p:cTn id="182" dur="50" fill="hold"/>
                                        <p:tgtEl>
                                          <p:spTgt spid="326"/>
                                        </p:tgtEl>
                                        <p:attrNameLst>
                                          <p:attrName>ppt_w</p:attrName>
                                        </p:attrNameLst>
                                      </p:cBhvr>
                                      <p:tavLst>
                                        <p:tav tm="0">
                                          <p:val>
                                            <p:fltVal val="0"/>
                                          </p:val>
                                        </p:tav>
                                        <p:tav tm="100000">
                                          <p:val>
                                            <p:strVal val="#ppt_w"/>
                                          </p:val>
                                        </p:tav>
                                      </p:tavLst>
                                    </p:anim>
                                    <p:anim calcmode="lin" valueType="num">
                                      <p:cBhvr>
                                        <p:cTn id="183" dur="50" fill="hold"/>
                                        <p:tgtEl>
                                          <p:spTgt spid="32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27"/>
                                        </p:tgtEl>
                                        <p:attrNameLst>
                                          <p:attrName>style.visibility</p:attrName>
                                        </p:attrNameLst>
                                      </p:cBhvr>
                                      <p:to>
                                        <p:strVal val="visible"/>
                                      </p:to>
                                    </p:set>
                                    <p:anim calcmode="lin" valueType="num">
                                      <p:cBhvr>
                                        <p:cTn id="187" dur="50" fill="hold"/>
                                        <p:tgtEl>
                                          <p:spTgt spid="327"/>
                                        </p:tgtEl>
                                        <p:attrNameLst>
                                          <p:attrName>ppt_w</p:attrName>
                                        </p:attrNameLst>
                                      </p:cBhvr>
                                      <p:tavLst>
                                        <p:tav tm="0">
                                          <p:val>
                                            <p:fltVal val="0"/>
                                          </p:val>
                                        </p:tav>
                                        <p:tav tm="100000">
                                          <p:val>
                                            <p:strVal val="#ppt_w"/>
                                          </p:val>
                                        </p:tav>
                                      </p:tavLst>
                                    </p:anim>
                                    <p:anim calcmode="lin" valueType="num">
                                      <p:cBhvr>
                                        <p:cTn id="188" dur="50" fill="hold"/>
                                        <p:tgtEl>
                                          <p:spTgt spid="3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70"/>
                                        </p:tgtEl>
                                        <p:attrNameLst>
                                          <p:attrName>style.visibility</p:attrName>
                                        </p:attrNameLst>
                                      </p:cBhvr>
                                      <p:to>
                                        <p:strVal val="visible"/>
                                      </p:to>
                                    </p:set>
                                    <p:anim calcmode="lin" valueType="num">
                                      <p:cBhvr>
                                        <p:cTn id="192" dur="50" fill="hold"/>
                                        <p:tgtEl>
                                          <p:spTgt spid="370"/>
                                        </p:tgtEl>
                                        <p:attrNameLst>
                                          <p:attrName>ppt_w</p:attrName>
                                        </p:attrNameLst>
                                      </p:cBhvr>
                                      <p:tavLst>
                                        <p:tav tm="0">
                                          <p:val>
                                            <p:fltVal val="0"/>
                                          </p:val>
                                        </p:tav>
                                        <p:tav tm="100000">
                                          <p:val>
                                            <p:strVal val="#ppt_w"/>
                                          </p:val>
                                        </p:tav>
                                      </p:tavLst>
                                    </p:anim>
                                    <p:anim calcmode="lin" valueType="num">
                                      <p:cBhvr>
                                        <p:cTn id="193" dur="50" fill="hold"/>
                                        <p:tgtEl>
                                          <p:spTgt spid="370"/>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72"/>
                                        </p:tgtEl>
                                        <p:attrNameLst>
                                          <p:attrName>style.visibility</p:attrName>
                                        </p:attrNameLst>
                                      </p:cBhvr>
                                      <p:to>
                                        <p:strVal val="visible"/>
                                      </p:to>
                                    </p:set>
                                    <p:anim calcmode="lin" valueType="num">
                                      <p:cBhvr>
                                        <p:cTn id="197" dur="50" fill="hold"/>
                                        <p:tgtEl>
                                          <p:spTgt spid="372"/>
                                        </p:tgtEl>
                                        <p:attrNameLst>
                                          <p:attrName>ppt_w</p:attrName>
                                        </p:attrNameLst>
                                      </p:cBhvr>
                                      <p:tavLst>
                                        <p:tav tm="0">
                                          <p:val>
                                            <p:fltVal val="0"/>
                                          </p:val>
                                        </p:tav>
                                        <p:tav tm="100000">
                                          <p:val>
                                            <p:strVal val="#ppt_w"/>
                                          </p:val>
                                        </p:tav>
                                      </p:tavLst>
                                    </p:anim>
                                    <p:anim calcmode="lin" valueType="num">
                                      <p:cBhvr>
                                        <p:cTn id="198" dur="50" fill="hold"/>
                                        <p:tgtEl>
                                          <p:spTgt spid="372"/>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73"/>
                                        </p:tgtEl>
                                        <p:attrNameLst>
                                          <p:attrName>style.visibility</p:attrName>
                                        </p:attrNameLst>
                                      </p:cBhvr>
                                      <p:to>
                                        <p:strVal val="visible"/>
                                      </p:to>
                                    </p:set>
                                    <p:anim calcmode="lin" valueType="num">
                                      <p:cBhvr>
                                        <p:cTn id="202" dur="50" fill="hold"/>
                                        <p:tgtEl>
                                          <p:spTgt spid="373"/>
                                        </p:tgtEl>
                                        <p:attrNameLst>
                                          <p:attrName>ppt_w</p:attrName>
                                        </p:attrNameLst>
                                      </p:cBhvr>
                                      <p:tavLst>
                                        <p:tav tm="0">
                                          <p:val>
                                            <p:fltVal val="0"/>
                                          </p:val>
                                        </p:tav>
                                        <p:tav tm="100000">
                                          <p:val>
                                            <p:strVal val="#ppt_w"/>
                                          </p:val>
                                        </p:tav>
                                      </p:tavLst>
                                    </p:anim>
                                    <p:anim calcmode="lin" valueType="num">
                                      <p:cBhvr>
                                        <p:cTn id="203" dur="50" fill="hold"/>
                                        <p:tgtEl>
                                          <p:spTgt spid="373"/>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74"/>
                                        </p:tgtEl>
                                        <p:attrNameLst>
                                          <p:attrName>style.visibility</p:attrName>
                                        </p:attrNameLst>
                                      </p:cBhvr>
                                      <p:to>
                                        <p:strVal val="visible"/>
                                      </p:to>
                                    </p:set>
                                    <p:anim calcmode="lin" valueType="num">
                                      <p:cBhvr>
                                        <p:cTn id="207" dur="50" fill="hold"/>
                                        <p:tgtEl>
                                          <p:spTgt spid="374"/>
                                        </p:tgtEl>
                                        <p:attrNameLst>
                                          <p:attrName>ppt_w</p:attrName>
                                        </p:attrNameLst>
                                      </p:cBhvr>
                                      <p:tavLst>
                                        <p:tav tm="0">
                                          <p:val>
                                            <p:fltVal val="0"/>
                                          </p:val>
                                        </p:tav>
                                        <p:tav tm="100000">
                                          <p:val>
                                            <p:strVal val="#ppt_w"/>
                                          </p:val>
                                        </p:tav>
                                      </p:tavLst>
                                    </p:anim>
                                    <p:anim calcmode="lin" valueType="num">
                                      <p:cBhvr>
                                        <p:cTn id="208" dur="50" fill="hold"/>
                                        <p:tgtEl>
                                          <p:spTgt spid="374"/>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75"/>
                                        </p:tgtEl>
                                        <p:attrNameLst>
                                          <p:attrName>style.visibility</p:attrName>
                                        </p:attrNameLst>
                                      </p:cBhvr>
                                      <p:to>
                                        <p:strVal val="visible"/>
                                      </p:to>
                                    </p:set>
                                    <p:anim calcmode="lin" valueType="num">
                                      <p:cBhvr>
                                        <p:cTn id="212" dur="50" fill="hold"/>
                                        <p:tgtEl>
                                          <p:spTgt spid="375"/>
                                        </p:tgtEl>
                                        <p:attrNameLst>
                                          <p:attrName>ppt_w</p:attrName>
                                        </p:attrNameLst>
                                      </p:cBhvr>
                                      <p:tavLst>
                                        <p:tav tm="0">
                                          <p:val>
                                            <p:fltVal val="0"/>
                                          </p:val>
                                        </p:tav>
                                        <p:tav tm="100000">
                                          <p:val>
                                            <p:strVal val="#ppt_w"/>
                                          </p:val>
                                        </p:tav>
                                      </p:tavLst>
                                    </p:anim>
                                    <p:anim calcmode="lin" valueType="num">
                                      <p:cBhvr>
                                        <p:cTn id="213" dur="50" fill="hold"/>
                                        <p:tgtEl>
                                          <p:spTgt spid="375"/>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76"/>
                                        </p:tgtEl>
                                        <p:attrNameLst>
                                          <p:attrName>style.visibility</p:attrName>
                                        </p:attrNameLst>
                                      </p:cBhvr>
                                      <p:to>
                                        <p:strVal val="visible"/>
                                      </p:to>
                                    </p:set>
                                    <p:anim calcmode="lin" valueType="num">
                                      <p:cBhvr>
                                        <p:cTn id="217" dur="50" fill="hold"/>
                                        <p:tgtEl>
                                          <p:spTgt spid="376"/>
                                        </p:tgtEl>
                                        <p:attrNameLst>
                                          <p:attrName>ppt_w</p:attrName>
                                        </p:attrNameLst>
                                      </p:cBhvr>
                                      <p:tavLst>
                                        <p:tav tm="0">
                                          <p:val>
                                            <p:fltVal val="0"/>
                                          </p:val>
                                        </p:tav>
                                        <p:tav tm="100000">
                                          <p:val>
                                            <p:strVal val="#ppt_w"/>
                                          </p:val>
                                        </p:tav>
                                      </p:tavLst>
                                    </p:anim>
                                    <p:anim calcmode="lin" valueType="num">
                                      <p:cBhvr>
                                        <p:cTn id="218" dur="50" fill="hold"/>
                                        <p:tgtEl>
                                          <p:spTgt spid="376"/>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92"/>
                                        </p:tgtEl>
                                        <p:attrNameLst>
                                          <p:attrName>style.visibility</p:attrName>
                                        </p:attrNameLst>
                                      </p:cBhvr>
                                      <p:to>
                                        <p:strVal val="visible"/>
                                      </p:to>
                                    </p:set>
                                    <p:anim calcmode="lin" valueType="num">
                                      <p:cBhvr>
                                        <p:cTn id="222" dur="50" fill="hold"/>
                                        <p:tgtEl>
                                          <p:spTgt spid="492"/>
                                        </p:tgtEl>
                                        <p:attrNameLst>
                                          <p:attrName>ppt_w</p:attrName>
                                        </p:attrNameLst>
                                      </p:cBhvr>
                                      <p:tavLst>
                                        <p:tav tm="0">
                                          <p:val>
                                            <p:fltVal val="0"/>
                                          </p:val>
                                        </p:tav>
                                        <p:tav tm="100000">
                                          <p:val>
                                            <p:strVal val="#ppt_w"/>
                                          </p:val>
                                        </p:tav>
                                      </p:tavLst>
                                    </p:anim>
                                    <p:anim calcmode="lin" valueType="num">
                                      <p:cBhvr>
                                        <p:cTn id="223" dur="50" fill="hold"/>
                                        <p:tgtEl>
                                          <p:spTgt spid="492"/>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93"/>
                                        </p:tgtEl>
                                        <p:attrNameLst>
                                          <p:attrName>style.visibility</p:attrName>
                                        </p:attrNameLst>
                                      </p:cBhvr>
                                      <p:to>
                                        <p:strVal val="visible"/>
                                      </p:to>
                                    </p:set>
                                    <p:anim calcmode="lin" valueType="num">
                                      <p:cBhvr>
                                        <p:cTn id="227" dur="50" fill="hold"/>
                                        <p:tgtEl>
                                          <p:spTgt spid="493"/>
                                        </p:tgtEl>
                                        <p:attrNameLst>
                                          <p:attrName>ppt_w</p:attrName>
                                        </p:attrNameLst>
                                      </p:cBhvr>
                                      <p:tavLst>
                                        <p:tav tm="0">
                                          <p:val>
                                            <p:fltVal val="0"/>
                                          </p:val>
                                        </p:tav>
                                        <p:tav tm="100000">
                                          <p:val>
                                            <p:strVal val="#ppt_w"/>
                                          </p:val>
                                        </p:tav>
                                      </p:tavLst>
                                    </p:anim>
                                    <p:anim calcmode="lin" valueType="num">
                                      <p:cBhvr>
                                        <p:cTn id="228" dur="50" fill="hold"/>
                                        <p:tgtEl>
                                          <p:spTgt spid="493"/>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94"/>
                                        </p:tgtEl>
                                        <p:attrNameLst>
                                          <p:attrName>style.visibility</p:attrName>
                                        </p:attrNameLst>
                                      </p:cBhvr>
                                      <p:to>
                                        <p:strVal val="visible"/>
                                      </p:to>
                                    </p:set>
                                    <p:anim calcmode="lin" valueType="num">
                                      <p:cBhvr>
                                        <p:cTn id="232" dur="50" fill="hold"/>
                                        <p:tgtEl>
                                          <p:spTgt spid="494"/>
                                        </p:tgtEl>
                                        <p:attrNameLst>
                                          <p:attrName>ppt_w</p:attrName>
                                        </p:attrNameLst>
                                      </p:cBhvr>
                                      <p:tavLst>
                                        <p:tav tm="0">
                                          <p:val>
                                            <p:fltVal val="0"/>
                                          </p:val>
                                        </p:tav>
                                        <p:tav tm="100000">
                                          <p:val>
                                            <p:strVal val="#ppt_w"/>
                                          </p:val>
                                        </p:tav>
                                      </p:tavLst>
                                    </p:anim>
                                    <p:anim calcmode="lin" valueType="num">
                                      <p:cBhvr>
                                        <p:cTn id="233" dur="50" fill="hold"/>
                                        <p:tgtEl>
                                          <p:spTgt spid="494"/>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5"/>
                                        </p:tgtEl>
                                        <p:attrNameLst>
                                          <p:attrName>style.visibility</p:attrName>
                                        </p:attrNameLst>
                                      </p:cBhvr>
                                      <p:to>
                                        <p:strVal val="visible"/>
                                      </p:to>
                                    </p:set>
                                    <p:anim calcmode="lin" valueType="num">
                                      <p:cBhvr>
                                        <p:cTn id="237" dur="50" fill="hold"/>
                                        <p:tgtEl>
                                          <p:spTgt spid="495"/>
                                        </p:tgtEl>
                                        <p:attrNameLst>
                                          <p:attrName>ppt_w</p:attrName>
                                        </p:attrNameLst>
                                      </p:cBhvr>
                                      <p:tavLst>
                                        <p:tav tm="0">
                                          <p:val>
                                            <p:fltVal val="0"/>
                                          </p:val>
                                        </p:tav>
                                        <p:tav tm="100000">
                                          <p:val>
                                            <p:strVal val="#ppt_w"/>
                                          </p:val>
                                        </p:tav>
                                      </p:tavLst>
                                    </p:anim>
                                    <p:anim calcmode="lin" valueType="num">
                                      <p:cBhvr>
                                        <p:cTn id="238" dur="50" fill="hold"/>
                                        <p:tgtEl>
                                          <p:spTgt spid="495"/>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496"/>
                                        </p:tgtEl>
                                        <p:attrNameLst>
                                          <p:attrName>style.visibility</p:attrName>
                                        </p:attrNameLst>
                                      </p:cBhvr>
                                      <p:to>
                                        <p:strVal val="visible"/>
                                      </p:to>
                                    </p:set>
                                    <p:anim calcmode="lin" valueType="num">
                                      <p:cBhvr>
                                        <p:cTn id="242" dur="50" fill="hold"/>
                                        <p:tgtEl>
                                          <p:spTgt spid="496"/>
                                        </p:tgtEl>
                                        <p:attrNameLst>
                                          <p:attrName>ppt_w</p:attrName>
                                        </p:attrNameLst>
                                      </p:cBhvr>
                                      <p:tavLst>
                                        <p:tav tm="0">
                                          <p:val>
                                            <p:fltVal val="0"/>
                                          </p:val>
                                        </p:tav>
                                        <p:tav tm="100000">
                                          <p:val>
                                            <p:strVal val="#ppt_w"/>
                                          </p:val>
                                        </p:tav>
                                      </p:tavLst>
                                    </p:anim>
                                    <p:anim calcmode="lin" valueType="num">
                                      <p:cBhvr>
                                        <p:cTn id="243" dur="50" fill="hold"/>
                                        <p:tgtEl>
                                          <p:spTgt spid="496"/>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497"/>
                                        </p:tgtEl>
                                        <p:attrNameLst>
                                          <p:attrName>style.visibility</p:attrName>
                                        </p:attrNameLst>
                                      </p:cBhvr>
                                      <p:to>
                                        <p:strVal val="visible"/>
                                      </p:to>
                                    </p:set>
                                    <p:anim calcmode="lin" valueType="num">
                                      <p:cBhvr>
                                        <p:cTn id="247" dur="50" fill="hold"/>
                                        <p:tgtEl>
                                          <p:spTgt spid="497"/>
                                        </p:tgtEl>
                                        <p:attrNameLst>
                                          <p:attrName>ppt_w</p:attrName>
                                        </p:attrNameLst>
                                      </p:cBhvr>
                                      <p:tavLst>
                                        <p:tav tm="0">
                                          <p:val>
                                            <p:fltVal val="0"/>
                                          </p:val>
                                        </p:tav>
                                        <p:tav tm="100000">
                                          <p:val>
                                            <p:strVal val="#ppt_w"/>
                                          </p:val>
                                        </p:tav>
                                      </p:tavLst>
                                    </p:anim>
                                    <p:anim calcmode="lin" valueType="num">
                                      <p:cBhvr>
                                        <p:cTn id="248" dur="50" fill="hold"/>
                                        <p:tgtEl>
                                          <p:spTgt spid="497"/>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498"/>
                                        </p:tgtEl>
                                        <p:attrNameLst>
                                          <p:attrName>style.visibility</p:attrName>
                                        </p:attrNameLst>
                                      </p:cBhvr>
                                      <p:to>
                                        <p:strVal val="visible"/>
                                      </p:to>
                                    </p:set>
                                    <p:anim calcmode="lin" valueType="num">
                                      <p:cBhvr>
                                        <p:cTn id="252" dur="50" fill="hold"/>
                                        <p:tgtEl>
                                          <p:spTgt spid="498"/>
                                        </p:tgtEl>
                                        <p:attrNameLst>
                                          <p:attrName>ppt_w</p:attrName>
                                        </p:attrNameLst>
                                      </p:cBhvr>
                                      <p:tavLst>
                                        <p:tav tm="0">
                                          <p:val>
                                            <p:fltVal val="0"/>
                                          </p:val>
                                        </p:tav>
                                        <p:tav tm="100000">
                                          <p:val>
                                            <p:strVal val="#ppt_w"/>
                                          </p:val>
                                        </p:tav>
                                      </p:tavLst>
                                    </p:anim>
                                    <p:anim calcmode="lin" valueType="num">
                                      <p:cBhvr>
                                        <p:cTn id="253" dur="50" fill="hold"/>
                                        <p:tgtEl>
                                          <p:spTgt spid="498"/>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499"/>
                                        </p:tgtEl>
                                        <p:attrNameLst>
                                          <p:attrName>style.visibility</p:attrName>
                                        </p:attrNameLst>
                                      </p:cBhvr>
                                      <p:to>
                                        <p:strVal val="visible"/>
                                      </p:to>
                                    </p:set>
                                    <p:anim calcmode="lin" valueType="num">
                                      <p:cBhvr>
                                        <p:cTn id="257" dur="50" fill="hold"/>
                                        <p:tgtEl>
                                          <p:spTgt spid="499"/>
                                        </p:tgtEl>
                                        <p:attrNameLst>
                                          <p:attrName>ppt_w</p:attrName>
                                        </p:attrNameLst>
                                      </p:cBhvr>
                                      <p:tavLst>
                                        <p:tav tm="0">
                                          <p:val>
                                            <p:fltVal val="0"/>
                                          </p:val>
                                        </p:tav>
                                        <p:tav tm="100000">
                                          <p:val>
                                            <p:strVal val="#ppt_w"/>
                                          </p:val>
                                        </p:tav>
                                      </p:tavLst>
                                    </p:anim>
                                    <p:anim calcmode="lin" valueType="num">
                                      <p:cBhvr>
                                        <p:cTn id="258" dur="50" fill="hold"/>
                                        <p:tgtEl>
                                          <p:spTgt spid="499"/>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500"/>
                                        </p:tgtEl>
                                        <p:attrNameLst>
                                          <p:attrName>style.visibility</p:attrName>
                                        </p:attrNameLst>
                                      </p:cBhvr>
                                      <p:to>
                                        <p:strVal val="visible"/>
                                      </p:to>
                                    </p:set>
                                    <p:anim calcmode="lin" valueType="num">
                                      <p:cBhvr>
                                        <p:cTn id="262" dur="50" fill="hold"/>
                                        <p:tgtEl>
                                          <p:spTgt spid="500"/>
                                        </p:tgtEl>
                                        <p:attrNameLst>
                                          <p:attrName>ppt_w</p:attrName>
                                        </p:attrNameLst>
                                      </p:cBhvr>
                                      <p:tavLst>
                                        <p:tav tm="0">
                                          <p:val>
                                            <p:fltVal val="0"/>
                                          </p:val>
                                        </p:tav>
                                        <p:tav tm="100000">
                                          <p:val>
                                            <p:strVal val="#ppt_w"/>
                                          </p:val>
                                        </p:tav>
                                      </p:tavLst>
                                    </p:anim>
                                    <p:anim calcmode="lin" valueType="num">
                                      <p:cBhvr>
                                        <p:cTn id="263" dur="50" fill="hold"/>
                                        <p:tgtEl>
                                          <p:spTgt spid="500"/>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2"/>
                                        </p:tgtEl>
                                        <p:attrNameLst>
                                          <p:attrName>style.visibility</p:attrName>
                                        </p:attrNameLst>
                                      </p:cBhvr>
                                      <p:to>
                                        <p:strVal val="visible"/>
                                      </p:to>
                                    </p:set>
                                    <p:anim calcmode="lin" valueType="num">
                                      <p:cBhvr>
                                        <p:cTn id="267" dur="50" fill="hold"/>
                                        <p:tgtEl>
                                          <p:spTgt spid="12"/>
                                        </p:tgtEl>
                                        <p:attrNameLst>
                                          <p:attrName>ppt_w</p:attrName>
                                        </p:attrNameLst>
                                      </p:cBhvr>
                                      <p:tavLst>
                                        <p:tav tm="0">
                                          <p:val>
                                            <p:fltVal val="0"/>
                                          </p:val>
                                        </p:tav>
                                        <p:tav tm="100000">
                                          <p:val>
                                            <p:strVal val="#ppt_w"/>
                                          </p:val>
                                        </p:tav>
                                      </p:tavLst>
                                    </p:anim>
                                    <p:anim calcmode="lin" valueType="num">
                                      <p:cBhvr>
                                        <p:cTn id="268" dur="50" fill="hold"/>
                                        <p:tgtEl>
                                          <p:spTgt spid="12"/>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3"/>
                                        </p:tgtEl>
                                        <p:attrNameLst>
                                          <p:attrName>style.visibility</p:attrName>
                                        </p:attrNameLst>
                                      </p:cBhvr>
                                      <p:to>
                                        <p:strVal val="visible"/>
                                      </p:to>
                                    </p:set>
                                    <p:anim calcmode="lin" valueType="num">
                                      <p:cBhvr>
                                        <p:cTn id="272" dur="50" fill="hold"/>
                                        <p:tgtEl>
                                          <p:spTgt spid="13"/>
                                        </p:tgtEl>
                                        <p:attrNameLst>
                                          <p:attrName>ppt_w</p:attrName>
                                        </p:attrNameLst>
                                      </p:cBhvr>
                                      <p:tavLst>
                                        <p:tav tm="0">
                                          <p:val>
                                            <p:fltVal val="0"/>
                                          </p:val>
                                        </p:tav>
                                        <p:tav tm="100000">
                                          <p:val>
                                            <p:strVal val="#ppt_w"/>
                                          </p:val>
                                        </p:tav>
                                      </p:tavLst>
                                    </p:anim>
                                    <p:anim calcmode="lin" valueType="num">
                                      <p:cBhvr>
                                        <p:cTn id="273" dur="50" fill="hold"/>
                                        <p:tgtEl>
                                          <p:spTgt spid="13"/>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4"/>
                                        </p:tgtEl>
                                        <p:attrNameLst>
                                          <p:attrName>style.visibility</p:attrName>
                                        </p:attrNameLst>
                                      </p:cBhvr>
                                      <p:to>
                                        <p:strVal val="visible"/>
                                      </p:to>
                                    </p:set>
                                    <p:anim calcmode="lin" valueType="num">
                                      <p:cBhvr>
                                        <p:cTn id="277" dur="50" fill="hold"/>
                                        <p:tgtEl>
                                          <p:spTgt spid="14"/>
                                        </p:tgtEl>
                                        <p:attrNameLst>
                                          <p:attrName>ppt_w</p:attrName>
                                        </p:attrNameLst>
                                      </p:cBhvr>
                                      <p:tavLst>
                                        <p:tav tm="0">
                                          <p:val>
                                            <p:fltVal val="0"/>
                                          </p:val>
                                        </p:tav>
                                        <p:tav tm="100000">
                                          <p:val>
                                            <p:strVal val="#ppt_w"/>
                                          </p:val>
                                        </p:tav>
                                      </p:tavLst>
                                    </p:anim>
                                    <p:anim calcmode="lin" valueType="num">
                                      <p:cBhvr>
                                        <p:cTn id="278" dur="50" fill="hold"/>
                                        <p:tgtEl>
                                          <p:spTgt spid="14"/>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15"/>
                                        </p:tgtEl>
                                        <p:attrNameLst>
                                          <p:attrName>style.visibility</p:attrName>
                                        </p:attrNameLst>
                                      </p:cBhvr>
                                      <p:to>
                                        <p:strVal val="visible"/>
                                      </p:to>
                                    </p:set>
                                    <p:anim calcmode="lin" valueType="num">
                                      <p:cBhvr>
                                        <p:cTn id="282" dur="50" fill="hold"/>
                                        <p:tgtEl>
                                          <p:spTgt spid="15"/>
                                        </p:tgtEl>
                                        <p:attrNameLst>
                                          <p:attrName>ppt_w</p:attrName>
                                        </p:attrNameLst>
                                      </p:cBhvr>
                                      <p:tavLst>
                                        <p:tav tm="0">
                                          <p:val>
                                            <p:fltVal val="0"/>
                                          </p:val>
                                        </p:tav>
                                        <p:tav tm="100000">
                                          <p:val>
                                            <p:strVal val="#ppt_w"/>
                                          </p:val>
                                        </p:tav>
                                      </p:tavLst>
                                    </p:anim>
                                    <p:anim calcmode="lin" valueType="num">
                                      <p:cBhvr>
                                        <p:cTn id="283" dur="50" fill="hold"/>
                                        <p:tgtEl>
                                          <p:spTgt spid="15"/>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16"/>
                                        </p:tgtEl>
                                        <p:attrNameLst>
                                          <p:attrName>style.visibility</p:attrName>
                                        </p:attrNameLst>
                                      </p:cBhvr>
                                      <p:to>
                                        <p:strVal val="visible"/>
                                      </p:to>
                                    </p:set>
                                    <p:anim calcmode="lin" valueType="num">
                                      <p:cBhvr>
                                        <p:cTn id="287" dur="50" fill="hold"/>
                                        <p:tgtEl>
                                          <p:spTgt spid="16"/>
                                        </p:tgtEl>
                                        <p:attrNameLst>
                                          <p:attrName>ppt_w</p:attrName>
                                        </p:attrNameLst>
                                      </p:cBhvr>
                                      <p:tavLst>
                                        <p:tav tm="0">
                                          <p:val>
                                            <p:fltVal val="0"/>
                                          </p:val>
                                        </p:tav>
                                        <p:tav tm="100000">
                                          <p:val>
                                            <p:strVal val="#ppt_w"/>
                                          </p:val>
                                        </p:tav>
                                      </p:tavLst>
                                    </p:anim>
                                    <p:anim calcmode="lin" valueType="num">
                                      <p:cBhvr>
                                        <p:cTn id="288" dur="50" fill="hold"/>
                                        <p:tgtEl>
                                          <p:spTgt spid="16"/>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84"/>
                                        </p:tgtEl>
                                        <p:attrNameLst>
                                          <p:attrName>style.visibility</p:attrName>
                                        </p:attrNameLst>
                                      </p:cBhvr>
                                      <p:to>
                                        <p:strVal val="visible"/>
                                      </p:to>
                                    </p:set>
                                    <p:anim calcmode="lin" valueType="num">
                                      <p:cBhvr>
                                        <p:cTn id="292" dur="50" fill="hold"/>
                                        <p:tgtEl>
                                          <p:spTgt spid="84"/>
                                        </p:tgtEl>
                                        <p:attrNameLst>
                                          <p:attrName>ppt_w</p:attrName>
                                        </p:attrNameLst>
                                      </p:cBhvr>
                                      <p:tavLst>
                                        <p:tav tm="0">
                                          <p:val>
                                            <p:fltVal val="0"/>
                                          </p:val>
                                        </p:tav>
                                        <p:tav tm="100000">
                                          <p:val>
                                            <p:strVal val="#ppt_w"/>
                                          </p:val>
                                        </p:tav>
                                      </p:tavLst>
                                    </p:anim>
                                    <p:anim calcmode="lin" valueType="num">
                                      <p:cBhvr>
                                        <p:cTn id="293" dur="50" fill="hold"/>
                                        <p:tgtEl>
                                          <p:spTgt spid="84"/>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85"/>
                                        </p:tgtEl>
                                        <p:attrNameLst>
                                          <p:attrName>style.visibility</p:attrName>
                                        </p:attrNameLst>
                                      </p:cBhvr>
                                      <p:to>
                                        <p:strVal val="visible"/>
                                      </p:to>
                                    </p:set>
                                    <p:anim calcmode="lin" valueType="num">
                                      <p:cBhvr>
                                        <p:cTn id="297" dur="50" fill="hold"/>
                                        <p:tgtEl>
                                          <p:spTgt spid="85"/>
                                        </p:tgtEl>
                                        <p:attrNameLst>
                                          <p:attrName>ppt_w</p:attrName>
                                        </p:attrNameLst>
                                      </p:cBhvr>
                                      <p:tavLst>
                                        <p:tav tm="0">
                                          <p:val>
                                            <p:fltVal val="0"/>
                                          </p:val>
                                        </p:tav>
                                        <p:tav tm="100000">
                                          <p:val>
                                            <p:strVal val="#ppt_w"/>
                                          </p:val>
                                        </p:tav>
                                      </p:tavLst>
                                    </p:anim>
                                    <p:anim calcmode="lin" valueType="num">
                                      <p:cBhvr>
                                        <p:cTn id="298" dur="50" fill="hold"/>
                                        <p:tgtEl>
                                          <p:spTgt spid="85"/>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86"/>
                                        </p:tgtEl>
                                        <p:attrNameLst>
                                          <p:attrName>style.visibility</p:attrName>
                                        </p:attrNameLst>
                                      </p:cBhvr>
                                      <p:to>
                                        <p:strVal val="visible"/>
                                      </p:to>
                                    </p:set>
                                    <p:anim calcmode="lin" valueType="num">
                                      <p:cBhvr>
                                        <p:cTn id="302" dur="50" fill="hold"/>
                                        <p:tgtEl>
                                          <p:spTgt spid="86"/>
                                        </p:tgtEl>
                                        <p:attrNameLst>
                                          <p:attrName>ppt_w</p:attrName>
                                        </p:attrNameLst>
                                      </p:cBhvr>
                                      <p:tavLst>
                                        <p:tav tm="0">
                                          <p:val>
                                            <p:fltVal val="0"/>
                                          </p:val>
                                        </p:tav>
                                        <p:tav tm="100000">
                                          <p:val>
                                            <p:strVal val="#ppt_w"/>
                                          </p:val>
                                        </p:tav>
                                      </p:tavLst>
                                    </p:anim>
                                    <p:anim calcmode="lin" valueType="num">
                                      <p:cBhvr>
                                        <p:cTn id="303" dur="50" fill="hold"/>
                                        <p:tgtEl>
                                          <p:spTgt spid="8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87"/>
                                        </p:tgtEl>
                                        <p:attrNameLst>
                                          <p:attrName>style.visibility</p:attrName>
                                        </p:attrNameLst>
                                      </p:cBhvr>
                                      <p:to>
                                        <p:strVal val="visible"/>
                                      </p:to>
                                    </p:set>
                                    <p:anim calcmode="lin" valueType="num">
                                      <p:cBhvr>
                                        <p:cTn id="307" dur="50" fill="hold"/>
                                        <p:tgtEl>
                                          <p:spTgt spid="87"/>
                                        </p:tgtEl>
                                        <p:attrNameLst>
                                          <p:attrName>ppt_w</p:attrName>
                                        </p:attrNameLst>
                                      </p:cBhvr>
                                      <p:tavLst>
                                        <p:tav tm="0">
                                          <p:val>
                                            <p:fltVal val="0"/>
                                          </p:val>
                                        </p:tav>
                                        <p:tav tm="100000">
                                          <p:val>
                                            <p:strVal val="#ppt_w"/>
                                          </p:val>
                                        </p:tav>
                                      </p:tavLst>
                                    </p:anim>
                                    <p:anim calcmode="lin" valueType="num">
                                      <p:cBhvr>
                                        <p:cTn id="308" dur="50" fill="hold"/>
                                        <p:tgtEl>
                                          <p:spTgt spid="87"/>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88"/>
                                        </p:tgtEl>
                                        <p:attrNameLst>
                                          <p:attrName>style.visibility</p:attrName>
                                        </p:attrNameLst>
                                      </p:cBhvr>
                                      <p:to>
                                        <p:strVal val="visible"/>
                                      </p:to>
                                    </p:set>
                                    <p:anim calcmode="lin" valueType="num">
                                      <p:cBhvr>
                                        <p:cTn id="312" dur="50" fill="hold"/>
                                        <p:tgtEl>
                                          <p:spTgt spid="88"/>
                                        </p:tgtEl>
                                        <p:attrNameLst>
                                          <p:attrName>ppt_w</p:attrName>
                                        </p:attrNameLst>
                                      </p:cBhvr>
                                      <p:tavLst>
                                        <p:tav tm="0">
                                          <p:val>
                                            <p:fltVal val="0"/>
                                          </p:val>
                                        </p:tav>
                                        <p:tav tm="100000">
                                          <p:val>
                                            <p:strVal val="#ppt_w"/>
                                          </p:val>
                                        </p:tav>
                                      </p:tavLst>
                                    </p:anim>
                                    <p:anim calcmode="lin" valueType="num">
                                      <p:cBhvr>
                                        <p:cTn id="313" dur="50" fill="hold"/>
                                        <p:tgtEl>
                                          <p:spTgt spid="88"/>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89"/>
                                        </p:tgtEl>
                                        <p:attrNameLst>
                                          <p:attrName>style.visibility</p:attrName>
                                        </p:attrNameLst>
                                      </p:cBhvr>
                                      <p:to>
                                        <p:strVal val="visible"/>
                                      </p:to>
                                    </p:set>
                                    <p:anim calcmode="lin" valueType="num">
                                      <p:cBhvr>
                                        <p:cTn id="317" dur="50" fill="hold"/>
                                        <p:tgtEl>
                                          <p:spTgt spid="89"/>
                                        </p:tgtEl>
                                        <p:attrNameLst>
                                          <p:attrName>ppt_w</p:attrName>
                                        </p:attrNameLst>
                                      </p:cBhvr>
                                      <p:tavLst>
                                        <p:tav tm="0">
                                          <p:val>
                                            <p:fltVal val="0"/>
                                          </p:val>
                                        </p:tav>
                                        <p:tav tm="100000">
                                          <p:val>
                                            <p:strVal val="#ppt_w"/>
                                          </p:val>
                                        </p:tav>
                                      </p:tavLst>
                                    </p:anim>
                                    <p:anim calcmode="lin" valueType="num">
                                      <p:cBhvr>
                                        <p:cTn id="318" dur="50" fill="hold"/>
                                        <p:tgtEl>
                                          <p:spTgt spid="89"/>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90"/>
                                        </p:tgtEl>
                                        <p:attrNameLst>
                                          <p:attrName>style.visibility</p:attrName>
                                        </p:attrNameLst>
                                      </p:cBhvr>
                                      <p:to>
                                        <p:strVal val="visible"/>
                                      </p:to>
                                    </p:set>
                                    <p:anim calcmode="lin" valueType="num">
                                      <p:cBhvr>
                                        <p:cTn id="322" dur="50" fill="hold"/>
                                        <p:tgtEl>
                                          <p:spTgt spid="90"/>
                                        </p:tgtEl>
                                        <p:attrNameLst>
                                          <p:attrName>ppt_w</p:attrName>
                                        </p:attrNameLst>
                                      </p:cBhvr>
                                      <p:tavLst>
                                        <p:tav tm="0">
                                          <p:val>
                                            <p:fltVal val="0"/>
                                          </p:val>
                                        </p:tav>
                                        <p:tav tm="100000">
                                          <p:val>
                                            <p:strVal val="#ppt_w"/>
                                          </p:val>
                                        </p:tav>
                                      </p:tavLst>
                                    </p:anim>
                                    <p:anim calcmode="lin" valueType="num">
                                      <p:cBhvr>
                                        <p:cTn id="323" dur="50" fill="hold"/>
                                        <p:tgtEl>
                                          <p:spTgt spid="90"/>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09"/>
                                        </p:tgtEl>
                                        <p:attrNameLst>
                                          <p:attrName>style.visibility</p:attrName>
                                        </p:attrNameLst>
                                      </p:cBhvr>
                                      <p:to>
                                        <p:strVal val="visible"/>
                                      </p:to>
                                    </p:set>
                                    <p:anim calcmode="lin" valueType="num">
                                      <p:cBhvr>
                                        <p:cTn id="327" dur="50" fill="hold"/>
                                        <p:tgtEl>
                                          <p:spTgt spid="109"/>
                                        </p:tgtEl>
                                        <p:attrNameLst>
                                          <p:attrName>ppt_w</p:attrName>
                                        </p:attrNameLst>
                                      </p:cBhvr>
                                      <p:tavLst>
                                        <p:tav tm="0">
                                          <p:val>
                                            <p:fltVal val="0"/>
                                          </p:val>
                                        </p:tav>
                                        <p:tav tm="100000">
                                          <p:val>
                                            <p:strVal val="#ppt_w"/>
                                          </p:val>
                                        </p:tav>
                                      </p:tavLst>
                                    </p:anim>
                                    <p:anim calcmode="lin" valueType="num">
                                      <p:cBhvr>
                                        <p:cTn id="328" dur="50" fill="hold"/>
                                        <p:tgtEl>
                                          <p:spTgt spid="109"/>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12"/>
                                        </p:tgtEl>
                                        <p:attrNameLst>
                                          <p:attrName>style.visibility</p:attrName>
                                        </p:attrNameLst>
                                      </p:cBhvr>
                                      <p:to>
                                        <p:strVal val="visible"/>
                                      </p:to>
                                    </p:set>
                                    <p:anim calcmode="lin" valueType="num">
                                      <p:cBhvr>
                                        <p:cTn id="332" dur="50" fill="hold"/>
                                        <p:tgtEl>
                                          <p:spTgt spid="112"/>
                                        </p:tgtEl>
                                        <p:attrNameLst>
                                          <p:attrName>ppt_w</p:attrName>
                                        </p:attrNameLst>
                                      </p:cBhvr>
                                      <p:tavLst>
                                        <p:tav tm="0">
                                          <p:val>
                                            <p:fltVal val="0"/>
                                          </p:val>
                                        </p:tav>
                                        <p:tav tm="100000">
                                          <p:val>
                                            <p:strVal val="#ppt_w"/>
                                          </p:val>
                                        </p:tav>
                                      </p:tavLst>
                                    </p:anim>
                                    <p:anim calcmode="lin" valueType="num">
                                      <p:cBhvr>
                                        <p:cTn id="333" dur="50" fill="hold"/>
                                        <p:tgtEl>
                                          <p:spTgt spid="112"/>
                                        </p:tgtEl>
                                        <p:attrNameLst>
                                          <p:attrName>ppt_h</p:attrName>
                                        </p:attrNameLst>
                                      </p:cBhvr>
                                      <p:tavLst>
                                        <p:tav tm="0">
                                          <p:val>
                                            <p:fltVal val="0"/>
                                          </p:val>
                                        </p:tav>
                                        <p:tav tm="100000">
                                          <p:val>
                                            <p:strVal val="#ppt_h"/>
                                          </p:val>
                                        </p:tav>
                                      </p:tavLst>
                                    </p:anim>
                                  </p:childTnLst>
                                </p:cTn>
                              </p:par>
                            </p:childTnLst>
                          </p:cTn>
                        </p:par>
                        <p:par>
                          <p:cTn id="334" fill="hold">
                            <p:stCondLst>
                              <p:cond delay="3300"/>
                            </p:stCondLst>
                            <p:childTnLst>
                              <p:par>
                                <p:cTn id="335" presetID="23" presetClass="entr" presetSubtype="16" fill="hold" grpId="0" nodeType="afterEffect">
                                  <p:stCondLst>
                                    <p:cond delay="0"/>
                                  </p:stCondLst>
                                  <p:childTnLst>
                                    <p:set>
                                      <p:cBhvr>
                                        <p:cTn id="336" dur="1" fill="hold">
                                          <p:stCondLst>
                                            <p:cond delay="0"/>
                                          </p:stCondLst>
                                        </p:cTn>
                                        <p:tgtEl>
                                          <p:spTgt spid="113"/>
                                        </p:tgtEl>
                                        <p:attrNameLst>
                                          <p:attrName>style.visibility</p:attrName>
                                        </p:attrNameLst>
                                      </p:cBhvr>
                                      <p:to>
                                        <p:strVal val="visible"/>
                                      </p:to>
                                    </p:set>
                                    <p:anim calcmode="lin" valueType="num">
                                      <p:cBhvr>
                                        <p:cTn id="337" dur="50" fill="hold"/>
                                        <p:tgtEl>
                                          <p:spTgt spid="113"/>
                                        </p:tgtEl>
                                        <p:attrNameLst>
                                          <p:attrName>ppt_w</p:attrName>
                                        </p:attrNameLst>
                                      </p:cBhvr>
                                      <p:tavLst>
                                        <p:tav tm="0">
                                          <p:val>
                                            <p:fltVal val="0"/>
                                          </p:val>
                                        </p:tav>
                                        <p:tav tm="100000">
                                          <p:val>
                                            <p:strVal val="#ppt_w"/>
                                          </p:val>
                                        </p:tav>
                                      </p:tavLst>
                                    </p:anim>
                                    <p:anim calcmode="lin" valueType="num">
                                      <p:cBhvr>
                                        <p:cTn id="338" dur="50" fill="hold"/>
                                        <p:tgtEl>
                                          <p:spTgt spid="113"/>
                                        </p:tgtEl>
                                        <p:attrNameLst>
                                          <p:attrName>ppt_h</p:attrName>
                                        </p:attrNameLst>
                                      </p:cBhvr>
                                      <p:tavLst>
                                        <p:tav tm="0">
                                          <p:val>
                                            <p:fltVal val="0"/>
                                          </p:val>
                                        </p:tav>
                                        <p:tav tm="100000">
                                          <p:val>
                                            <p:strVal val="#ppt_h"/>
                                          </p:val>
                                        </p:tav>
                                      </p:tavLst>
                                    </p:anim>
                                  </p:childTnLst>
                                </p:cTn>
                              </p:par>
                            </p:childTnLst>
                          </p:cTn>
                        </p:par>
                        <p:par>
                          <p:cTn id="339" fill="hold">
                            <p:stCondLst>
                              <p:cond delay="3350"/>
                            </p:stCondLst>
                            <p:childTnLst>
                              <p:par>
                                <p:cTn id="340" presetID="23" presetClass="entr" presetSubtype="16" fill="hold" grpId="0" nodeType="afterEffect">
                                  <p:stCondLst>
                                    <p:cond delay="0"/>
                                  </p:stCondLst>
                                  <p:childTnLst>
                                    <p:set>
                                      <p:cBhvr>
                                        <p:cTn id="341" dur="1" fill="hold">
                                          <p:stCondLst>
                                            <p:cond delay="0"/>
                                          </p:stCondLst>
                                        </p:cTn>
                                        <p:tgtEl>
                                          <p:spTgt spid="115"/>
                                        </p:tgtEl>
                                        <p:attrNameLst>
                                          <p:attrName>style.visibility</p:attrName>
                                        </p:attrNameLst>
                                      </p:cBhvr>
                                      <p:to>
                                        <p:strVal val="visible"/>
                                      </p:to>
                                    </p:set>
                                    <p:anim calcmode="lin" valueType="num">
                                      <p:cBhvr>
                                        <p:cTn id="342" dur="50" fill="hold"/>
                                        <p:tgtEl>
                                          <p:spTgt spid="115"/>
                                        </p:tgtEl>
                                        <p:attrNameLst>
                                          <p:attrName>ppt_w</p:attrName>
                                        </p:attrNameLst>
                                      </p:cBhvr>
                                      <p:tavLst>
                                        <p:tav tm="0">
                                          <p:val>
                                            <p:fltVal val="0"/>
                                          </p:val>
                                        </p:tav>
                                        <p:tav tm="100000">
                                          <p:val>
                                            <p:strVal val="#ppt_w"/>
                                          </p:val>
                                        </p:tav>
                                      </p:tavLst>
                                    </p:anim>
                                    <p:anim calcmode="lin" valueType="num">
                                      <p:cBhvr>
                                        <p:cTn id="343" dur="50" fill="hold"/>
                                        <p:tgtEl>
                                          <p:spTgt spid="115"/>
                                        </p:tgtEl>
                                        <p:attrNameLst>
                                          <p:attrName>ppt_h</p:attrName>
                                        </p:attrNameLst>
                                      </p:cBhvr>
                                      <p:tavLst>
                                        <p:tav tm="0">
                                          <p:val>
                                            <p:fltVal val="0"/>
                                          </p:val>
                                        </p:tav>
                                        <p:tav tm="100000">
                                          <p:val>
                                            <p:strVal val="#ppt_h"/>
                                          </p:val>
                                        </p:tav>
                                      </p:tavLst>
                                    </p:anim>
                                  </p:childTnLst>
                                </p:cTn>
                              </p:par>
                            </p:childTnLst>
                          </p:cTn>
                        </p:par>
                        <p:par>
                          <p:cTn id="344" fill="hold">
                            <p:stCondLst>
                              <p:cond delay="3400"/>
                            </p:stCondLst>
                            <p:childTnLst>
                              <p:par>
                                <p:cTn id="345" presetID="23" presetClass="entr" presetSubtype="16" fill="hold" grpId="0" nodeType="afterEffect">
                                  <p:stCondLst>
                                    <p:cond delay="0"/>
                                  </p:stCondLst>
                                  <p:childTnLst>
                                    <p:set>
                                      <p:cBhvr>
                                        <p:cTn id="346" dur="1" fill="hold">
                                          <p:stCondLst>
                                            <p:cond delay="0"/>
                                          </p:stCondLst>
                                        </p:cTn>
                                        <p:tgtEl>
                                          <p:spTgt spid="116"/>
                                        </p:tgtEl>
                                        <p:attrNameLst>
                                          <p:attrName>style.visibility</p:attrName>
                                        </p:attrNameLst>
                                      </p:cBhvr>
                                      <p:to>
                                        <p:strVal val="visible"/>
                                      </p:to>
                                    </p:set>
                                    <p:anim calcmode="lin" valueType="num">
                                      <p:cBhvr>
                                        <p:cTn id="347" dur="50" fill="hold"/>
                                        <p:tgtEl>
                                          <p:spTgt spid="116"/>
                                        </p:tgtEl>
                                        <p:attrNameLst>
                                          <p:attrName>ppt_w</p:attrName>
                                        </p:attrNameLst>
                                      </p:cBhvr>
                                      <p:tavLst>
                                        <p:tav tm="0">
                                          <p:val>
                                            <p:fltVal val="0"/>
                                          </p:val>
                                        </p:tav>
                                        <p:tav tm="100000">
                                          <p:val>
                                            <p:strVal val="#ppt_w"/>
                                          </p:val>
                                        </p:tav>
                                      </p:tavLst>
                                    </p:anim>
                                    <p:anim calcmode="lin" valueType="num">
                                      <p:cBhvr>
                                        <p:cTn id="348" dur="50" fill="hold"/>
                                        <p:tgtEl>
                                          <p:spTgt spid="116"/>
                                        </p:tgtEl>
                                        <p:attrNameLst>
                                          <p:attrName>ppt_h</p:attrName>
                                        </p:attrNameLst>
                                      </p:cBhvr>
                                      <p:tavLst>
                                        <p:tav tm="0">
                                          <p:val>
                                            <p:fltVal val="0"/>
                                          </p:val>
                                        </p:tav>
                                        <p:tav tm="100000">
                                          <p:val>
                                            <p:strVal val="#ppt_h"/>
                                          </p:val>
                                        </p:tav>
                                      </p:tavLst>
                                    </p:anim>
                                  </p:childTnLst>
                                </p:cTn>
                              </p:par>
                            </p:childTnLst>
                          </p:cTn>
                        </p:par>
                        <p:par>
                          <p:cTn id="349" fill="hold">
                            <p:stCondLst>
                              <p:cond delay="3450"/>
                            </p:stCondLst>
                            <p:childTnLst>
                              <p:par>
                                <p:cTn id="350" presetID="23" presetClass="entr" presetSubtype="16" fill="hold" grpId="0" nodeType="afterEffect">
                                  <p:stCondLst>
                                    <p:cond delay="0"/>
                                  </p:stCondLst>
                                  <p:childTnLst>
                                    <p:set>
                                      <p:cBhvr>
                                        <p:cTn id="351" dur="1" fill="hold">
                                          <p:stCondLst>
                                            <p:cond delay="0"/>
                                          </p:stCondLst>
                                        </p:cTn>
                                        <p:tgtEl>
                                          <p:spTgt spid="6"/>
                                        </p:tgtEl>
                                        <p:attrNameLst>
                                          <p:attrName>style.visibility</p:attrName>
                                        </p:attrNameLst>
                                      </p:cBhvr>
                                      <p:to>
                                        <p:strVal val="visible"/>
                                      </p:to>
                                    </p:set>
                                    <p:anim calcmode="lin" valueType="num">
                                      <p:cBhvr>
                                        <p:cTn id="352" dur="50" fill="hold"/>
                                        <p:tgtEl>
                                          <p:spTgt spid="6"/>
                                        </p:tgtEl>
                                        <p:attrNameLst>
                                          <p:attrName>ppt_w</p:attrName>
                                        </p:attrNameLst>
                                      </p:cBhvr>
                                      <p:tavLst>
                                        <p:tav tm="0">
                                          <p:val>
                                            <p:fltVal val="0"/>
                                          </p:val>
                                        </p:tav>
                                        <p:tav tm="100000">
                                          <p:val>
                                            <p:strVal val="#ppt_w"/>
                                          </p:val>
                                        </p:tav>
                                      </p:tavLst>
                                    </p:anim>
                                    <p:anim calcmode="lin" valueType="num">
                                      <p:cBhvr>
                                        <p:cTn id="353" dur="50" fill="hold"/>
                                        <p:tgtEl>
                                          <p:spTgt spid="6"/>
                                        </p:tgtEl>
                                        <p:attrNameLst>
                                          <p:attrName>ppt_h</p:attrName>
                                        </p:attrNameLst>
                                      </p:cBhvr>
                                      <p:tavLst>
                                        <p:tav tm="0">
                                          <p:val>
                                            <p:fltVal val="0"/>
                                          </p:val>
                                        </p:tav>
                                        <p:tav tm="100000">
                                          <p:val>
                                            <p:strVal val="#ppt_h"/>
                                          </p:val>
                                        </p:tav>
                                      </p:tavLst>
                                    </p:anim>
                                  </p:childTnLst>
                                </p:cTn>
                              </p:par>
                            </p:childTnLst>
                          </p:cTn>
                        </p:par>
                        <p:par>
                          <p:cTn id="354" fill="hold">
                            <p:stCondLst>
                              <p:cond delay="3500"/>
                            </p:stCondLst>
                            <p:childTnLst>
                              <p:par>
                                <p:cTn id="355" presetID="23" presetClass="entr" presetSubtype="16" fill="hold" grpId="0" nodeType="afterEffect">
                                  <p:stCondLst>
                                    <p:cond delay="0"/>
                                  </p:stCondLst>
                                  <p:childTnLst>
                                    <p:set>
                                      <p:cBhvr>
                                        <p:cTn id="356" dur="1" fill="hold">
                                          <p:stCondLst>
                                            <p:cond delay="0"/>
                                          </p:stCondLst>
                                        </p:cTn>
                                        <p:tgtEl>
                                          <p:spTgt spid="7"/>
                                        </p:tgtEl>
                                        <p:attrNameLst>
                                          <p:attrName>style.visibility</p:attrName>
                                        </p:attrNameLst>
                                      </p:cBhvr>
                                      <p:to>
                                        <p:strVal val="visible"/>
                                      </p:to>
                                    </p:set>
                                    <p:anim calcmode="lin" valueType="num">
                                      <p:cBhvr>
                                        <p:cTn id="357" dur="50" fill="hold"/>
                                        <p:tgtEl>
                                          <p:spTgt spid="7"/>
                                        </p:tgtEl>
                                        <p:attrNameLst>
                                          <p:attrName>ppt_w</p:attrName>
                                        </p:attrNameLst>
                                      </p:cBhvr>
                                      <p:tavLst>
                                        <p:tav tm="0">
                                          <p:val>
                                            <p:fltVal val="0"/>
                                          </p:val>
                                        </p:tav>
                                        <p:tav tm="100000">
                                          <p:val>
                                            <p:strVal val="#ppt_w"/>
                                          </p:val>
                                        </p:tav>
                                      </p:tavLst>
                                    </p:anim>
                                    <p:anim calcmode="lin" valueType="num">
                                      <p:cBhvr>
                                        <p:cTn id="358" dur="50" fill="hold"/>
                                        <p:tgtEl>
                                          <p:spTgt spid="7"/>
                                        </p:tgtEl>
                                        <p:attrNameLst>
                                          <p:attrName>ppt_h</p:attrName>
                                        </p:attrNameLst>
                                      </p:cBhvr>
                                      <p:tavLst>
                                        <p:tav tm="0">
                                          <p:val>
                                            <p:fltVal val="0"/>
                                          </p:val>
                                        </p:tav>
                                        <p:tav tm="100000">
                                          <p:val>
                                            <p:strVal val="#ppt_h"/>
                                          </p:val>
                                        </p:tav>
                                      </p:tavLst>
                                    </p:anim>
                                  </p:childTnLst>
                                </p:cTn>
                              </p:par>
                            </p:childTnLst>
                          </p:cTn>
                        </p:par>
                        <p:par>
                          <p:cTn id="359" fill="hold">
                            <p:stCondLst>
                              <p:cond delay="3550"/>
                            </p:stCondLst>
                            <p:childTnLst>
                              <p:par>
                                <p:cTn id="360" presetID="23" presetClass="entr" presetSubtype="16" fill="hold" grpId="0" nodeType="afterEffect">
                                  <p:stCondLst>
                                    <p:cond delay="0"/>
                                  </p:stCondLst>
                                  <p:childTnLst>
                                    <p:set>
                                      <p:cBhvr>
                                        <p:cTn id="361" dur="1" fill="hold">
                                          <p:stCondLst>
                                            <p:cond delay="0"/>
                                          </p:stCondLst>
                                        </p:cTn>
                                        <p:tgtEl>
                                          <p:spTgt spid="8"/>
                                        </p:tgtEl>
                                        <p:attrNameLst>
                                          <p:attrName>style.visibility</p:attrName>
                                        </p:attrNameLst>
                                      </p:cBhvr>
                                      <p:to>
                                        <p:strVal val="visible"/>
                                      </p:to>
                                    </p:set>
                                    <p:anim calcmode="lin" valueType="num">
                                      <p:cBhvr>
                                        <p:cTn id="362" dur="50" fill="hold"/>
                                        <p:tgtEl>
                                          <p:spTgt spid="8"/>
                                        </p:tgtEl>
                                        <p:attrNameLst>
                                          <p:attrName>ppt_w</p:attrName>
                                        </p:attrNameLst>
                                      </p:cBhvr>
                                      <p:tavLst>
                                        <p:tav tm="0">
                                          <p:val>
                                            <p:fltVal val="0"/>
                                          </p:val>
                                        </p:tav>
                                        <p:tav tm="100000">
                                          <p:val>
                                            <p:strVal val="#ppt_w"/>
                                          </p:val>
                                        </p:tav>
                                      </p:tavLst>
                                    </p:anim>
                                    <p:anim calcmode="lin" valueType="num">
                                      <p:cBhvr>
                                        <p:cTn id="363" dur="50" fill="hold"/>
                                        <p:tgtEl>
                                          <p:spTgt spid="8"/>
                                        </p:tgtEl>
                                        <p:attrNameLst>
                                          <p:attrName>ppt_h</p:attrName>
                                        </p:attrNameLst>
                                      </p:cBhvr>
                                      <p:tavLst>
                                        <p:tav tm="0">
                                          <p:val>
                                            <p:fltVal val="0"/>
                                          </p:val>
                                        </p:tav>
                                        <p:tav tm="100000">
                                          <p:val>
                                            <p:strVal val="#ppt_h"/>
                                          </p:val>
                                        </p:tav>
                                      </p:tavLst>
                                    </p:anim>
                                  </p:childTnLst>
                                </p:cTn>
                              </p:par>
                            </p:childTnLst>
                          </p:cTn>
                        </p:par>
                        <p:par>
                          <p:cTn id="364" fill="hold">
                            <p:stCondLst>
                              <p:cond delay="3600"/>
                            </p:stCondLst>
                            <p:childTnLst>
                              <p:par>
                                <p:cTn id="365" presetID="23" presetClass="entr" presetSubtype="16" fill="hold" grpId="0" nodeType="afterEffect">
                                  <p:stCondLst>
                                    <p:cond delay="0"/>
                                  </p:stCondLst>
                                  <p:childTnLst>
                                    <p:set>
                                      <p:cBhvr>
                                        <p:cTn id="366" dur="1" fill="hold">
                                          <p:stCondLst>
                                            <p:cond delay="0"/>
                                          </p:stCondLst>
                                        </p:cTn>
                                        <p:tgtEl>
                                          <p:spTgt spid="9"/>
                                        </p:tgtEl>
                                        <p:attrNameLst>
                                          <p:attrName>style.visibility</p:attrName>
                                        </p:attrNameLst>
                                      </p:cBhvr>
                                      <p:to>
                                        <p:strVal val="visible"/>
                                      </p:to>
                                    </p:set>
                                    <p:anim calcmode="lin" valueType="num">
                                      <p:cBhvr>
                                        <p:cTn id="367" dur="50" fill="hold"/>
                                        <p:tgtEl>
                                          <p:spTgt spid="9"/>
                                        </p:tgtEl>
                                        <p:attrNameLst>
                                          <p:attrName>ppt_w</p:attrName>
                                        </p:attrNameLst>
                                      </p:cBhvr>
                                      <p:tavLst>
                                        <p:tav tm="0">
                                          <p:val>
                                            <p:fltVal val="0"/>
                                          </p:val>
                                        </p:tav>
                                        <p:tav tm="100000">
                                          <p:val>
                                            <p:strVal val="#ppt_w"/>
                                          </p:val>
                                        </p:tav>
                                      </p:tavLst>
                                    </p:anim>
                                    <p:anim calcmode="lin" valueType="num">
                                      <p:cBhvr>
                                        <p:cTn id="368" dur="50" fill="hold"/>
                                        <p:tgtEl>
                                          <p:spTgt spid="9"/>
                                        </p:tgtEl>
                                        <p:attrNameLst>
                                          <p:attrName>ppt_h</p:attrName>
                                        </p:attrNameLst>
                                      </p:cBhvr>
                                      <p:tavLst>
                                        <p:tav tm="0">
                                          <p:val>
                                            <p:fltVal val="0"/>
                                          </p:val>
                                        </p:tav>
                                        <p:tav tm="100000">
                                          <p:val>
                                            <p:strVal val="#ppt_h"/>
                                          </p:val>
                                        </p:tav>
                                      </p:tavLst>
                                    </p:anim>
                                  </p:childTnLst>
                                </p:cTn>
                              </p:par>
                            </p:childTnLst>
                          </p:cTn>
                        </p:par>
                        <p:par>
                          <p:cTn id="369" fill="hold">
                            <p:stCondLst>
                              <p:cond delay="3650"/>
                            </p:stCondLst>
                            <p:childTnLst>
                              <p:par>
                                <p:cTn id="370" presetID="23" presetClass="entr" presetSubtype="16" fill="hold" grpId="0" nodeType="afterEffect">
                                  <p:stCondLst>
                                    <p:cond delay="0"/>
                                  </p:stCondLst>
                                  <p:childTnLst>
                                    <p:set>
                                      <p:cBhvr>
                                        <p:cTn id="371" dur="1" fill="hold">
                                          <p:stCondLst>
                                            <p:cond delay="0"/>
                                          </p:stCondLst>
                                        </p:cTn>
                                        <p:tgtEl>
                                          <p:spTgt spid="10"/>
                                        </p:tgtEl>
                                        <p:attrNameLst>
                                          <p:attrName>style.visibility</p:attrName>
                                        </p:attrNameLst>
                                      </p:cBhvr>
                                      <p:to>
                                        <p:strVal val="visible"/>
                                      </p:to>
                                    </p:set>
                                    <p:anim calcmode="lin" valueType="num">
                                      <p:cBhvr>
                                        <p:cTn id="372" dur="50" fill="hold"/>
                                        <p:tgtEl>
                                          <p:spTgt spid="10"/>
                                        </p:tgtEl>
                                        <p:attrNameLst>
                                          <p:attrName>ppt_w</p:attrName>
                                        </p:attrNameLst>
                                      </p:cBhvr>
                                      <p:tavLst>
                                        <p:tav tm="0">
                                          <p:val>
                                            <p:fltVal val="0"/>
                                          </p:val>
                                        </p:tav>
                                        <p:tav tm="100000">
                                          <p:val>
                                            <p:strVal val="#ppt_w"/>
                                          </p:val>
                                        </p:tav>
                                      </p:tavLst>
                                    </p:anim>
                                    <p:anim calcmode="lin" valueType="num">
                                      <p:cBhvr>
                                        <p:cTn id="373" dur="50" fill="hold"/>
                                        <p:tgtEl>
                                          <p:spTgt spid="10"/>
                                        </p:tgtEl>
                                        <p:attrNameLst>
                                          <p:attrName>ppt_h</p:attrName>
                                        </p:attrNameLst>
                                      </p:cBhvr>
                                      <p:tavLst>
                                        <p:tav tm="0">
                                          <p:val>
                                            <p:fltVal val="0"/>
                                          </p:val>
                                        </p:tav>
                                        <p:tav tm="100000">
                                          <p:val>
                                            <p:strVal val="#ppt_h"/>
                                          </p:val>
                                        </p:tav>
                                      </p:tavLst>
                                    </p:anim>
                                  </p:childTnLst>
                                </p:cTn>
                              </p:par>
                            </p:childTnLst>
                          </p:cTn>
                        </p:par>
                        <p:par>
                          <p:cTn id="374" fill="hold">
                            <p:stCondLst>
                              <p:cond delay="3700"/>
                            </p:stCondLst>
                            <p:childTnLst>
                              <p:par>
                                <p:cTn id="375" presetID="23" presetClass="entr" presetSubtype="16" fill="hold" grpId="0" nodeType="afterEffect">
                                  <p:stCondLst>
                                    <p:cond delay="0"/>
                                  </p:stCondLst>
                                  <p:childTnLst>
                                    <p:set>
                                      <p:cBhvr>
                                        <p:cTn id="376" dur="1" fill="hold">
                                          <p:stCondLst>
                                            <p:cond delay="0"/>
                                          </p:stCondLst>
                                        </p:cTn>
                                        <p:tgtEl>
                                          <p:spTgt spid="11"/>
                                        </p:tgtEl>
                                        <p:attrNameLst>
                                          <p:attrName>style.visibility</p:attrName>
                                        </p:attrNameLst>
                                      </p:cBhvr>
                                      <p:to>
                                        <p:strVal val="visible"/>
                                      </p:to>
                                    </p:set>
                                    <p:anim calcmode="lin" valueType="num">
                                      <p:cBhvr>
                                        <p:cTn id="377" dur="50" fill="hold"/>
                                        <p:tgtEl>
                                          <p:spTgt spid="11"/>
                                        </p:tgtEl>
                                        <p:attrNameLst>
                                          <p:attrName>ppt_w</p:attrName>
                                        </p:attrNameLst>
                                      </p:cBhvr>
                                      <p:tavLst>
                                        <p:tav tm="0">
                                          <p:val>
                                            <p:fltVal val="0"/>
                                          </p:val>
                                        </p:tav>
                                        <p:tav tm="100000">
                                          <p:val>
                                            <p:strVal val="#ppt_w"/>
                                          </p:val>
                                        </p:tav>
                                      </p:tavLst>
                                    </p:anim>
                                    <p:anim calcmode="lin" valueType="num">
                                      <p:cBhvr>
                                        <p:cTn id="378" dur="50" fill="hold"/>
                                        <p:tgtEl>
                                          <p:spTgt spid="11"/>
                                        </p:tgtEl>
                                        <p:attrNameLst>
                                          <p:attrName>ppt_h</p:attrName>
                                        </p:attrNameLst>
                                      </p:cBhvr>
                                      <p:tavLst>
                                        <p:tav tm="0">
                                          <p:val>
                                            <p:fltVal val="0"/>
                                          </p:val>
                                        </p:tav>
                                        <p:tav tm="100000">
                                          <p:val>
                                            <p:strVal val="#ppt_h"/>
                                          </p:val>
                                        </p:tav>
                                      </p:tavLst>
                                    </p:anim>
                                  </p:childTnLst>
                                </p:cTn>
                              </p:par>
                            </p:childTnLst>
                          </p:cTn>
                        </p:par>
                        <p:par>
                          <p:cTn id="379" fill="hold">
                            <p:stCondLst>
                              <p:cond delay="3750"/>
                            </p:stCondLst>
                            <p:childTnLst>
                              <p:par>
                                <p:cTn id="380" presetID="23" presetClass="entr" presetSubtype="16" fill="hold" grpId="0" nodeType="afterEffect">
                                  <p:stCondLst>
                                    <p:cond delay="0"/>
                                  </p:stCondLst>
                                  <p:childTnLst>
                                    <p:set>
                                      <p:cBhvr>
                                        <p:cTn id="381" dur="1" fill="hold">
                                          <p:stCondLst>
                                            <p:cond delay="0"/>
                                          </p:stCondLst>
                                        </p:cTn>
                                        <p:tgtEl>
                                          <p:spTgt spid="22"/>
                                        </p:tgtEl>
                                        <p:attrNameLst>
                                          <p:attrName>style.visibility</p:attrName>
                                        </p:attrNameLst>
                                      </p:cBhvr>
                                      <p:to>
                                        <p:strVal val="visible"/>
                                      </p:to>
                                    </p:set>
                                    <p:anim calcmode="lin" valueType="num">
                                      <p:cBhvr>
                                        <p:cTn id="382" dur="50" fill="hold"/>
                                        <p:tgtEl>
                                          <p:spTgt spid="22"/>
                                        </p:tgtEl>
                                        <p:attrNameLst>
                                          <p:attrName>ppt_w</p:attrName>
                                        </p:attrNameLst>
                                      </p:cBhvr>
                                      <p:tavLst>
                                        <p:tav tm="0">
                                          <p:val>
                                            <p:fltVal val="0"/>
                                          </p:val>
                                        </p:tav>
                                        <p:tav tm="100000">
                                          <p:val>
                                            <p:strVal val="#ppt_w"/>
                                          </p:val>
                                        </p:tav>
                                      </p:tavLst>
                                    </p:anim>
                                    <p:anim calcmode="lin" valueType="num">
                                      <p:cBhvr>
                                        <p:cTn id="383" dur="50" fill="hold"/>
                                        <p:tgtEl>
                                          <p:spTgt spid="22"/>
                                        </p:tgtEl>
                                        <p:attrNameLst>
                                          <p:attrName>ppt_h</p:attrName>
                                        </p:attrNameLst>
                                      </p:cBhvr>
                                      <p:tavLst>
                                        <p:tav tm="0">
                                          <p:val>
                                            <p:fltVal val="0"/>
                                          </p:val>
                                        </p:tav>
                                        <p:tav tm="100000">
                                          <p:val>
                                            <p:strVal val="#ppt_h"/>
                                          </p:val>
                                        </p:tav>
                                      </p:tavLst>
                                    </p:anim>
                                  </p:childTnLst>
                                </p:cTn>
                              </p:par>
                            </p:childTnLst>
                          </p:cTn>
                        </p:par>
                        <p:par>
                          <p:cTn id="384" fill="hold">
                            <p:stCondLst>
                              <p:cond delay="3800"/>
                            </p:stCondLst>
                            <p:childTnLst>
                              <p:par>
                                <p:cTn id="385" presetID="23" presetClass="entr" presetSubtype="16" fill="hold" grpId="0" nodeType="afterEffect">
                                  <p:stCondLst>
                                    <p:cond delay="0"/>
                                  </p:stCondLst>
                                  <p:childTnLst>
                                    <p:set>
                                      <p:cBhvr>
                                        <p:cTn id="386" dur="1" fill="hold">
                                          <p:stCondLst>
                                            <p:cond delay="0"/>
                                          </p:stCondLst>
                                        </p:cTn>
                                        <p:tgtEl>
                                          <p:spTgt spid="23"/>
                                        </p:tgtEl>
                                        <p:attrNameLst>
                                          <p:attrName>style.visibility</p:attrName>
                                        </p:attrNameLst>
                                      </p:cBhvr>
                                      <p:to>
                                        <p:strVal val="visible"/>
                                      </p:to>
                                    </p:set>
                                    <p:anim calcmode="lin" valueType="num">
                                      <p:cBhvr>
                                        <p:cTn id="387" dur="50" fill="hold"/>
                                        <p:tgtEl>
                                          <p:spTgt spid="23"/>
                                        </p:tgtEl>
                                        <p:attrNameLst>
                                          <p:attrName>ppt_w</p:attrName>
                                        </p:attrNameLst>
                                      </p:cBhvr>
                                      <p:tavLst>
                                        <p:tav tm="0">
                                          <p:val>
                                            <p:fltVal val="0"/>
                                          </p:val>
                                        </p:tav>
                                        <p:tav tm="100000">
                                          <p:val>
                                            <p:strVal val="#ppt_w"/>
                                          </p:val>
                                        </p:tav>
                                      </p:tavLst>
                                    </p:anim>
                                    <p:anim calcmode="lin" valueType="num">
                                      <p:cBhvr>
                                        <p:cTn id="388" dur="50" fill="hold"/>
                                        <p:tgtEl>
                                          <p:spTgt spid="23"/>
                                        </p:tgtEl>
                                        <p:attrNameLst>
                                          <p:attrName>ppt_h</p:attrName>
                                        </p:attrNameLst>
                                      </p:cBhvr>
                                      <p:tavLst>
                                        <p:tav tm="0">
                                          <p:val>
                                            <p:fltVal val="0"/>
                                          </p:val>
                                        </p:tav>
                                        <p:tav tm="100000">
                                          <p:val>
                                            <p:strVal val="#ppt_h"/>
                                          </p:val>
                                        </p:tav>
                                      </p:tavLst>
                                    </p:anim>
                                  </p:childTnLst>
                                </p:cTn>
                              </p:par>
                            </p:childTnLst>
                          </p:cTn>
                        </p:par>
                        <p:par>
                          <p:cTn id="389" fill="hold">
                            <p:stCondLst>
                              <p:cond delay="3850"/>
                            </p:stCondLst>
                            <p:childTnLst>
                              <p:par>
                                <p:cTn id="390" presetID="23" presetClass="entr" presetSubtype="16" fill="hold" grpId="0" nodeType="afterEffect">
                                  <p:stCondLst>
                                    <p:cond delay="0"/>
                                  </p:stCondLst>
                                  <p:childTnLst>
                                    <p:set>
                                      <p:cBhvr>
                                        <p:cTn id="391" dur="1" fill="hold">
                                          <p:stCondLst>
                                            <p:cond delay="0"/>
                                          </p:stCondLst>
                                        </p:cTn>
                                        <p:tgtEl>
                                          <p:spTgt spid="25"/>
                                        </p:tgtEl>
                                        <p:attrNameLst>
                                          <p:attrName>style.visibility</p:attrName>
                                        </p:attrNameLst>
                                      </p:cBhvr>
                                      <p:to>
                                        <p:strVal val="visible"/>
                                      </p:to>
                                    </p:set>
                                    <p:anim calcmode="lin" valueType="num">
                                      <p:cBhvr>
                                        <p:cTn id="392" dur="50" fill="hold"/>
                                        <p:tgtEl>
                                          <p:spTgt spid="25"/>
                                        </p:tgtEl>
                                        <p:attrNameLst>
                                          <p:attrName>ppt_w</p:attrName>
                                        </p:attrNameLst>
                                      </p:cBhvr>
                                      <p:tavLst>
                                        <p:tav tm="0">
                                          <p:val>
                                            <p:fltVal val="0"/>
                                          </p:val>
                                        </p:tav>
                                        <p:tav tm="100000">
                                          <p:val>
                                            <p:strVal val="#ppt_w"/>
                                          </p:val>
                                        </p:tav>
                                      </p:tavLst>
                                    </p:anim>
                                    <p:anim calcmode="lin" valueType="num">
                                      <p:cBhvr>
                                        <p:cTn id="393" dur="50" fill="hold"/>
                                        <p:tgtEl>
                                          <p:spTgt spid="25"/>
                                        </p:tgtEl>
                                        <p:attrNameLst>
                                          <p:attrName>ppt_h</p:attrName>
                                        </p:attrNameLst>
                                      </p:cBhvr>
                                      <p:tavLst>
                                        <p:tav tm="0">
                                          <p:val>
                                            <p:fltVal val="0"/>
                                          </p:val>
                                        </p:tav>
                                        <p:tav tm="100000">
                                          <p:val>
                                            <p:strVal val="#ppt_h"/>
                                          </p:val>
                                        </p:tav>
                                      </p:tavLst>
                                    </p:anim>
                                  </p:childTnLst>
                                </p:cTn>
                              </p:par>
                            </p:childTnLst>
                          </p:cTn>
                        </p:par>
                        <p:par>
                          <p:cTn id="394" fill="hold">
                            <p:stCondLst>
                              <p:cond delay="3900"/>
                            </p:stCondLst>
                            <p:childTnLst>
                              <p:par>
                                <p:cTn id="395" presetID="23" presetClass="entr" presetSubtype="16" fill="hold" grpId="0" nodeType="afterEffect">
                                  <p:stCondLst>
                                    <p:cond delay="0"/>
                                  </p:stCondLst>
                                  <p:childTnLst>
                                    <p:set>
                                      <p:cBhvr>
                                        <p:cTn id="396" dur="1" fill="hold">
                                          <p:stCondLst>
                                            <p:cond delay="0"/>
                                          </p:stCondLst>
                                        </p:cTn>
                                        <p:tgtEl>
                                          <p:spTgt spid="27"/>
                                        </p:tgtEl>
                                        <p:attrNameLst>
                                          <p:attrName>style.visibility</p:attrName>
                                        </p:attrNameLst>
                                      </p:cBhvr>
                                      <p:to>
                                        <p:strVal val="visible"/>
                                      </p:to>
                                    </p:set>
                                    <p:anim calcmode="lin" valueType="num">
                                      <p:cBhvr>
                                        <p:cTn id="397" dur="50" fill="hold"/>
                                        <p:tgtEl>
                                          <p:spTgt spid="27"/>
                                        </p:tgtEl>
                                        <p:attrNameLst>
                                          <p:attrName>ppt_w</p:attrName>
                                        </p:attrNameLst>
                                      </p:cBhvr>
                                      <p:tavLst>
                                        <p:tav tm="0">
                                          <p:val>
                                            <p:fltVal val="0"/>
                                          </p:val>
                                        </p:tav>
                                        <p:tav tm="100000">
                                          <p:val>
                                            <p:strVal val="#ppt_w"/>
                                          </p:val>
                                        </p:tav>
                                      </p:tavLst>
                                    </p:anim>
                                    <p:anim calcmode="lin" valueType="num">
                                      <p:cBhvr>
                                        <p:cTn id="398" dur="50" fill="hold"/>
                                        <p:tgtEl>
                                          <p:spTgt spid="27"/>
                                        </p:tgtEl>
                                        <p:attrNameLst>
                                          <p:attrName>ppt_h</p:attrName>
                                        </p:attrNameLst>
                                      </p:cBhvr>
                                      <p:tavLst>
                                        <p:tav tm="0">
                                          <p:val>
                                            <p:fltVal val="0"/>
                                          </p:val>
                                        </p:tav>
                                        <p:tav tm="100000">
                                          <p:val>
                                            <p:strVal val="#ppt_h"/>
                                          </p:val>
                                        </p:tav>
                                      </p:tavLst>
                                    </p:anim>
                                  </p:childTnLst>
                                </p:cTn>
                              </p:par>
                            </p:childTnLst>
                          </p:cTn>
                        </p:par>
                        <p:par>
                          <p:cTn id="399" fill="hold">
                            <p:stCondLst>
                              <p:cond delay="3950"/>
                            </p:stCondLst>
                            <p:childTnLst>
                              <p:par>
                                <p:cTn id="400" presetID="23" presetClass="entr" presetSubtype="16" fill="hold" grpId="0" nodeType="afterEffect">
                                  <p:stCondLst>
                                    <p:cond delay="0"/>
                                  </p:stCondLst>
                                  <p:childTnLst>
                                    <p:set>
                                      <p:cBhvr>
                                        <p:cTn id="401" dur="1" fill="hold">
                                          <p:stCondLst>
                                            <p:cond delay="0"/>
                                          </p:stCondLst>
                                        </p:cTn>
                                        <p:tgtEl>
                                          <p:spTgt spid="28"/>
                                        </p:tgtEl>
                                        <p:attrNameLst>
                                          <p:attrName>style.visibility</p:attrName>
                                        </p:attrNameLst>
                                      </p:cBhvr>
                                      <p:to>
                                        <p:strVal val="visible"/>
                                      </p:to>
                                    </p:set>
                                    <p:anim calcmode="lin" valueType="num">
                                      <p:cBhvr>
                                        <p:cTn id="402" dur="50" fill="hold"/>
                                        <p:tgtEl>
                                          <p:spTgt spid="28"/>
                                        </p:tgtEl>
                                        <p:attrNameLst>
                                          <p:attrName>ppt_w</p:attrName>
                                        </p:attrNameLst>
                                      </p:cBhvr>
                                      <p:tavLst>
                                        <p:tav tm="0">
                                          <p:val>
                                            <p:fltVal val="0"/>
                                          </p:val>
                                        </p:tav>
                                        <p:tav tm="100000">
                                          <p:val>
                                            <p:strVal val="#ppt_w"/>
                                          </p:val>
                                        </p:tav>
                                      </p:tavLst>
                                    </p:anim>
                                    <p:anim calcmode="lin" valueType="num">
                                      <p:cBhvr>
                                        <p:cTn id="403" dur="50" fill="hold"/>
                                        <p:tgtEl>
                                          <p:spTgt spid="28"/>
                                        </p:tgtEl>
                                        <p:attrNameLst>
                                          <p:attrName>ppt_h</p:attrName>
                                        </p:attrNameLst>
                                      </p:cBhvr>
                                      <p:tavLst>
                                        <p:tav tm="0">
                                          <p:val>
                                            <p:fltVal val="0"/>
                                          </p:val>
                                        </p:tav>
                                        <p:tav tm="100000">
                                          <p:val>
                                            <p:strVal val="#ppt_h"/>
                                          </p:val>
                                        </p:tav>
                                      </p:tavLst>
                                    </p:anim>
                                  </p:childTnLst>
                                </p:cTn>
                              </p:par>
                            </p:childTnLst>
                          </p:cTn>
                        </p:par>
                        <p:par>
                          <p:cTn id="404" fill="hold">
                            <p:stCondLst>
                              <p:cond delay="4000"/>
                            </p:stCondLst>
                            <p:childTnLst>
                              <p:par>
                                <p:cTn id="405" presetID="23" presetClass="entr" presetSubtype="16" fill="hold" grpId="0" nodeType="afterEffect">
                                  <p:stCondLst>
                                    <p:cond delay="0"/>
                                  </p:stCondLst>
                                  <p:childTnLst>
                                    <p:set>
                                      <p:cBhvr>
                                        <p:cTn id="406" dur="1" fill="hold">
                                          <p:stCondLst>
                                            <p:cond delay="0"/>
                                          </p:stCondLst>
                                        </p:cTn>
                                        <p:tgtEl>
                                          <p:spTgt spid="30"/>
                                        </p:tgtEl>
                                        <p:attrNameLst>
                                          <p:attrName>style.visibility</p:attrName>
                                        </p:attrNameLst>
                                      </p:cBhvr>
                                      <p:to>
                                        <p:strVal val="visible"/>
                                      </p:to>
                                    </p:set>
                                    <p:anim calcmode="lin" valueType="num">
                                      <p:cBhvr>
                                        <p:cTn id="407" dur="50" fill="hold"/>
                                        <p:tgtEl>
                                          <p:spTgt spid="30"/>
                                        </p:tgtEl>
                                        <p:attrNameLst>
                                          <p:attrName>ppt_w</p:attrName>
                                        </p:attrNameLst>
                                      </p:cBhvr>
                                      <p:tavLst>
                                        <p:tav tm="0">
                                          <p:val>
                                            <p:fltVal val="0"/>
                                          </p:val>
                                        </p:tav>
                                        <p:tav tm="100000">
                                          <p:val>
                                            <p:strVal val="#ppt_w"/>
                                          </p:val>
                                        </p:tav>
                                      </p:tavLst>
                                    </p:anim>
                                    <p:anim calcmode="lin" valueType="num">
                                      <p:cBhvr>
                                        <p:cTn id="408" dur="50" fill="hold"/>
                                        <p:tgtEl>
                                          <p:spTgt spid="30"/>
                                        </p:tgtEl>
                                        <p:attrNameLst>
                                          <p:attrName>ppt_h</p:attrName>
                                        </p:attrNameLst>
                                      </p:cBhvr>
                                      <p:tavLst>
                                        <p:tav tm="0">
                                          <p:val>
                                            <p:fltVal val="0"/>
                                          </p:val>
                                        </p:tav>
                                        <p:tav tm="100000">
                                          <p:val>
                                            <p:strVal val="#ppt_h"/>
                                          </p:val>
                                        </p:tav>
                                      </p:tavLst>
                                    </p:anim>
                                  </p:childTnLst>
                                </p:cTn>
                              </p:par>
                            </p:childTnLst>
                          </p:cTn>
                        </p:par>
                        <p:par>
                          <p:cTn id="409" fill="hold">
                            <p:stCondLst>
                              <p:cond delay="4050"/>
                            </p:stCondLst>
                            <p:childTnLst>
                              <p:par>
                                <p:cTn id="410" presetID="23" presetClass="entr" presetSubtype="16" fill="hold" grpId="0" nodeType="after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 fill="hold"/>
                                        <p:tgtEl>
                                          <p:spTgt spid="31"/>
                                        </p:tgtEl>
                                        <p:attrNameLst>
                                          <p:attrName>ppt_w</p:attrName>
                                        </p:attrNameLst>
                                      </p:cBhvr>
                                      <p:tavLst>
                                        <p:tav tm="0">
                                          <p:val>
                                            <p:fltVal val="0"/>
                                          </p:val>
                                        </p:tav>
                                        <p:tav tm="100000">
                                          <p:val>
                                            <p:strVal val="#ppt_w"/>
                                          </p:val>
                                        </p:tav>
                                      </p:tavLst>
                                    </p:anim>
                                    <p:anim calcmode="lin" valueType="num">
                                      <p:cBhvr>
                                        <p:cTn id="413" dur="50" fill="hold"/>
                                        <p:tgtEl>
                                          <p:spTgt spid="31"/>
                                        </p:tgtEl>
                                        <p:attrNameLst>
                                          <p:attrName>ppt_h</p:attrName>
                                        </p:attrNameLst>
                                      </p:cBhvr>
                                      <p:tavLst>
                                        <p:tav tm="0">
                                          <p:val>
                                            <p:fltVal val="0"/>
                                          </p:val>
                                        </p:tav>
                                        <p:tav tm="100000">
                                          <p:val>
                                            <p:strVal val="#ppt_h"/>
                                          </p:val>
                                        </p:tav>
                                      </p:tavLst>
                                    </p:anim>
                                  </p:childTnLst>
                                </p:cTn>
                              </p:par>
                            </p:childTnLst>
                          </p:cTn>
                        </p:par>
                        <p:par>
                          <p:cTn id="414" fill="hold">
                            <p:stCondLst>
                              <p:cond delay="4100"/>
                            </p:stCondLst>
                            <p:childTnLst>
                              <p:par>
                                <p:cTn id="415" presetID="23" presetClass="entr" presetSubtype="16" fill="hold" grpId="0" nodeType="afterEffect">
                                  <p:stCondLst>
                                    <p:cond delay="0"/>
                                  </p:stCondLst>
                                  <p:childTnLst>
                                    <p:set>
                                      <p:cBhvr>
                                        <p:cTn id="416" dur="1" fill="hold">
                                          <p:stCondLst>
                                            <p:cond delay="0"/>
                                          </p:stCondLst>
                                        </p:cTn>
                                        <p:tgtEl>
                                          <p:spTgt spid="34"/>
                                        </p:tgtEl>
                                        <p:attrNameLst>
                                          <p:attrName>style.visibility</p:attrName>
                                        </p:attrNameLst>
                                      </p:cBhvr>
                                      <p:to>
                                        <p:strVal val="visible"/>
                                      </p:to>
                                    </p:set>
                                    <p:anim calcmode="lin" valueType="num">
                                      <p:cBhvr>
                                        <p:cTn id="417" dur="50" fill="hold"/>
                                        <p:tgtEl>
                                          <p:spTgt spid="34"/>
                                        </p:tgtEl>
                                        <p:attrNameLst>
                                          <p:attrName>ppt_w</p:attrName>
                                        </p:attrNameLst>
                                      </p:cBhvr>
                                      <p:tavLst>
                                        <p:tav tm="0">
                                          <p:val>
                                            <p:fltVal val="0"/>
                                          </p:val>
                                        </p:tav>
                                        <p:tav tm="100000">
                                          <p:val>
                                            <p:strVal val="#ppt_w"/>
                                          </p:val>
                                        </p:tav>
                                      </p:tavLst>
                                    </p:anim>
                                    <p:anim calcmode="lin" valueType="num">
                                      <p:cBhvr>
                                        <p:cTn id="418" dur="50" fill="hold"/>
                                        <p:tgtEl>
                                          <p:spTgt spid="34"/>
                                        </p:tgtEl>
                                        <p:attrNameLst>
                                          <p:attrName>ppt_h</p:attrName>
                                        </p:attrNameLst>
                                      </p:cBhvr>
                                      <p:tavLst>
                                        <p:tav tm="0">
                                          <p:val>
                                            <p:fltVal val="0"/>
                                          </p:val>
                                        </p:tav>
                                        <p:tav tm="100000">
                                          <p:val>
                                            <p:strVal val="#ppt_h"/>
                                          </p:val>
                                        </p:tav>
                                      </p:tavLst>
                                    </p:anim>
                                  </p:childTnLst>
                                </p:cTn>
                              </p:par>
                            </p:childTnLst>
                          </p:cTn>
                        </p:par>
                        <p:par>
                          <p:cTn id="419" fill="hold">
                            <p:stCondLst>
                              <p:cond delay="4150"/>
                            </p:stCondLst>
                            <p:childTnLst>
                              <p:par>
                                <p:cTn id="420" presetID="23" presetClass="entr" presetSubtype="16" fill="hold" grpId="0" nodeType="afterEffect">
                                  <p:stCondLst>
                                    <p:cond delay="0"/>
                                  </p:stCondLst>
                                  <p:childTnLst>
                                    <p:set>
                                      <p:cBhvr>
                                        <p:cTn id="421" dur="1" fill="hold">
                                          <p:stCondLst>
                                            <p:cond delay="0"/>
                                          </p:stCondLst>
                                        </p:cTn>
                                        <p:tgtEl>
                                          <p:spTgt spid="35"/>
                                        </p:tgtEl>
                                        <p:attrNameLst>
                                          <p:attrName>style.visibility</p:attrName>
                                        </p:attrNameLst>
                                      </p:cBhvr>
                                      <p:to>
                                        <p:strVal val="visible"/>
                                      </p:to>
                                    </p:set>
                                    <p:anim calcmode="lin" valueType="num">
                                      <p:cBhvr>
                                        <p:cTn id="422" dur="50" fill="hold"/>
                                        <p:tgtEl>
                                          <p:spTgt spid="35"/>
                                        </p:tgtEl>
                                        <p:attrNameLst>
                                          <p:attrName>ppt_w</p:attrName>
                                        </p:attrNameLst>
                                      </p:cBhvr>
                                      <p:tavLst>
                                        <p:tav tm="0">
                                          <p:val>
                                            <p:fltVal val="0"/>
                                          </p:val>
                                        </p:tav>
                                        <p:tav tm="100000">
                                          <p:val>
                                            <p:strVal val="#ppt_w"/>
                                          </p:val>
                                        </p:tav>
                                      </p:tavLst>
                                    </p:anim>
                                    <p:anim calcmode="lin" valueType="num">
                                      <p:cBhvr>
                                        <p:cTn id="423" dur="50" fill="hold"/>
                                        <p:tgtEl>
                                          <p:spTgt spid="35"/>
                                        </p:tgtEl>
                                        <p:attrNameLst>
                                          <p:attrName>ppt_h</p:attrName>
                                        </p:attrNameLst>
                                      </p:cBhvr>
                                      <p:tavLst>
                                        <p:tav tm="0">
                                          <p:val>
                                            <p:fltVal val="0"/>
                                          </p:val>
                                        </p:tav>
                                        <p:tav tm="100000">
                                          <p:val>
                                            <p:strVal val="#ppt_h"/>
                                          </p:val>
                                        </p:tav>
                                      </p:tavLst>
                                    </p:anim>
                                  </p:childTnLst>
                                </p:cTn>
                              </p:par>
                            </p:childTnLst>
                          </p:cTn>
                        </p:par>
                        <p:par>
                          <p:cTn id="424" fill="hold">
                            <p:stCondLst>
                              <p:cond delay="4200"/>
                            </p:stCondLst>
                            <p:childTnLst>
                              <p:par>
                                <p:cTn id="425" presetID="23" presetClass="entr" presetSubtype="16" fill="hold" grpId="0" nodeType="afterEffect">
                                  <p:stCondLst>
                                    <p:cond delay="0"/>
                                  </p:stCondLst>
                                  <p:childTnLst>
                                    <p:set>
                                      <p:cBhvr>
                                        <p:cTn id="426" dur="1" fill="hold">
                                          <p:stCondLst>
                                            <p:cond delay="0"/>
                                          </p:stCondLst>
                                        </p:cTn>
                                        <p:tgtEl>
                                          <p:spTgt spid="38"/>
                                        </p:tgtEl>
                                        <p:attrNameLst>
                                          <p:attrName>style.visibility</p:attrName>
                                        </p:attrNameLst>
                                      </p:cBhvr>
                                      <p:to>
                                        <p:strVal val="visible"/>
                                      </p:to>
                                    </p:set>
                                    <p:anim calcmode="lin" valueType="num">
                                      <p:cBhvr>
                                        <p:cTn id="427" dur="50" fill="hold"/>
                                        <p:tgtEl>
                                          <p:spTgt spid="38"/>
                                        </p:tgtEl>
                                        <p:attrNameLst>
                                          <p:attrName>ppt_w</p:attrName>
                                        </p:attrNameLst>
                                      </p:cBhvr>
                                      <p:tavLst>
                                        <p:tav tm="0">
                                          <p:val>
                                            <p:fltVal val="0"/>
                                          </p:val>
                                        </p:tav>
                                        <p:tav tm="100000">
                                          <p:val>
                                            <p:strVal val="#ppt_w"/>
                                          </p:val>
                                        </p:tav>
                                      </p:tavLst>
                                    </p:anim>
                                    <p:anim calcmode="lin" valueType="num">
                                      <p:cBhvr>
                                        <p:cTn id="428" dur="50" fill="hold"/>
                                        <p:tgtEl>
                                          <p:spTgt spid="38"/>
                                        </p:tgtEl>
                                        <p:attrNameLst>
                                          <p:attrName>ppt_h</p:attrName>
                                        </p:attrNameLst>
                                      </p:cBhvr>
                                      <p:tavLst>
                                        <p:tav tm="0">
                                          <p:val>
                                            <p:fltVal val="0"/>
                                          </p:val>
                                        </p:tav>
                                        <p:tav tm="100000">
                                          <p:val>
                                            <p:strVal val="#ppt_h"/>
                                          </p:val>
                                        </p:tav>
                                      </p:tavLst>
                                    </p:anim>
                                  </p:childTnLst>
                                </p:cTn>
                              </p:par>
                            </p:childTnLst>
                          </p:cTn>
                        </p:par>
                        <p:par>
                          <p:cTn id="429" fill="hold">
                            <p:stCondLst>
                              <p:cond delay="4250"/>
                            </p:stCondLst>
                            <p:childTnLst>
                              <p:par>
                                <p:cTn id="430" presetID="23" presetClass="entr" presetSubtype="16" fill="hold" grpId="0" nodeType="afterEffect">
                                  <p:stCondLst>
                                    <p:cond delay="0"/>
                                  </p:stCondLst>
                                  <p:childTnLst>
                                    <p:set>
                                      <p:cBhvr>
                                        <p:cTn id="431" dur="1" fill="hold">
                                          <p:stCondLst>
                                            <p:cond delay="0"/>
                                          </p:stCondLst>
                                        </p:cTn>
                                        <p:tgtEl>
                                          <p:spTgt spid="57"/>
                                        </p:tgtEl>
                                        <p:attrNameLst>
                                          <p:attrName>style.visibility</p:attrName>
                                        </p:attrNameLst>
                                      </p:cBhvr>
                                      <p:to>
                                        <p:strVal val="visible"/>
                                      </p:to>
                                    </p:set>
                                    <p:anim calcmode="lin" valueType="num">
                                      <p:cBhvr>
                                        <p:cTn id="432" dur="50" fill="hold"/>
                                        <p:tgtEl>
                                          <p:spTgt spid="57"/>
                                        </p:tgtEl>
                                        <p:attrNameLst>
                                          <p:attrName>ppt_w</p:attrName>
                                        </p:attrNameLst>
                                      </p:cBhvr>
                                      <p:tavLst>
                                        <p:tav tm="0">
                                          <p:val>
                                            <p:fltVal val="0"/>
                                          </p:val>
                                        </p:tav>
                                        <p:tav tm="100000">
                                          <p:val>
                                            <p:strVal val="#ppt_w"/>
                                          </p:val>
                                        </p:tav>
                                      </p:tavLst>
                                    </p:anim>
                                    <p:anim calcmode="lin" valueType="num">
                                      <p:cBhvr>
                                        <p:cTn id="433" dur="50" fill="hold"/>
                                        <p:tgtEl>
                                          <p:spTgt spid="57"/>
                                        </p:tgtEl>
                                        <p:attrNameLst>
                                          <p:attrName>ppt_h</p:attrName>
                                        </p:attrNameLst>
                                      </p:cBhvr>
                                      <p:tavLst>
                                        <p:tav tm="0">
                                          <p:val>
                                            <p:fltVal val="0"/>
                                          </p:val>
                                        </p:tav>
                                        <p:tav tm="100000">
                                          <p:val>
                                            <p:strVal val="#ppt_h"/>
                                          </p:val>
                                        </p:tav>
                                      </p:tavLst>
                                    </p:anim>
                                  </p:childTnLst>
                                </p:cTn>
                              </p:par>
                            </p:childTnLst>
                          </p:cTn>
                        </p:par>
                        <p:par>
                          <p:cTn id="434" fill="hold">
                            <p:stCondLst>
                              <p:cond delay="4300"/>
                            </p:stCondLst>
                            <p:childTnLst>
                              <p:par>
                                <p:cTn id="435" presetID="23" presetClass="entr" presetSubtype="16" fill="hold" grpId="0" nodeType="afterEffect">
                                  <p:stCondLst>
                                    <p:cond delay="0"/>
                                  </p:stCondLst>
                                  <p:childTnLst>
                                    <p:set>
                                      <p:cBhvr>
                                        <p:cTn id="436" dur="1" fill="hold">
                                          <p:stCondLst>
                                            <p:cond delay="0"/>
                                          </p:stCondLst>
                                        </p:cTn>
                                        <p:tgtEl>
                                          <p:spTgt spid="63"/>
                                        </p:tgtEl>
                                        <p:attrNameLst>
                                          <p:attrName>style.visibility</p:attrName>
                                        </p:attrNameLst>
                                      </p:cBhvr>
                                      <p:to>
                                        <p:strVal val="visible"/>
                                      </p:to>
                                    </p:set>
                                    <p:anim calcmode="lin" valueType="num">
                                      <p:cBhvr>
                                        <p:cTn id="437" dur="50" fill="hold"/>
                                        <p:tgtEl>
                                          <p:spTgt spid="63"/>
                                        </p:tgtEl>
                                        <p:attrNameLst>
                                          <p:attrName>ppt_w</p:attrName>
                                        </p:attrNameLst>
                                      </p:cBhvr>
                                      <p:tavLst>
                                        <p:tav tm="0">
                                          <p:val>
                                            <p:fltVal val="0"/>
                                          </p:val>
                                        </p:tav>
                                        <p:tav tm="100000">
                                          <p:val>
                                            <p:strVal val="#ppt_w"/>
                                          </p:val>
                                        </p:tav>
                                      </p:tavLst>
                                    </p:anim>
                                    <p:anim calcmode="lin" valueType="num">
                                      <p:cBhvr>
                                        <p:cTn id="438" dur="50" fill="hold"/>
                                        <p:tgtEl>
                                          <p:spTgt spid="63"/>
                                        </p:tgtEl>
                                        <p:attrNameLst>
                                          <p:attrName>ppt_h</p:attrName>
                                        </p:attrNameLst>
                                      </p:cBhvr>
                                      <p:tavLst>
                                        <p:tav tm="0">
                                          <p:val>
                                            <p:fltVal val="0"/>
                                          </p:val>
                                        </p:tav>
                                        <p:tav tm="100000">
                                          <p:val>
                                            <p:strVal val="#ppt_h"/>
                                          </p:val>
                                        </p:tav>
                                      </p:tavLst>
                                    </p:anim>
                                  </p:childTnLst>
                                </p:cTn>
                              </p:par>
                            </p:childTnLst>
                          </p:cTn>
                        </p:par>
                        <p:par>
                          <p:cTn id="439" fill="hold">
                            <p:stCondLst>
                              <p:cond delay="4350"/>
                            </p:stCondLst>
                            <p:childTnLst>
                              <p:par>
                                <p:cTn id="440" presetID="23" presetClass="entr" presetSubtype="16" fill="hold" grpId="0" nodeType="afterEffect">
                                  <p:stCondLst>
                                    <p:cond delay="0"/>
                                  </p:stCondLst>
                                  <p:childTnLst>
                                    <p:set>
                                      <p:cBhvr>
                                        <p:cTn id="441" dur="1" fill="hold">
                                          <p:stCondLst>
                                            <p:cond delay="0"/>
                                          </p:stCondLst>
                                        </p:cTn>
                                        <p:tgtEl>
                                          <p:spTgt spid="37"/>
                                        </p:tgtEl>
                                        <p:attrNameLst>
                                          <p:attrName>style.visibility</p:attrName>
                                        </p:attrNameLst>
                                      </p:cBhvr>
                                      <p:to>
                                        <p:strVal val="visible"/>
                                      </p:to>
                                    </p:set>
                                    <p:anim calcmode="lin" valueType="num">
                                      <p:cBhvr>
                                        <p:cTn id="442" dur="50" fill="hold"/>
                                        <p:tgtEl>
                                          <p:spTgt spid="37"/>
                                        </p:tgtEl>
                                        <p:attrNameLst>
                                          <p:attrName>ppt_w</p:attrName>
                                        </p:attrNameLst>
                                      </p:cBhvr>
                                      <p:tavLst>
                                        <p:tav tm="0">
                                          <p:val>
                                            <p:fltVal val="0"/>
                                          </p:val>
                                        </p:tav>
                                        <p:tav tm="100000">
                                          <p:val>
                                            <p:strVal val="#ppt_w"/>
                                          </p:val>
                                        </p:tav>
                                      </p:tavLst>
                                    </p:anim>
                                    <p:anim calcmode="lin" valueType="num">
                                      <p:cBhvr>
                                        <p:cTn id="443" dur="50" fill="hold"/>
                                        <p:tgtEl>
                                          <p:spTgt spid="37"/>
                                        </p:tgtEl>
                                        <p:attrNameLst>
                                          <p:attrName>ppt_h</p:attrName>
                                        </p:attrNameLst>
                                      </p:cBhvr>
                                      <p:tavLst>
                                        <p:tav tm="0">
                                          <p:val>
                                            <p:fltVal val="0"/>
                                          </p:val>
                                        </p:tav>
                                        <p:tav tm="100000">
                                          <p:val>
                                            <p:strVal val="#ppt_h"/>
                                          </p:val>
                                        </p:tav>
                                      </p:tavLst>
                                    </p:anim>
                                  </p:childTnLst>
                                </p:cTn>
                              </p:par>
                            </p:childTnLst>
                          </p:cTn>
                        </p:par>
                        <p:par>
                          <p:cTn id="444" fill="hold">
                            <p:stCondLst>
                              <p:cond delay="4400"/>
                            </p:stCondLst>
                            <p:childTnLst>
                              <p:par>
                                <p:cTn id="445" presetID="23" presetClass="entr" presetSubtype="16" fill="hold" grpId="0" nodeType="afterEffect">
                                  <p:stCondLst>
                                    <p:cond delay="0"/>
                                  </p:stCondLst>
                                  <p:childTnLst>
                                    <p:set>
                                      <p:cBhvr>
                                        <p:cTn id="446" dur="1" fill="hold">
                                          <p:stCondLst>
                                            <p:cond delay="0"/>
                                          </p:stCondLst>
                                        </p:cTn>
                                        <p:tgtEl>
                                          <p:spTgt spid="39"/>
                                        </p:tgtEl>
                                        <p:attrNameLst>
                                          <p:attrName>style.visibility</p:attrName>
                                        </p:attrNameLst>
                                      </p:cBhvr>
                                      <p:to>
                                        <p:strVal val="visible"/>
                                      </p:to>
                                    </p:set>
                                    <p:anim calcmode="lin" valueType="num">
                                      <p:cBhvr>
                                        <p:cTn id="447" dur="50" fill="hold"/>
                                        <p:tgtEl>
                                          <p:spTgt spid="39"/>
                                        </p:tgtEl>
                                        <p:attrNameLst>
                                          <p:attrName>ppt_w</p:attrName>
                                        </p:attrNameLst>
                                      </p:cBhvr>
                                      <p:tavLst>
                                        <p:tav tm="0">
                                          <p:val>
                                            <p:fltVal val="0"/>
                                          </p:val>
                                        </p:tav>
                                        <p:tav tm="100000">
                                          <p:val>
                                            <p:strVal val="#ppt_w"/>
                                          </p:val>
                                        </p:tav>
                                      </p:tavLst>
                                    </p:anim>
                                    <p:anim calcmode="lin" valueType="num">
                                      <p:cBhvr>
                                        <p:cTn id="448" dur="50" fill="hold"/>
                                        <p:tgtEl>
                                          <p:spTgt spid="39"/>
                                        </p:tgtEl>
                                        <p:attrNameLst>
                                          <p:attrName>ppt_h</p:attrName>
                                        </p:attrNameLst>
                                      </p:cBhvr>
                                      <p:tavLst>
                                        <p:tav tm="0">
                                          <p:val>
                                            <p:fltVal val="0"/>
                                          </p:val>
                                        </p:tav>
                                        <p:tav tm="100000">
                                          <p:val>
                                            <p:strVal val="#ppt_h"/>
                                          </p:val>
                                        </p:tav>
                                      </p:tavLst>
                                    </p:anim>
                                  </p:childTnLst>
                                </p:cTn>
                              </p:par>
                            </p:childTnLst>
                          </p:cTn>
                        </p:par>
                        <p:par>
                          <p:cTn id="449" fill="hold">
                            <p:stCondLst>
                              <p:cond delay="4450"/>
                            </p:stCondLst>
                            <p:childTnLst>
                              <p:par>
                                <p:cTn id="450" presetID="23" presetClass="entr" presetSubtype="16" fill="hold" grpId="0" nodeType="afterEffect">
                                  <p:stCondLst>
                                    <p:cond delay="0"/>
                                  </p:stCondLst>
                                  <p:childTnLst>
                                    <p:set>
                                      <p:cBhvr>
                                        <p:cTn id="451" dur="1" fill="hold">
                                          <p:stCondLst>
                                            <p:cond delay="0"/>
                                          </p:stCondLst>
                                        </p:cTn>
                                        <p:tgtEl>
                                          <p:spTgt spid="40"/>
                                        </p:tgtEl>
                                        <p:attrNameLst>
                                          <p:attrName>style.visibility</p:attrName>
                                        </p:attrNameLst>
                                      </p:cBhvr>
                                      <p:to>
                                        <p:strVal val="visible"/>
                                      </p:to>
                                    </p:set>
                                    <p:anim calcmode="lin" valueType="num">
                                      <p:cBhvr>
                                        <p:cTn id="452" dur="50" fill="hold"/>
                                        <p:tgtEl>
                                          <p:spTgt spid="40"/>
                                        </p:tgtEl>
                                        <p:attrNameLst>
                                          <p:attrName>ppt_w</p:attrName>
                                        </p:attrNameLst>
                                      </p:cBhvr>
                                      <p:tavLst>
                                        <p:tav tm="0">
                                          <p:val>
                                            <p:fltVal val="0"/>
                                          </p:val>
                                        </p:tav>
                                        <p:tav tm="100000">
                                          <p:val>
                                            <p:strVal val="#ppt_w"/>
                                          </p:val>
                                        </p:tav>
                                      </p:tavLst>
                                    </p:anim>
                                    <p:anim calcmode="lin" valueType="num">
                                      <p:cBhvr>
                                        <p:cTn id="453" dur="50" fill="hold"/>
                                        <p:tgtEl>
                                          <p:spTgt spid="40"/>
                                        </p:tgtEl>
                                        <p:attrNameLst>
                                          <p:attrName>ppt_h</p:attrName>
                                        </p:attrNameLst>
                                      </p:cBhvr>
                                      <p:tavLst>
                                        <p:tav tm="0">
                                          <p:val>
                                            <p:fltVal val="0"/>
                                          </p:val>
                                        </p:tav>
                                        <p:tav tm="100000">
                                          <p:val>
                                            <p:strVal val="#ppt_h"/>
                                          </p:val>
                                        </p:tav>
                                      </p:tavLst>
                                    </p:anim>
                                  </p:childTnLst>
                                </p:cTn>
                              </p:par>
                            </p:childTnLst>
                          </p:cTn>
                        </p:par>
                        <p:par>
                          <p:cTn id="454" fill="hold">
                            <p:stCondLst>
                              <p:cond delay="4500"/>
                            </p:stCondLst>
                            <p:childTnLst>
                              <p:par>
                                <p:cTn id="455" presetID="23" presetClass="entr" presetSubtype="16" fill="hold" grpId="0" nodeType="afterEffect">
                                  <p:stCondLst>
                                    <p:cond delay="0"/>
                                  </p:stCondLst>
                                  <p:childTnLst>
                                    <p:set>
                                      <p:cBhvr>
                                        <p:cTn id="456" dur="1" fill="hold">
                                          <p:stCondLst>
                                            <p:cond delay="0"/>
                                          </p:stCondLst>
                                        </p:cTn>
                                        <p:tgtEl>
                                          <p:spTgt spid="41"/>
                                        </p:tgtEl>
                                        <p:attrNameLst>
                                          <p:attrName>style.visibility</p:attrName>
                                        </p:attrNameLst>
                                      </p:cBhvr>
                                      <p:to>
                                        <p:strVal val="visible"/>
                                      </p:to>
                                    </p:set>
                                    <p:anim calcmode="lin" valueType="num">
                                      <p:cBhvr>
                                        <p:cTn id="457" dur="50" fill="hold"/>
                                        <p:tgtEl>
                                          <p:spTgt spid="41"/>
                                        </p:tgtEl>
                                        <p:attrNameLst>
                                          <p:attrName>ppt_w</p:attrName>
                                        </p:attrNameLst>
                                      </p:cBhvr>
                                      <p:tavLst>
                                        <p:tav tm="0">
                                          <p:val>
                                            <p:fltVal val="0"/>
                                          </p:val>
                                        </p:tav>
                                        <p:tav tm="100000">
                                          <p:val>
                                            <p:strVal val="#ppt_w"/>
                                          </p:val>
                                        </p:tav>
                                      </p:tavLst>
                                    </p:anim>
                                    <p:anim calcmode="lin" valueType="num">
                                      <p:cBhvr>
                                        <p:cTn id="458" dur="50" fill="hold"/>
                                        <p:tgtEl>
                                          <p:spTgt spid="41"/>
                                        </p:tgtEl>
                                        <p:attrNameLst>
                                          <p:attrName>ppt_h</p:attrName>
                                        </p:attrNameLst>
                                      </p:cBhvr>
                                      <p:tavLst>
                                        <p:tav tm="0">
                                          <p:val>
                                            <p:fltVal val="0"/>
                                          </p:val>
                                        </p:tav>
                                        <p:tav tm="100000">
                                          <p:val>
                                            <p:strVal val="#ppt_h"/>
                                          </p:val>
                                        </p:tav>
                                      </p:tavLst>
                                    </p:anim>
                                  </p:childTnLst>
                                </p:cTn>
                              </p:par>
                            </p:childTnLst>
                          </p:cTn>
                        </p:par>
                        <p:par>
                          <p:cTn id="459" fill="hold">
                            <p:stCondLst>
                              <p:cond delay="4550"/>
                            </p:stCondLst>
                            <p:childTnLst>
                              <p:par>
                                <p:cTn id="460" presetID="23" presetClass="entr" presetSubtype="16" fill="hold" grpId="0" nodeType="afterEffect">
                                  <p:stCondLst>
                                    <p:cond delay="0"/>
                                  </p:stCondLst>
                                  <p:childTnLst>
                                    <p:set>
                                      <p:cBhvr>
                                        <p:cTn id="461" dur="1" fill="hold">
                                          <p:stCondLst>
                                            <p:cond delay="0"/>
                                          </p:stCondLst>
                                        </p:cTn>
                                        <p:tgtEl>
                                          <p:spTgt spid="42"/>
                                        </p:tgtEl>
                                        <p:attrNameLst>
                                          <p:attrName>style.visibility</p:attrName>
                                        </p:attrNameLst>
                                      </p:cBhvr>
                                      <p:to>
                                        <p:strVal val="visible"/>
                                      </p:to>
                                    </p:set>
                                    <p:anim calcmode="lin" valueType="num">
                                      <p:cBhvr>
                                        <p:cTn id="462" dur="50" fill="hold"/>
                                        <p:tgtEl>
                                          <p:spTgt spid="42"/>
                                        </p:tgtEl>
                                        <p:attrNameLst>
                                          <p:attrName>ppt_w</p:attrName>
                                        </p:attrNameLst>
                                      </p:cBhvr>
                                      <p:tavLst>
                                        <p:tav tm="0">
                                          <p:val>
                                            <p:fltVal val="0"/>
                                          </p:val>
                                        </p:tav>
                                        <p:tav tm="100000">
                                          <p:val>
                                            <p:strVal val="#ppt_w"/>
                                          </p:val>
                                        </p:tav>
                                      </p:tavLst>
                                    </p:anim>
                                    <p:anim calcmode="lin" valueType="num">
                                      <p:cBhvr>
                                        <p:cTn id="463" dur="50" fill="hold"/>
                                        <p:tgtEl>
                                          <p:spTgt spid="42"/>
                                        </p:tgtEl>
                                        <p:attrNameLst>
                                          <p:attrName>ppt_h</p:attrName>
                                        </p:attrNameLst>
                                      </p:cBhvr>
                                      <p:tavLst>
                                        <p:tav tm="0">
                                          <p:val>
                                            <p:fltVal val="0"/>
                                          </p:val>
                                        </p:tav>
                                        <p:tav tm="100000">
                                          <p:val>
                                            <p:strVal val="#ppt_h"/>
                                          </p:val>
                                        </p:tav>
                                      </p:tavLst>
                                    </p:anim>
                                  </p:childTnLst>
                                </p:cTn>
                              </p:par>
                            </p:childTnLst>
                          </p:cTn>
                        </p:par>
                        <p:par>
                          <p:cTn id="464" fill="hold">
                            <p:stCondLst>
                              <p:cond delay="4600"/>
                            </p:stCondLst>
                            <p:childTnLst>
                              <p:par>
                                <p:cTn id="465" presetID="23" presetClass="entr" presetSubtype="16" fill="hold" grpId="0" nodeType="afterEffect">
                                  <p:stCondLst>
                                    <p:cond delay="0"/>
                                  </p:stCondLst>
                                  <p:childTnLst>
                                    <p:set>
                                      <p:cBhvr>
                                        <p:cTn id="466" dur="1" fill="hold">
                                          <p:stCondLst>
                                            <p:cond delay="0"/>
                                          </p:stCondLst>
                                        </p:cTn>
                                        <p:tgtEl>
                                          <p:spTgt spid="43"/>
                                        </p:tgtEl>
                                        <p:attrNameLst>
                                          <p:attrName>style.visibility</p:attrName>
                                        </p:attrNameLst>
                                      </p:cBhvr>
                                      <p:to>
                                        <p:strVal val="visible"/>
                                      </p:to>
                                    </p:set>
                                    <p:anim calcmode="lin" valueType="num">
                                      <p:cBhvr>
                                        <p:cTn id="467" dur="50" fill="hold"/>
                                        <p:tgtEl>
                                          <p:spTgt spid="43"/>
                                        </p:tgtEl>
                                        <p:attrNameLst>
                                          <p:attrName>ppt_w</p:attrName>
                                        </p:attrNameLst>
                                      </p:cBhvr>
                                      <p:tavLst>
                                        <p:tav tm="0">
                                          <p:val>
                                            <p:fltVal val="0"/>
                                          </p:val>
                                        </p:tav>
                                        <p:tav tm="100000">
                                          <p:val>
                                            <p:strVal val="#ppt_w"/>
                                          </p:val>
                                        </p:tav>
                                      </p:tavLst>
                                    </p:anim>
                                    <p:anim calcmode="lin" valueType="num">
                                      <p:cBhvr>
                                        <p:cTn id="468" dur="50" fill="hold"/>
                                        <p:tgtEl>
                                          <p:spTgt spid="43"/>
                                        </p:tgtEl>
                                        <p:attrNameLst>
                                          <p:attrName>ppt_h</p:attrName>
                                        </p:attrNameLst>
                                      </p:cBhvr>
                                      <p:tavLst>
                                        <p:tav tm="0">
                                          <p:val>
                                            <p:fltVal val="0"/>
                                          </p:val>
                                        </p:tav>
                                        <p:tav tm="100000">
                                          <p:val>
                                            <p:strVal val="#ppt_h"/>
                                          </p:val>
                                        </p:tav>
                                      </p:tavLst>
                                    </p:anim>
                                  </p:childTnLst>
                                </p:cTn>
                              </p:par>
                            </p:childTnLst>
                          </p:cTn>
                        </p:par>
                        <p:par>
                          <p:cTn id="469" fill="hold">
                            <p:stCondLst>
                              <p:cond delay="4650"/>
                            </p:stCondLst>
                            <p:childTnLst>
                              <p:par>
                                <p:cTn id="470" presetID="23" presetClass="entr" presetSubtype="16" fill="hold" grpId="0" nodeType="afterEffect">
                                  <p:stCondLst>
                                    <p:cond delay="0"/>
                                  </p:stCondLst>
                                  <p:childTnLst>
                                    <p:set>
                                      <p:cBhvr>
                                        <p:cTn id="471" dur="1" fill="hold">
                                          <p:stCondLst>
                                            <p:cond delay="0"/>
                                          </p:stCondLst>
                                        </p:cTn>
                                        <p:tgtEl>
                                          <p:spTgt spid="44"/>
                                        </p:tgtEl>
                                        <p:attrNameLst>
                                          <p:attrName>style.visibility</p:attrName>
                                        </p:attrNameLst>
                                      </p:cBhvr>
                                      <p:to>
                                        <p:strVal val="visible"/>
                                      </p:to>
                                    </p:set>
                                    <p:anim calcmode="lin" valueType="num">
                                      <p:cBhvr>
                                        <p:cTn id="472" dur="50" fill="hold"/>
                                        <p:tgtEl>
                                          <p:spTgt spid="44"/>
                                        </p:tgtEl>
                                        <p:attrNameLst>
                                          <p:attrName>ppt_w</p:attrName>
                                        </p:attrNameLst>
                                      </p:cBhvr>
                                      <p:tavLst>
                                        <p:tav tm="0">
                                          <p:val>
                                            <p:fltVal val="0"/>
                                          </p:val>
                                        </p:tav>
                                        <p:tav tm="100000">
                                          <p:val>
                                            <p:strVal val="#ppt_w"/>
                                          </p:val>
                                        </p:tav>
                                      </p:tavLst>
                                    </p:anim>
                                    <p:anim calcmode="lin" valueType="num">
                                      <p:cBhvr>
                                        <p:cTn id="473" dur="50" fill="hold"/>
                                        <p:tgtEl>
                                          <p:spTgt spid="44"/>
                                        </p:tgtEl>
                                        <p:attrNameLst>
                                          <p:attrName>ppt_h</p:attrName>
                                        </p:attrNameLst>
                                      </p:cBhvr>
                                      <p:tavLst>
                                        <p:tav tm="0">
                                          <p:val>
                                            <p:fltVal val="0"/>
                                          </p:val>
                                        </p:tav>
                                        <p:tav tm="100000">
                                          <p:val>
                                            <p:strVal val="#ppt_h"/>
                                          </p:val>
                                        </p:tav>
                                      </p:tavLst>
                                    </p:anim>
                                  </p:childTnLst>
                                </p:cTn>
                              </p:par>
                            </p:childTnLst>
                          </p:cTn>
                        </p:par>
                        <p:par>
                          <p:cTn id="474" fill="hold">
                            <p:stCondLst>
                              <p:cond delay="4700"/>
                            </p:stCondLst>
                            <p:childTnLst>
                              <p:par>
                                <p:cTn id="475" presetID="23" presetClass="entr" presetSubtype="16" fill="hold" grpId="0" nodeType="afterEffect">
                                  <p:stCondLst>
                                    <p:cond delay="0"/>
                                  </p:stCondLst>
                                  <p:childTnLst>
                                    <p:set>
                                      <p:cBhvr>
                                        <p:cTn id="476" dur="1" fill="hold">
                                          <p:stCondLst>
                                            <p:cond delay="0"/>
                                          </p:stCondLst>
                                        </p:cTn>
                                        <p:tgtEl>
                                          <p:spTgt spid="45"/>
                                        </p:tgtEl>
                                        <p:attrNameLst>
                                          <p:attrName>style.visibility</p:attrName>
                                        </p:attrNameLst>
                                      </p:cBhvr>
                                      <p:to>
                                        <p:strVal val="visible"/>
                                      </p:to>
                                    </p:set>
                                    <p:anim calcmode="lin" valueType="num">
                                      <p:cBhvr>
                                        <p:cTn id="477" dur="50" fill="hold"/>
                                        <p:tgtEl>
                                          <p:spTgt spid="45"/>
                                        </p:tgtEl>
                                        <p:attrNameLst>
                                          <p:attrName>ppt_w</p:attrName>
                                        </p:attrNameLst>
                                      </p:cBhvr>
                                      <p:tavLst>
                                        <p:tav tm="0">
                                          <p:val>
                                            <p:fltVal val="0"/>
                                          </p:val>
                                        </p:tav>
                                        <p:tav tm="100000">
                                          <p:val>
                                            <p:strVal val="#ppt_w"/>
                                          </p:val>
                                        </p:tav>
                                      </p:tavLst>
                                    </p:anim>
                                    <p:anim calcmode="lin" valueType="num">
                                      <p:cBhvr>
                                        <p:cTn id="478" dur="50" fill="hold"/>
                                        <p:tgtEl>
                                          <p:spTgt spid="45"/>
                                        </p:tgtEl>
                                        <p:attrNameLst>
                                          <p:attrName>ppt_h</p:attrName>
                                        </p:attrNameLst>
                                      </p:cBhvr>
                                      <p:tavLst>
                                        <p:tav tm="0">
                                          <p:val>
                                            <p:fltVal val="0"/>
                                          </p:val>
                                        </p:tav>
                                        <p:tav tm="100000">
                                          <p:val>
                                            <p:strVal val="#ppt_h"/>
                                          </p:val>
                                        </p:tav>
                                      </p:tavLst>
                                    </p:anim>
                                  </p:childTnLst>
                                </p:cTn>
                              </p:par>
                            </p:childTnLst>
                          </p:cTn>
                        </p:par>
                        <p:par>
                          <p:cTn id="479" fill="hold">
                            <p:stCondLst>
                              <p:cond delay="4750"/>
                            </p:stCondLst>
                            <p:childTnLst>
                              <p:par>
                                <p:cTn id="480" presetID="23" presetClass="entr" presetSubtype="16" fill="hold" grpId="0" nodeType="afterEffect">
                                  <p:stCondLst>
                                    <p:cond delay="0"/>
                                  </p:stCondLst>
                                  <p:childTnLst>
                                    <p:set>
                                      <p:cBhvr>
                                        <p:cTn id="481" dur="1" fill="hold">
                                          <p:stCondLst>
                                            <p:cond delay="0"/>
                                          </p:stCondLst>
                                        </p:cTn>
                                        <p:tgtEl>
                                          <p:spTgt spid="46"/>
                                        </p:tgtEl>
                                        <p:attrNameLst>
                                          <p:attrName>style.visibility</p:attrName>
                                        </p:attrNameLst>
                                      </p:cBhvr>
                                      <p:to>
                                        <p:strVal val="visible"/>
                                      </p:to>
                                    </p:set>
                                    <p:anim calcmode="lin" valueType="num">
                                      <p:cBhvr>
                                        <p:cTn id="482" dur="50" fill="hold"/>
                                        <p:tgtEl>
                                          <p:spTgt spid="46"/>
                                        </p:tgtEl>
                                        <p:attrNameLst>
                                          <p:attrName>ppt_w</p:attrName>
                                        </p:attrNameLst>
                                      </p:cBhvr>
                                      <p:tavLst>
                                        <p:tav tm="0">
                                          <p:val>
                                            <p:fltVal val="0"/>
                                          </p:val>
                                        </p:tav>
                                        <p:tav tm="100000">
                                          <p:val>
                                            <p:strVal val="#ppt_w"/>
                                          </p:val>
                                        </p:tav>
                                      </p:tavLst>
                                    </p:anim>
                                    <p:anim calcmode="lin" valueType="num">
                                      <p:cBhvr>
                                        <p:cTn id="483" dur="50" fill="hold"/>
                                        <p:tgtEl>
                                          <p:spTgt spid="46"/>
                                        </p:tgtEl>
                                        <p:attrNameLst>
                                          <p:attrName>ppt_h</p:attrName>
                                        </p:attrNameLst>
                                      </p:cBhvr>
                                      <p:tavLst>
                                        <p:tav tm="0">
                                          <p:val>
                                            <p:fltVal val="0"/>
                                          </p:val>
                                        </p:tav>
                                        <p:tav tm="100000">
                                          <p:val>
                                            <p:strVal val="#ppt_h"/>
                                          </p:val>
                                        </p:tav>
                                      </p:tavLst>
                                    </p:anim>
                                  </p:childTnLst>
                                </p:cTn>
                              </p:par>
                            </p:childTnLst>
                          </p:cTn>
                        </p:par>
                        <p:par>
                          <p:cTn id="484" fill="hold">
                            <p:stCondLst>
                              <p:cond delay="4800"/>
                            </p:stCondLst>
                            <p:childTnLst>
                              <p:par>
                                <p:cTn id="485" presetID="23" presetClass="entr" presetSubtype="16" fill="hold" grpId="0" nodeType="afterEffect">
                                  <p:stCondLst>
                                    <p:cond delay="0"/>
                                  </p:stCondLst>
                                  <p:childTnLst>
                                    <p:set>
                                      <p:cBhvr>
                                        <p:cTn id="486" dur="1" fill="hold">
                                          <p:stCondLst>
                                            <p:cond delay="0"/>
                                          </p:stCondLst>
                                        </p:cTn>
                                        <p:tgtEl>
                                          <p:spTgt spid="47"/>
                                        </p:tgtEl>
                                        <p:attrNameLst>
                                          <p:attrName>style.visibility</p:attrName>
                                        </p:attrNameLst>
                                      </p:cBhvr>
                                      <p:to>
                                        <p:strVal val="visible"/>
                                      </p:to>
                                    </p:set>
                                    <p:anim calcmode="lin" valueType="num">
                                      <p:cBhvr>
                                        <p:cTn id="487" dur="50" fill="hold"/>
                                        <p:tgtEl>
                                          <p:spTgt spid="47"/>
                                        </p:tgtEl>
                                        <p:attrNameLst>
                                          <p:attrName>ppt_w</p:attrName>
                                        </p:attrNameLst>
                                      </p:cBhvr>
                                      <p:tavLst>
                                        <p:tav tm="0">
                                          <p:val>
                                            <p:fltVal val="0"/>
                                          </p:val>
                                        </p:tav>
                                        <p:tav tm="100000">
                                          <p:val>
                                            <p:strVal val="#ppt_w"/>
                                          </p:val>
                                        </p:tav>
                                      </p:tavLst>
                                    </p:anim>
                                    <p:anim calcmode="lin" valueType="num">
                                      <p:cBhvr>
                                        <p:cTn id="488" dur="50" fill="hold"/>
                                        <p:tgtEl>
                                          <p:spTgt spid="47"/>
                                        </p:tgtEl>
                                        <p:attrNameLst>
                                          <p:attrName>ppt_h</p:attrName>
                                        </p:attrNameLst>
                                      </p:cBhvr>
                                      <p:tavLst>
                                        <p:tav tm="0">
                                          <p:val>
                                            <p:fltVal val="0"/>
                                          </p:val>
                                        </p:tav>
                                        <p:tav tm="100000">
                                          <p:val>
                                            <p:strVal val="#ppt_h"/>
                                          </p:val>
                                        </p:tav>
                                      </p:tavLst>
                                    </p:anim>
                                  </p:childTnLst>
                                </p:cTn>
                              </p:par>
                            </p:childTnLst>
                          </p:cTn>
                        </p:par>
                        <p:par>
                          <p:cTn id="489" fill="hold">
                            <p:stCondLst>
                              <p:cond delay="4850"/>
                            </p:stCondLst>
                            <p:childTnLst>
                              <p:par>
                                <p:cTn id="490" presetID="23" presetClass="entr" presetSubtype="16" fill="hold" grpId="0" nodeType="afterEffect">
                                  <p:stCondLst>
                                    <p:cond delay="0"/>
                                  </p:stCondLst>
                                  <p:childTnLst>
                                    <p:set>
                                      <p:cBhvr>
                                        <p:cTn id="491" dur="1" fill="hold">
                                          <p:stCondLst>
                                            <p:cond delay="0"/>
                                          </p:stCondLst>
                                        </p:cTn>
                                        <p:tgtEl>
                                          <p:spTgt spid="48"/>
                                        </p:tgtEl>
                                        <p:attrNameLst>
                                          <p:attrName>style.visibility</p:attrName>
                                        </p:attrNameLst>
                                      </p:cBhvr>
                                      <p:to>
                                        <p:strVal val="visible"/>
                                      </p:to>
                                    </p:set>
                                    <p:anim calcmode="lin" valueType="num">
                                      <p:cBhvr>
                                        <p:cTn id="492" dur="50" fill="hold"/>
                                        <p:tgtEl>
                                          <p:spTgt spid="48"/>
                                        </p:tgtEl>
                                        <p:attrNameLst>
                                          <p:attrName>ppt_w</p:attrName>
                                        </p:attrNameLst>
                                      </p:cBhvr>
                                      <p:tavLst>
                                        <p:tav tm="0">
                                          <p:val>
                                            <p:fltVal val="0"/>
                                          </p:val>
                                        </p:tav>
                                        <p:tav tm="100000">
                                          <p:val>
                                            <p:strVal val="#ppt_w"/>
                                          </p:val>
                                        </p:tav>
                                      </p:tavLst>
                                    </p:anim>
                                    <p:anim calcmode="lin" valueType="num">
                                      <p:cBhvr>
                                        <p:cTn id="493" dur="50" fill="hold"/>
                                        <p:tgtEl>
                                          <p:spTgt spid="48"/>
                                        </p:tgtEl>
                                        <p:attrNameLst>
                                          <p:attrName>ppt_h</p:attrName>
                                        </p:attrNameLst>
                                      </p:cBhvr>
                                      <p:tavLst>
                                        <p:tav tm="0">
                                          <p:val>
                                            <p:fltVal val="0"/>
                                          </p:val>
                                        </p:tav>
                                        <p:tav tm="100000">
                                          <p:val>
                                            <p:strVal val="#ppt_h"/>
                                          </p:val>
                                        </p:tav>
                                      </p:tavLst>
                                    </p:anim>
                                  </p:childTnLst>
                                </p:cTn>
                              </p:par>
                            </p:childTnLst>
                          </p:cTn>
                        </p:par>
                        <p:par>
                          <p:cTn id="494" fill="hold">
                            <p:stCondLst>
                              <p:cond delay="4900"/>
                            </p:stCondLst>
                            <p:childTnLst>
                              <p:par>
                                <p:cTn id="495" presetID="23" presetClass="entr" presetSubtype="16" fill="hold" grpId="0" nodeType="afterEffect">
                                  <p:stCondLst>
                                    <p:cond delay="0"/>
                                  </p:stCondLst>
                                  <p:childTnLst>
                                    <p:set>
                                      <p:cBhvr>
                                        <p:cTn id="496" dur="1" fill="hold">
                                          <p:stCondLst>
                                            <p:cond delay="0"/>
                                          </p:stCondLst>
                                        </p:cTn>
                                        <p:tgtEl>
                                          <p:spTgt spid="49"/>
                                        </p:tgtEl>
                                        <p:attrNameLst>
                                          <p:attrName>style.visibility</p:attrName>
                                        </p:attrNameLst>
                                      </p:cBhvr>
                                      <p:to>
                                        <p:strVal val="visible"/>
                                      </p:to>
                                    </p:set>
                                    <p:anim calcmode="lin" valueType="num">
                                      <p:cBhvr>
                                        <p:cTn id="497" dur="50" fill="hold"/>
                                        <p:tgtEl>
                                          <p:spTgt spid="49"/>
                                        </p:tgtEl>
                                        <p:attrNameLst>
                                          <p:attrName>ppt_w</p:attrName>
                                        </p:attrNameLst>
                                      </p:cBhvr>
                                      <p:tavLst>
                                        <p:tav tm="0">
                                          <p:val>
                                            <p:fltVal val="0"/>
                                          </p:val>
                                        </p:tav>
                                        <p:tav tm="100000">
                                          <p:val>
                                            <p:strVal val="#ppt_w"/>
                                          </p:val>
                                        </p:tav>
                                      </p:tavLst>
                                    </p:anim>
                                    <p:anim calcmode="lin" valueType="num">
                                      <p:cBhvr>
                                        <p:cTn id="498" dur="50" fill="hold"/>
                                        <p:tgtEl>
                                          <p:spTgt spid="49"/>
                                        </p:tgtEl>
                                        <p:attrNameLst>
                                          <p:attrName>ppt_h</p:attrName>
                                        </p:attrNameLst>
                                      </p:cBhvr>
                                      <p:tavLst>
                                        <p:tav tm="0">
                                          <p:val>
                                            <p:fltVal val="0"/>
                                          </p:val>
                                        </p:tav>
                                        <p:tav tm="100000">
                                          <p:val>
                                            <p:strVal val="#ppt_h"/>
                                          </p:val>
                                        </p:tav>
                                      </p:tavLst>
                                    </p:anim>
                                  </p:childTnLst>
                                </p:cTn>
                              </p:par>
                            </p:childTnLst>
                          </p:cTn>
                        </p:par>
                        <p:par>
                          <p:cTn id="499" fill="hold">
                            <p:stCondLst>
                              <p:cond delay="4950"/>
                            </p:stCondLst>
                            <p:childTnLst>
                              <p:par>
                                <p:cTn id="500" presetID="23" presetClass="entr" presetSubtype="16" fill="hold" grpId="0" nodeType="afterEffect">
                                  <p:stCondLst>
                                    <p:cond delay="0"/>
                                  </p:stCondLst>
                                  <p:childTnLst>
                                    <p:set>
                                      <p:cBhvr>
                                        <p:cTn id="501" dur="1" fill="hold">
                                          <p:stCondLst>
                                            <p:cond delay="0"/>
                                          </p:stCondLst>
                                        </p:cTn>
                                        <p:tgtEl>
                                          <p:spTgt spid="50"/>
                                        </p:tgtEl>
                                        <p:attrNameLst>
                                          <p:attrName>style.visibility</p:attrName>
                                        </p:attrNameLst>
                                      </p:cBhvr>
                                      <p:to>
                                        <p:strVal val="visible"/>
                                      </p:to>
                                    </p:set>
                                    <p:anim calcmode="lin" valueType="num">
                                      <p:cBhvr>
                                        <p:cTn id="502" dur="50" fill="hold"/>
                                        <p:tgtEl>
                                          <p:spTgt spid="50"/>
                                        </p:tgtEl>
                                        <p:attrNameLst>
                                          <p:attrName>ppt_w</p:attrName>
                                        </p:attrNameLst>
                                      </p:cBhvr>
                                      <p:tavLst>
                                        <p:tav tm="0">
                                          <p:val>
                                            <p:fltVal val="0"/>
                                          </p:val>
                                        </p:tav>
                                        <p:tav tm="100000">
                                          <p:val>
                                            <p:strVal val="#ppt_w"/>
                                          </p:val>
                                        </p:tav>
                                      </p:tavLst>
                                    </p:anim>
                                    <p:anim calcmode="lin" valueType="num">
                                      <p:cBhvr>
                                        <p:cTn id="503" dur="50" fill="hold"/>
                                        <p:tgtEl>
                                          <p:spTgt spid="50"/>
                                        </p:tgtEl>
                                        <p:attrNameLst>
                                          <p:attrName>ppt_h</p:attrName>
                                        </p:attrNameLst>
                                      </p:cBhvr>
                                      <p:tavLst>
                                        <p:tav tm="0">
                                          <p:val>
                                            <p:fltVal val="0"/>
                                          </p:val>
                                        </p:tav>
                                        <p:tav tm="100000">
                                          <p:val>
                                            <p:strVal val="#ppt_h"/>
                                          </p:val>
                                        </p:tav>
                                      </p:tavLst>
                                    </p:anim>
                                  </p:childTnLst>
                                </p:cTn>
                              </p:par>
                            </p:childTnLst>
                          </p:cTn>
                        </p:par>
                        <p:par>
                          <p:cTn id="504" fill="hold">
                            <p:stCondLst>
                              <p:cond delay="5000"/>
                            </p:stCondLst>
                            <p:childTnLst>
                              <p:par>
                                <p:cTn id="505" presetID="23" presetClass="entr" presetSubtype="16" fill="hold" grpId="0" nodeType="afterEffect">
                                  <p:stCondLst>
                                    <p:cond delay="0"/>
                                  </p:stCondLst>
                                  <p:childTnLst>
                                    <p:set>
                                      <p:cBhvr>
                                        <p:cTn id="506" dur="1" fill="hold">
                                          <p:stCondLst>
                                            <p:cond delay="0"/>
                                          </p:stCondLst>
                                        </p:cTn>
                                        <p:tgtEl>
                                          <p:spTgt spid="51"/>
                                        </p:tgtEl>
                                        <p:attrNameLst>
                                          <p:attrName>style.visibility</p:attrName>
                                        </p:attrNameLst>
                                      </p:cBhvr>
                                      <p:to>
                                        <p:strVal val="visible"/>
                                      </p:to>
                                    </p:set>
                                    <p:anim calcmode="lin" valueType="num">
                                      <p:cBhvr>
                                        <p:cTn id="507" dur="50" fill="hold"/>
                                        <p:tgtEl>
                                          <p:spTgt spid="51"/>
                                        </p:tgtEl>
                                        <p:attrNameLst>
                                          <p:attrName>ppt_w</p:attrName>
                                        </p:attrNameLst>
                                      </p:cBhvr>
                                      <p:tavLst>
                                        <p:tav tm="0">
                                          <p:val>
                                            <p:fltVal val="0"/>
                                          </p:val>
                                        </p:tav>
                                        <p:tav tm="100000">
                                          <p:val>
                                            <p:strVal val="#ppt_w"/>
                                          </p:val>
                                        </p:tav>
                                      </p:tavLst>
                                    </p:anim>
                                    <p:anim calcmode="lin" valueType="num">
                                      <p:cBhvr>
                                        <p:cTn id="508" dur="50" fill="hold"/>
                                        <p:tgtEl>
                                          <p:spTgt spid="51"/>
                                        </p:tgtEl>
                                        <p:attrNameLst>
                                          <p:attrName>ppt_h</p:attrName>
                                        </p:attrNameLst>
                                      </p:cBhvr>
                                      <p:tavLst>
                                        <p:tav tm="0">
                                          <p:val>
                                            <p:fltVal val="0"/>
                                          </p:val>
                                        </p:tav>
                                        <p:tav tm="100000">
                                          <p:val>
                                            <p:strVal val="#ppt_h"/>
                                          </p:val>
                                        </p:tav>
                                      </p:tavLst>
                                    </p:anim>
                                  </p:childTnLst>
                                </p:cTn>
                              </p:par>
                            </p:childTnLst>
                          </p:cTn>
                        </p:par>
                        <p:par>
                          <p:cTn id="509" fill="hold">
                            <p:stCondLst>
                              <p:cond delay="5050"/>
                            </p:stCondLst>
                            <p:childTnLst>
                              <p:par>
                                <p:cTn id="510" presetID="23" presetClass="entr" presetSubtype="16" fill="hold" grpId="0" nodeType="afterEffect">
                                  <p:stCondLst>
                                    <p:cond delay="0"/>
                                  </p:stCondLst>
                                  <p:childTnLst>
                                    <p:set>
                                      <p:cBhvr>
                                        <p:cTn id="511" dur="1" fill="hold">
                                          <p:stCondLst>
                                            <p:cond delay="0"/>
                                          </p:stCondLst>
                                        </p:cTn>
                                        <p:tgtEl>
                                          <p:spTgt spid="52"/>
                                        </p:tgtEl>
                                        <p:attrNameLst>
                                          <p:attrName>style.visibility</p:attrName>
                                        </p:attrNameLst>
                                      </p:cBhvr>
                                      <p:to>
                                        <p:strVal val="visible"/>
                                      </p:to>
                                    </p:set>
                                    <p:anim calcmode="lin" valueType="num">
                                      <p:cBhvr>
                                        <p:cTn id="512" dur="50" fill="hold"/>
                                        <p:tgtEl>
                                          <p:spTgt spid="52"/>
                                        </p:tgtEl>
                                        <p:attrNameLst>
                                          <p:attrName>ppt_w</p:attrName>
                                        </p:attrNameLst>
                                      </p:cBhvr>
                                      <p:tavLst>
                                        <p:tav tm="0">
                                          <p:val>
                                            <p:fltVal val="0"/>
                                          </p:val>
                                        </p:tav>
                                        <p:tav tm="100000">
                                          <p:val>
                                            <p:strVal val="#ppt_w"/>
                                          </p:val>
                                        </p:tav>
                                      </p:tavLst>
                                    </p:anim>
                                    <p:anim calcmode="lin" valueType="num">
                                      <p:cBhvr>
                                        <p:cTn id="513" dur="50" fill="hold"/>
                                        <p:tgtEl>
                                          <p:spTgt spid="52"/>
                                        </p:tgtEl>
                                        <p:attrNameLst>
                                          <p:attrName>ppt_h</p:attrName>
                                        </p:attrNameLst>
                                      </p:cBhvr>
                                      <p:tavLst>
                                        <p:tav tm="0">
                                          <p:val>
                                            <p:fltVal val="0"/>
                                          </p:val>
                                        </p:tav>
                                        <p:tav tm="100000">
                                          <p:val>
                                            <p:strVal val="#ppt_h"/>
                                          </p:val>
                                        </p:tav>
                                      </p:tavLst>
                                    </p:anim>
                                  </p:childTnLst>
                                </p:cTn>
                              </p:par>
                            </p:childTnLst>
                          </p:cTn>
                        </p:par>
                        <p:par>
                          <p:cTn id="514" fill="hold">
                            <p:stCondLst>
                              <p:cond delay="5100"/>
                            </p:stCondLst>
                            <p:childTnLst>
                              <p:par>
                                <p:cTn id="515" presetID="23" presetClass="entr" presetSubtype="16" fill="hold" grpId="0" nodeType="afterEffect">
                                  <p:stCondLst>
                                    <p:cond delay="0"/>
                                  </p:stCondLst>
                                  <p:childTnLst>
                                    <p:set>
                                      <p:cBhvr>
                                        <p:cTn id="516" dur="1" fill="hold">
                                          <p:stCondLst>
                                            <p:cond delay="0"/>
                                          </p:stCondLst>
                                        </p:cTn>
                                        <p:tgtEl>
                                          <p:spTgt spid="53"/>
                                        </p:tgtEl>
                                        <p:attrNameLst>
                                          <p:attrName>style.visibility</p:attrName>
                                        </p:attrNameLst>
                                      </p:cBhvr>
                                      <p:to>
                                        <p:strVal val="visible"/>
                                      </p:to>
                                    </p:set>
                                    <p:anim calcmode="lin" valueType="num">
                                      <p:cBhvr>
                                        <p:cTn id="517" dur="50" fill="hold"/>
                                        <p:tgtEl>
                                          <p:spTgt spid="53"/>
                                        </p:tgtEl>
                                        <p:attrNameLst>
                                          <p:attrName>ppt_w</p:attrName>
                                        </p:attrNameLst>
                                      </p:cBhvr>
                                      <p:tavLst>
                                        <p:tav tm="0">
                                          <p:val>
                                            <p:fltVal val="0"/>
                                          </p:val>
                                        </p:tav>
                                        <p:tav tm="100000">
                                          <p:val>
                                            <p:strVal val="#ppt_w"/>
                                          </p:val>
                                        </p:tav>
                                      </p:tavLst>
                                    </p:anim>
                                    <p:anim calcmode="lin" valueType="num">
                                      <p:cBhvr>
                                        <p:cTn id="518" dur="50" fill="hold"/>
                                        <p:tgtEl>
                                          <p:spTgt spid="53"/>
                                        </p:tgtEl>
                                        <p:attrNameLst>
                                          <p:attrName>ppt_h</p:attrName>
                                        </p:attrNameLst>
                                      </p:cBhvr>
                                      <p:tavLst>
                                        <p:tav tm="0">
                                          <p:val>
                                            <p:fltVal val="0"/>
                                          </p:val>
                                        </p:tav>
                                        <p:tav tm="100000">
                                          <p:val>
                                            <p:strVal val="#ppt_h"/>
                                          </p:val>
                                        </p:tav>
                                      </p:tavLst>
                                    </p:anim>
                                  </p:childTnLst>
                                </p:cTn>
                              </p:par>
                            </p:childTnLst>
                          </p:cTn>
                        </p:par>
                        <p:par>
                          <p:cTn id="519" fill="hold">
                            <p:stCondLst>
                              <p:cond delay="5150"/>
                            </p:stCondLst>
                            <p:childTnLst>
                              <p:par>
                                <p:cTn id="520" presetID="23" presetClass="entr" presetSubtype="16" fill="hold" grpId="0" nodeType="afterEffect">
                                  <p:stCondLst>
                                    <p:cond delay="0"/>
                                  </p:stCondLst>
                                  <p:childTnLst>
                                    <p:set>
                                      <p:cBhvr>
                                        <p:cTn id="521" dur="1" fill="hold">
                                          <p:stCondLst>
                                            <p:cond delay="0"/>
                                          </p:stCondLst>
                                        </p:cTn>
                                        <p:tgtEl>
                                          <p:spTgt spid="62"/>
                                        </p:tgtEl>
                                        <p:attrNameLst>
                                          <p:attrName>style.visibility</p:attrName>
                                        </p:attrNameLst>
                                      </p:cBhvr>
                                      <p:to>
                                        <p:strVal val="visible"/>
                                      </p:to>
                                    </p:set>
                                    <p:anim calcmode="lin" valueType="num">
                                      <p:cBhvr>
                                        <p:cTn id="522" dur="50" fill="hold"/>
                                        <p:tgtEl>
                                          <p:spTgt spid="62"/>
                                        </p:tgtEl>
                                        <p:attrNameLst>
                                          <p:attrName>ppt_w</p:attrName>
                                        </p:attrNameLst>
                                      </p:cBhvr>
                                      <p:tavLst>
                                        <p:tav tm="0">
                                          <p:val>
                                            <p:fltVal val="0"/>
                                          </p:val>
                                        </p:tav>
                                        <p:tav tm="100000">
                                          <p:val>
                                            <p:strVal val="#ppt_w"/>
                                          </p:val>
                                        </p:tav>
                                      </p:tavLst>
                                    </p:anim>
                                    <p:anim calcmode="lin" valueType="num">
                                      <p:cBhvr>
                                        <p:cTn id="523" dur="50" fill="hold"/>
                                        <p:tgtEl>
                                          <p:spTgt spid="62"/>
                                        </p:tgtEl>
                                        <p:attrNameLst>
                                          <p:attrName>ppt_h</p:attrName>
                                        </p:attrNameLst>
                                      </p:cBhvr>
                                      <p:tavLst>
                                        <p:tav tm="0">
                                          <p:val>
                                            <p:fltVal val="0"/>
                                          </p:val>
                                        </p:tav>
                                        <p:tav tm="100000">
                                          <p:val>
                                            <p:strVal val="#ppt_h"/>
                                          </p:val>
                                        </p:tav>
                                      </p:tavLst>
                                    </p:anim>
                                  </p:childTnLst>
                                </p:cTn>
                              </p:par>
                            </p:childTnLst>
                          </p:cTn>
                        </p:par>
                        <p:par>
                          <p:cTn id="524" fill="hold">
                            <p:stCondLst>
                              <p:cond delay="5200"/>
                            </p:stCondLst>
                            <p:childTnLst>
                              <p:par>
                                <p:cTn id="525" presetID="23" presetClass="entr" presetSubtype="16" fill="hold" grpId="0" nodeType="afterEffect">
                                  <p:stCondLst>
                                    <p:cond delay="0"/>
                                  </p:stCondLst>
                                  <p:childTnLst>
                                    <p:set>
                                      <p:cBhvr>
                                        <p:cTn id="526" dur="1" fill="hold">
                                          <p:stCondLst>
                                            <p:cond delay="0"/>
                                          </p:stCondLst>
                                        </p:cTn>
                                        <p:tgtEl>
                                          <p:spTgt spid="66"/>
                                        </p:tgtEl>
                                        <p:attrNameLst>
                                          <p:attrName>style.visibility</p:attrName>
                                        </p:attrNameLst>
                                      </p:cBhvr>
                                      <p:to>
                                        <p:strVal val="visible"/>
                                      </p:to>
                                    </p:set>
                                    <p:anim calcmode="lin" valueType="num">
                                      <p:cBhvr>
                                        <p:cTn id="527" dur="50" fill="hold"/>
                                        <p:tgtEl>
                                          <p:spTgt spid="66"/>
                                        </p:tgtEl>
                                        <p:attrNameLst>
                                          <p:attrName>ppt_w</p:attrName>
                                        </p:attrNameLst>
                                      </p:cBhvr>
                                      <p:tavLst>
                                        <p:tav tm="0">
                                          <p:val>
                                            <p:fltVal val="0"/>
                                          </p:val>
                                        </p:tav>
                                        <p:tav tm="100000">
                                          <p:val>
                                            <p:strVal val="#ppt_w"/>
                                          </p:val>
                                        </p:tav>
                                      </p:tavLst>
                                    </p:anim>
                                    <p:anim calcmode="lin" valueType="num">
                                      <p:cBhvr>
                                        <p:cTn id="528" dur="50" fill="hold"/>
                                        <p:tgtEl>
                                          <p:spTgt spid="66"/>
                                        </p:tgtEl>
                                        <p:attrNameLst>
                                          <p:attrName>ppt_h</p:attrName>
                                        </p:attrNameLst>
                                      </p:cBhvr>
                                      <p:tavLst>
                                        <p:tav tm="0">
                                          <p:val>
                                            <p:fltVal val="0"/>
                                          </p:val>
                                        </p:tav>
                                        <p:tav tm="100000">
                                          <p:val>
                                            <p:strVal val="#ppt_h"/>
                                          </p:val>
                                        </p:tav>
                                      </p:tavLst>
                                    </p:anim>
                                  </p:childTnLst>
                                </p:cTn>
                              </p:par>
                            </p:childTnLst>
                          </p:cTn>
                        </p:par>
                        <p:par>
                          <p:cTn id="529" fill="hold">
                            <p:stCondLst>
                              <p:cond delay="5250"/>
                            </p:stCondLst>
                            <p:childTnLst>
                              <p:par>
                                <p:cTn id="530" presetID="23" presetClass="entr" presetSubtype="16" fill="hold" grpId="0" nodeType="afterEffect">
                                  <p:stCondLst>
                                    <p:cond delay="0"/>
                                  </p:stCondLst>
                                  <p:childTnLst>
                                    <p:set>
                                      <p:cBhvr>
                                        <p:cTn id="531" dur="1" fill="hold">
                                          <p:stCondLst>
                                            <p:cond delay="0"/>
                                          </p:stCondLst>
                                        </p:cTn>
                                        <p:tgtEl>
                                          <p:spTgt spid="70"/>
                                        </p:tgtEl>
                                        <p:attrNameLst>
                                          <p:attrName>style.visibility</p:attrName>
                                        </p:attrNameLst>
                                      </p:cBhvr>
                                      <p:to>
                                        <p:strVal val="visible"/>
                                      </p:to>
                                    </p:set>
                                    <p:anim calcmode="lin" valueType="num">
                                      <p:cBhvr>
                                        <p:cTn id="532" dur="50" fill="hold"/>
                                        <p:tgtEl>
                                          <p:spTgt spid="70"/>
                                        </p:tgtEl>
                                        <p:attrNameLst>
                                          <p:attrName>ppt_w</p:attrName>
                                        </p:attrNameLst>
                                      </p:cBhvr>
                                      <p:tavLst>
                                        <p:tav tm="0">
                                          <p:val>
                                            <p:fltVal val="0"/>
                                          </p:val>
                                        </p:tav>
                                        <p:tav tm="100000">
                                          <p:val>
                                            <p:strVal val="#ppt_w"/>
                                          </p:val>
                                        </p:tav>
                                      </p:tavLst>
                                    </p:anim>
                                    <p:anim calcmode="lin" valueType="num">
                                      <p:cBhvr>
                                        <p:cTn id="533" dur="50" fill="hold"/>
                                        <p:tgtEl>
                                          <p:spTgt spid="70"/>
                                        </p:tgtEl>
                                        <p:attrNameLst>
                                          <p:attrName>ppt_h</p:attrName>
                                        </p:attrNameLst>
                                      </p:cBhvr>
                                      <p:tavLst>
                                        <p:tav tm="0">
                                          <p:val>
                                            <p:fltVal val="0"/>
                                          </p:val>
                                        </p:tav>
                                        <p:tav tm="100000">
                                          <p:val>
                                            <p:strVal val="#ppt_h"/>
                                          </p:val>
                                        </p:tav>
                                      </p:tavLst>
                                    </p:anim>
                                  </p:childTnLst>
                                </p:cTn>
                              </p:par>
                            </p:childTnLst>
                          </p:cTn>
                        </p:par>
                        <p:par>
                          <p:cTn id="534" fill="hold">
                            <p:stCondLst>
                              <p:cond delay="5300"/>
                            </p:stCondLst>
                            <p:childTnLst>
                              <p:par>
                                <p:cTn id="535" presetID="23" presetClass="entr" presetSubtype="16" fill="hold" grpId="0" nodeType="afterEffect">
                                  <p:stCondLst>
                                    <p:cond delay="0"/>
                                  </p:stCondLst>
                                  <p:childTnLst>
                                    <p:set>
                                      <p:cBhvr>
                                        <p:cTn id="536" dur="1" fill="hold">
                                          <p:stCondLst>
                                            <p:cond delay="0"/>
                                          </p:stCondLst>
                                        </p:cTn>
                                        <p:tgtEl>
                                          <p:spTgt spid="71"/>
                                        </p:tgtEl>
                                        <p:attrNameLst>
                                          <p:attrName>style.visibility</p:attrName>
                                        </p:attrNameLst>
                                      </p:cBhvr>
                                      <p:to>
                                        <p:strVal val="visible"/>
                                      </p:to>
                                    </p:set>
                                    <p:anim calcmode="lin" valueType="num">
                                      <p:cBhvr>
                                        <p:cTn id="537" dur="50" fill="hold"/>
                                        <p:tgtEl>
                                          <p:spTgt spid="71"/>
                                        </p:tgtEl>
                                        <p:attrNameLst>
                                          <p:attrName>ppt_w</p:attrName>
                                        </p:attrNameLst>
                                      </p:cBhvr>
                                      <p:tavLst>
                                        <p:tav tm="0">
                                          <p:val>
                                            <p:fltVal val="0"/>
                                          </p:val>
                                        </p:tav>
                                        <p:tav tm="100000">
                                          <p:val>
                                            <p:strVal val="#ppt_w"/>
                                          </p:val>
                                        </p:tav>
                                      </p:tavLst>
                                    </p:anim>
                                    <p:anim calcmode="lin" valueType="num">
                                      <p:cBhvr>
                                        <p:cTn id="538" dur="50" fill="hold"/>
                                        <p:tgtEl>
                                          <p:spTgt spid="71"/>
                                        </p:tgtEl>
                                        <p:attrNameLst>
                                          <p:attrName>ppt_h</p:attrName>
                                        </p:attrNameLst>
                                      </p:cBhvr>
                                      <p:tavLst>
                                        <p:tav tm="0">
                                          <p:val>
                                            <p:fltVal val="0"/>
                                          </p:val>
                                        </p:tav>
                                        <p:tav tm="100000">
                                          <p:val>
                                            <p:strVal val="#ppt_h"/>
                                          </p:val>
                                        </p:tav>
                                      </p:tavLst>
                                    </p:anim>
                                  </p:childTnLst>
                                </p:cTn>
                              </p:par>
                            </p:childTnLst>
                          </p:cTn>
                        </p:par>
                        <p:par>
                          <p:cTn id="539" fill="hold">
                            <p:stCondLst>
                              <p:cond delay="5350"/>
                            </p:stCondLst>
                            <p:childTnLst>
                              <p:par>
                                <p:cTn id="540" presetID="23" presetClass="entr" presetSubtype="16" fill="hold" grpId="0" nodeType="afterEffect">
                                  <p:stCondLst>
                                    <p:cond delay="0"/>
                                  </p:stCondLst>
                                  <p:childTnLst>
                                    <p:set>
                                      <p:cBhvr>
                                        <p:cTn id="541" dur="1" fill="hold">
                                          <p:stCondLst>
                                            <p:cond delay="0"/>
                                          </p:stCondLst>
                                        </p:cTn>
                                        <p:tgtEl>
                                          <p:spTgt spid="74"/>
                                        </p:tgtEl>
                                        <p:attrNameLst>
                                          <p:attrName>style.visibility</p:attrName>
                                        </p:attrNameLst>
                                      </p:cBhvr>
                                      <p:to>
                                        <p:strVal val="visible"/>
                                      </p:to>
                                    </p:set>
                                    <p:anim calcmode="lin" valueType="num">
                                      <p:cBhvr>
                                        <p:cTn id="542" dur="50" fill="hold"/>
                                        <p:tgtEl>
                                          <p:spTgt spid="74"/>
                                        </p:tgtEl>
                                        <p:attrNameLst>
                                          <p:attrName>ppt_w</p:attrName>
                                        </p:attrNameLst>
                                      </p:cBhvr>
                                      <p:tavLst>
                                        <p:tav tm="0">
                                          <p:val>
                                            <p:fltVal val="0"/>
                                          </p:val>
                                        </p:tav>
                                        <p:tav tm="100000">
                                          <p:val>
                                            <p:strVal val="#ppt_w"/>
                                          </p:val>
                                        </p:tav>
                                      </p:tavLst>
                                    </p:anim>
                                    <p:anim calcmode="lin" valueType="num">
                                      <p:cBhvr>
                                        <p:cTn id="543" dur="50" fill="hold"/>
                                        <p:tgtEl>
                                          <p:spTgt spid="74"/>
                                        </p:tgtEl>
                                        <p:attrNameLst>
                                          <p:attrName>ppt_h</p:attrName>
                                        </p:attrNameLst>
                                      </p:cBhvr>
                                      <p:tavLst>
                                        <p:tav tm="0">
                                          <p:val>
                                            <p:fltVal val="0"/>
                                          </p:val>
                                        </p:tav>
                                        <p:tav tm="100000">
                                          <p:val>
                                            <p:strVal val="#ppt_h"/>
                                          </p:val>
                                        </p:tav>
                                      </p:tavLst>
                                    </p:anim>
                                  </p:childTnLst>
                                </p:cTn>
                              </p:par>
                            </p:childTnLst>
                          </p:cTn>
                        </p:par>
                        <p:par>
                          <p:cTn id="544" fill="hold">
                            <p:stCondLst>
                              <p:cond delay="5400"/>
                            </p:stCondLst>
                            <p:childTnLst>
                              <p:par>
                                <p:cTn id="545" presetID="23" presetClass="entr" presetSubtype="16" fill="hold" grpId="0" nodeType="afterEffect">
                                  <p:stCondLst>
                                    <p:cond delay="0"/>
                                  </p:stCondLst>
                                  <p:childTnLst>
                                    <p:set>
                                      <p:cBhvr>
                                        <p:cTn id="546" dur="1" fill="hold">
                                          <p:stCondLst>
                                            <p:cond delay="0"/>
                                          </p:stCondLst>
                                        </p:cTn>
                                        <p:tgtEl>
                                          <p:spTgt spid="76"/>
                                        </p:tgtEl>
                                        <p:attrNameLst>
                                          <p:attrName>style.visibility</p:attrName>
                                        </p:attrNameLst>
                                      </p:cBhvr>
                                      <p:to>
                                        <p:strVal val="visible"/>
                                      </p:to>
                                    </p:set>
                                    <p:anim calcmode="lin" valueType="num">
                                      <p:cBhvr>
                                        <p:cTn id="547" dur="50" fill="hold"/>
                                        <p:tgtEl>
                                          <p:spTgt spid="76"/>
                                        </p:tgtEl>
                                        <p:attrNameLst>
                                          <p:attrName>ppt_w</p:attrName>
                                        </p:attrNameLst>
                                      </p:cBhvr>
                                      <p:tavLst>
                                        <p:tav tm="0">
                                          <p:val>
                                            <p:fltVal val="0"/>
                                          </p:val>
                                        </p:tav>
                                        <p:tav tm="100000">
                                          <p:val>
                                            <p:strVal val="#ppt_w"/>
                                          </p:val>
                                        </p:tav>
                                      </p:tavLst>
                                    </p:anim>
                                    <p:anim calcmode="lin" valueType="num">
                                      <p:cBhvr>
                                        <p:cTn id="548" dur="50" fill="hold"/>
                                        <p:tgtEl>
                                          <p:spTgt spid="76"/>
                                        </p:tgtEl>
                                        <p:attrNameLst>
                                          <p:attrName>ppt_h</p:attrName>
                                        </p:attrNameLst>
                                      </p:cBhvr>
                                      <p:tavLst>
                                        <p:tav tm="0">
                                          <p:val>
                                            <p:fltVal val="0"/>
                                          </p:val>
                                        </p:tav>
                                        <p:tav tm="100000">
                                          <p:val>
                                            <p:strVal val="#ppt_h"/>
                                          </p:val>
                                        </p:tav>
                                      </p:tavLst>
                                    </p:anim>
                                  </p:childTnLst>
                                </p:cTn>
                              </p:par>
                            </p:childTnLst>
                          </p:cTn>
                        </p:par>
                        <p:par>
                          <p:cTn id="549" fill="hold">
                            <p:stCondLst>
                              <p:cond delay="5450"/>
                            </p:stCondLst>
                            <p:childTnLst>
                              <p:par>
                                <p:cTn id="550" presetID="23" presetClass="entr" presetSubtype="16" fill="hold" grpId="0" nodeType="afterEffect">
                                  <p:stCondLst>
                                    <p:cond delay="0"/>
                                  </p:stCondLst>
                                  <p:childTnLst>
                                    <p:set>
                                      <p:cBhvr>
                                        <p:cTn id="551" dur="1" fill="hold">
                                          <p:stCondLst>
                                            <p:cond delay="0"/>
                                          </p:stCondLst>
                                        </p:cTn>
                                        <p:tgtEl>
                                          <p:spTgt spid="77"/>
                                        </p:tgtEl>
                                        <p:attrNameLst>
                                          <p:attrName>style.visibility</p:attrName>
                                        </p:attrNameLst>
                                      </p:cBhvr>
                                      <p:to>
                                        <p:strVal val="visible"/>
                                      </p:to>
                                    </p:set>
                                    <p:anim calcmode="lin" valueType="num">
                                      <p:cBhvr>
                                        <p:cTn id="552" dur="50" fill="hold"/>
                                        <p:tgtEl>
                                          <p:spTgt spid="77"/>
                                        </p:tgtEl>
                                        <p:attrNameLst>
                                          <p:attrName>ppt_w</p:attrName>
                                        </p:attrNameLst>
                                      </p:cBhvr>
                                      <p:tavLst>
                                        <p:tav tm="0">
                                          <p:val>
                                            <p:fltVal val="0"/>
                                          </p:val>
                                        </p:tav>
                                        <p:tav tm="100000">
                                          <p:val>
                                            <p:strVal val="#ppt_w"/>
                                          </p:val>
                                        </p:tav>
                                      </p:tavLst>
                                    </p:anim>
                                    <p:anim calcmode="lin" valueType="num">
                                      <p:cBhvr>
                                        <p:cTn id="553" dur="50" fill="hold"/>
                                        <p:tgtEl>
                                          <p:spTgt spid="77"/>
                                        </p:tgtEl>
                                        <p:attrNameLst>
                                          <p:attrName>ppt_h</p:attrName>
                                        </p:attrNameLst>
                                      </p:cBhvr>
                                      <p:tavLst>
                                        <p:tav tm="0">
                                          <p:val>
                                            <p:fltVal val="0"/>
                                          </p:val>
                                        </p:tav>
                                        <p:tav tm="100000">
                                          <p:val>
                                            <p:strVal val="#ppt_h"/>
                                          </p:val>
                                        </p:tav>
                                      </p:tavLst>
                                    </p:anim>
                                  </p:childTnLst>
                                </p:cTn>
                              </p:par>
                            </p:childTnLst>
                          </p:cTn>
                        </p:par>
                        <p:par>
                          <p:cTn id="554" fill="hold">
                            <p:stCondLst>
                              <p:cond delay="5500"/>
                            </p:stCondLst>
                            <p:childTnLst>
                              <p:par>
                                <p:cTn id="555" presetID="23" presetClass="entr" presetSubtype="16" fill="hold" grpId="0" nodeType="afterEffect">
                                  <p:stCondLst>
                                    <p:cond delay="0"/>
                                  </p:stCondLst>
                                  <p:childTnLst>
                                    <p:set>
                                      <p:cBhvr>
                                        <p:cTn id="556" dur="1" fill="hold">
                                          <p:stCondLst>
                                            <p:cond delay="0"/>
                                          </p:stCondLst>
                                        </p:cTn>
                                        <p:tgtEl>
                                          <p:spTgt spid="79"/>
                                        </p:tgtEl>
                                        <p:attrNameLst>
                                          <p:attrName>style.visibility</p:attrName>
                                        </p:attrNameLst>
                                      </p:cBhvr>
                                      <p:to>
                                        <p:strVal val="visible"/>
                                      </p:to>
                                    </p:set>
                                    <p:anim calcmode="lin" valueType="num">
                                      <p:cBhvr>
                                        <p:cTn id="557" dur="50" fill="hold"/>
                                        <p:tgtEl>
                                          <p:spTgt spid="79"/>
                                        </p:tgtEl>
                                        <p:attrNameLst>
                                          <p:attrName>ppt_w</p:attrName>
                                        </p:attrNameLst>
                                      </p:cBhvr>
                                      <p:tavLst>
                                        <p:tav tm="0">
                                          <p:val>
                                            <p:fltVal val="0"/>
                                          </p:val>
                                        </p:tav>
                                        <p:tav tm="100000">
                                          <p:val>
                                            <p:strVal val="#ppt_w"/>
                                          </p:val>
                                        </p:tav>
                                      </p:tavLst>
                                    </p:anim>
                                    <p:anim calcmode="lin" valueType="num">
                                      <p:cBhvr>
                                        <p:cTn id="558" dur="50" fill="hold"/>
                                        <p:tgtEl>
                                          <p:spTgt spid="79"/>
                                        </p:tgtEl>
                                        <p:attrNameLst>
                                          <p:attrName>ppt_h</p:attrName>
                                        </p:attrNameLst>
                                      </p:cBhvr>
                                      <p:tavLst>
                                        <p:tav tm="0">
                                          <p:val>
                                            <p:fltVal val="0"/>
                                          </p:val>
                                        </p:tav>
                                        <p:tav tm="100000">
                                          <p:val>
                                            <p:strVal val="#ppt_h"/>
                                          </p:val>
                                        </p:tav>
                                      </p:tavLst>
                                    </p:anim>
                                  </p:childTnLst>
                                </p:cTn>
                              </p:par>
                            </p:childTnLst>
                          </p:cTn>
                        </p:par>
                        <p:par>
                          <p:cTn id="559" fill="hold">
                            <p:stCondLst>
                              <p:cond delay="5550"/>
                            </p:stCondLst>
                            <p:childTnLst>
                              <p:par>
                                <p:cTn id="560" presetID="23" presetClass="entr" presetSubtype="16" fill="hold" grpId="0" nodeType="afterEffect">
                                  <p:stCondLst>
                                    <p:cond delay="0"/>
                                  </p:stCondLst>
                                  <p:childTnLst>
                                    <p:set>
                                      <p:cBhvr>
                                        <p:cTn id="561" dur="1" fill="hold">
                                          <p:stCondLst>
                                            <p:cond delay="0"/>
                                          </p:stCondLst>
                                        </p:cTn>
                                        <p:tgtEl>
                                          <p:spTgt spid="81"/>
                                        </p:tgtEl>
                                        <p:attrNameLst>
                                          <p:attrName>style.visibility</p:attrName>
                                        </p:attrNameLst>
                                      </p:cBhvr>
                                      <p:to>
                                        <p:strVal val="visible"/>
                                      </p:to>
                                    </p:set>
                                    <p:anim calcmode="lin" valueType="num">
                                      <p:cBhvr>
                                        <p:cTn id="562" dur="50" fill="hold"/>
                                        <p:tgtEl>
                                          <p:spTgt spid="81"/>
                                        </p:tgtEl>
                                        <p:attrNameLst>
                                          <p:attrName>ppt_w</p:attrName>
                                        </p:attrNameLst>
                                      </p:cBhvr>
                                      <p:tavLst>
                                        <p:tav tm="0">
                                          <p:val>
                                            <p:fltVal val="0"/>
                                          </p:val>
                                        </p:tav>
                                        <p:tav tm="100000">
                                          <p:val>
                                            <p:strVal val="#ppt_w"/>
                                          </p:val>
                                        </p:tav>
                                      </p:tavLst>
                                    </p:anim>
                                    <p:anim calcmode="lin" valueType="num">
                                      <p:cBhvr>
                                        <p:cTn id="563" dur="50" fill="hold"/>
                                        <p:tgtEl>
                                          <p:spTgt spid="81"/>
                                        </p:tgtEl>
                                        <p:attrNameLst>
                                          <p:attrName>ppt_h</p:attrName>
                                        </p:attrNameLst>
                                      </p:cBhvr>
                                      <p:tavLst>
                                        <p:tav tm="0">
                                          <p:val>
                                            <p:fltVal val="0"/>
                                          </p:val>
                                        </p:tav>
                                        <p:tav tm="100000">
                                          <p:val>
                                            <p:strVal val="#ppt_h"/>
                                          </p:val>
                                        </p:tav>
                                      </p:tavLst>
                                    </p:anim>
                                  </p:childTnLst>
                                </p:cTn>
                              </p:par>
                            </p:childTnLst>
                          </p:cTn>
                        </p:par>
                        <p:par>
                          <p:cTn id="564" fill="hold">
                            <p:stCondLst>
                              <p:cond delay="5600"/>
                            </p:stCondLst>
                            <p:childTnLst>
                              <p:par>
                                <p:cTn id="565" presetID="23" presetClass="entr" presetSubtype="16" fill="hold" grpId="0" nodeType="afterEffect">
                                  <p:stCondLst>
                                    <p:cond delay="0"/>
                                  </p:stCondLst>
                                  <p:childTnLst>
                                    <p:set>
                                      <p:cBhvr>
                                        <p:cTn id="566" dur="1" fill="hold">
                                          <p:stCondLst>
                                            <p:cond delay="0"/>
                                          </p:stCondLst>
                                        </p:cTn>
                                        <p:tgtEl>
                                          <p:spTgt spid="83"/>
                                        </p:tgtEl>
                                        <p:attrNameLst>
                                          <p:attrName>style.visibility</p:attrName>
                                        </p:attrNameLst>
                                      </p:cBhvr>
                                      <p:to>
                                        <p:strVal val="visible"/>
                                      </p:to>
                                    </p:set>
                                    <p:anim calcmode="lin" valueType="num">
                                      <p:cBhvr>
                                        <p:cTn id="567" dur="50" fill="hold"/>
                                        <p:tgtEl>
                                          <p:spTgt spid="83"/>
                                        </p:tgtEl>
                                        <p:attrNameLst>
                                          <p:attrName>ppt_w</p:attrName>
                                        </p:attrNameLst>
                                      </p:cBhvr>
                                      <p:tavLst>
                                        <p:tav tm="0">
                                          <p:val>
                                            <p:fltVal val="0"/>
                                          </p:val>
                                        </p:tav>
                                        <p:tav tm="100000">
                                          <p:val>
                                            <p:strVal val="#ppt_w"/>
                                          </p:val>
                                        </p:tav>
                                      </p:tavLst>
                                    </p:anim>
                                    <p:anim calcmode="lin" valueType="num">
                                      <p:cBhvr>
                                        <p:cTn id="568" dur="50" fill="hold"/>
                                        <p:tgtEl>
                                          <p:spTgt spid="83"/>
                                        </p:tgtEl>
                                        <p:attrNameLst>
                                          <p:attrName>ppt_h</p:attrName>
                                        </p:attrNameLst>
                                      </p:cBhvr>
                                      <p:tavLst>
                                        <p:tav tm="0">
                                          <p:val>
                                            <p:fltVal val="0"/>
                                          </p:val>
                                        </p:tav>
                                        <p:tav tm="100000">
                                          <p:val>
                                            <p:strVal val="#ppt_h"/>
                                          </p:val>
                                        </p:tav>
                                      </p:tavLst>
                                    </p:anim>
                                  </p:childTnLst>
                                </p:cTn>
                              </p:par>
                            </p:childTnLst>
                          </p:cTn>
                        </p:par>
                        <p:par>
                          <p:cTn id="569" fill="hold">
                            <p:stCondLst>
                              <p:cond delay="5650"/>
                            </p:stCondLst>
                            <p:childTnLst>
                              <p:par>
                                <p:cTn id="570" presetID="23" presetClass="entr" presetSubtype="16" fill="hold" grpId="0" nodeType="afterEffect">
                                  <p:stCondLst>
                                    <p:cond delay="0"/>
                                  </p:stCondLst>
                                  <p:childTnLst>
                                    <p:set>
                                      <p:cBhvr>
                                        <p:cTn id="571" dur="1" fill="hold">
                                          <p:stCondLst>
                                            <p:cond delay="0"/>
                                          </p:stCondLst>
                                        </p:cTn>
                                        <p:tgtEl>
                                          <p:spTgt spid="501"/>
                                        </p:tgtEl>
                                        <p:attrNameLst>
                                          <p:attrName>style.visibility</p:attrName>
                                        </p:attrNameLst>
                                      </p:cBhvr>
                                      <p:to>
                                        <p:strVal val="visible"/>
                                      </p:to>
                                    </p:set>
                                    <p:anim calcmode="lin" valueType="num">
                                      <p:cBhvr>
                                        <p:cTn id="572" dur="50" fill="hold"/>
                                        <p:tgtEl>
                                          <p:spTgt spid="501"/>
                                        </p:tgtEl>
                                        <p:attrNameLst>
                                          <p:attrName>ppt_w</p:attrName>
                                        </p:attrNameLst>
                                      </p:cBhvr>
                                      <p:tavLst>
                                        <p:tav tm="0">
                                          <p:val>
                                            <p:fltVal val="0"/>
                                          </p:val>
                                        </p:tav>
                                        <p:tav tm="100000">
                                          <p:val>
                                            <p:strVal val="#ppt_w"/>
                                          </p:val>
                                        </p:tav>
                                      </p:tavLst>
                                    </p:anim>
                                    <p:anim calcmode="lin" valueType="num">
                                      <p:cBhvr>
                                        <p:cTn id="573" dur="50" fill="hold"/>
                                        <p:tgtEl>
                                          <p:spTgt spid="501"/>
                                        </p:tgtEl>
                                        <p:attrNameLst>
                                          <p:attrName>ppt_h</p:attrName>
                                        </p:attrNameLst>
                                      </p:cBhvr>
                                      <p:tavLst>
                                        <p:tav tm="0">
                                          <p:val>
                                            <p:fltVal val="0"/>
                                          </p:val>
                                        </p:tav>
                                        <p:tav tm="100000">
                                          <p:val>
                                            <p:strVal val="#ppt_h"/>
                                          </p:val>
                                        </p:tav>
                                      </p:tavLst>
                                    </p:anim>
                                  </p:childTnLst>
                                </p:cTn>
                              </p:par>
                            </p:childTnLst>
                          </p:cTn>
                        </p:par>
                        <p:par>
                          <p:cTn id="574" fill="hold">
                            <p:stCondLst>
                              <p:cond delay="5700"/>
                            </p:stCondLst>
                            <p:childTnLst>
                              <p:par>
                                <p:cTn id="575" presetID="23" presetClass="entr" presetSubtype="16" fill="hold" grpId="0" nodeType="afterEffect">
                                  <p:stCondLst>
                                    <p:cond delay="0"/>
                                  </p:stCondLst>
                                  <p:childTnLst>
                                    <p:set>
                                      <p:cBhvr>
                                        <p:cTn id="576" dur="1" fill="hold">
                                          <p:stCondLst>
                                            <p:cond delay="0"/>
                                          </p:stCondLst>
                                        </p:cTn>
                                        <p:tgtEl>
                                          <p:spTgt spid="502"/>
                                        </p:tgtEl>
                                        <p:attrNameLst>
                                          <p:attrName>style.visibility</p:attrName>
                                        </p:attrNameLst>
                                      </p:cBhvr>
                                      <p:to>
                                        <p:strVal val="visible"/>
                                      </p:to>
                                    </p:set>
                                    <p:anim calcmode="lin" valueType="num">
                                      <p:cBhvr>
                                        <p:cTn id="577" dur="50" fill="hold"/>
                                        <p:tgtEl>
                                          <p:spTgt spid="502"/>
                                        </p:tgtEl>
                                        <p:attrNameLst>
                                          <p:attrName>ppt_w</p:attrName>
                                        </p:attrNameLst>
                                      </p:cBhvr>
                                      <p:tavLst>
                                        <p:tav tm="0">
                                          <p:val>
                                            <p:fltVal val="0"/>
                                          </p:val>
                                        </p:tav>
                                        <p:tav tm="100000">
                                          <p:val>
                                            <p:strVal val="#ppt_w"/>
                                          </p:val>
                                        </p:tav>
                                      </p:tavLst>
                                    </p:anim>
                                    <p:anim calcmode="lin" valueType="num">
                                      <p:cBhvr>
                                        <p:cTn id="578" dur="50" fill="hold"/>
                                        <p:tgtEl>
                                          <p:spTgt spid="502"/>
                                        </p:tgtEl>
                                        <p:attrNameLst>
                                          <p:attrName>ppt_h</p:attrName>
                                        </p:attrNameLst>
                                      </p:cBhvr>
                                      <p:tavLst>
                                        <p:tav tm="0">
                                          <p:val>
                                            <p:fltVal val="0"/>
                                          </p:val>
                                        </p:tav>
                                        <p:tav tm="100000">
                                          <p:val>
                                            <p:strVal val="#ppt_h"/>
                                          </p:val>
                                        </p:tav>
                                      </p:tavLst>
                                    </p:anim>
                                  </p:childTnLst>
                                </p:cTn>
                              </p:par>
                            </p:childTnLst>
                          </p:cTn>
                        </p:par>
                        <p:par>
                          <p:cTn id="579" fill="hold">
                            <p:stCondLst>
                              <p:cond delay="5750"/>
                            </p:stCondLst>
                            <p:childTnLst>
                              <p:par>
                                <p:cTn id="580" presetID="23" presetClass="entr" presetSubtype="16" fill="hold" grpId="0" nodeType="afterEffect">
                                  <p:stCondLst>
                                    <p:cond delay="0"/>
                                  </p:stCondLst>
                                  <p:childTnLst>
                                    <p:set>
                                      <p:cBhvr>
                                        <p:cTn id="581" dur="1" fill="hold">
                                          <p:stCondLst>
                                            <p:cond delay="0"/>
                                          </p:stCondLst>
                                        </p:cTn>
                                        <p:tgtEl>
                                          <p:spTgt spid="503"/>
                                        </p:tgtEl>
                                        <p:attrNameLst>
                                          <p:attrName>style.visibility</p:attrName>
                                        </p:attrNameLst>
                                      </p:cBhvr>
                                      <p:to>
                                        <p:strVal val="visible"/>
                                      </p:to>
                                    </p:set>
                                    <p:anim calcmode="lin" valueType="num">
                                      <p:cBhvr>
                                        <p:cTn id="582" dur="50" fill="hold"/>
                                        <p:tgtEl>
                                          <p:spTgt spid="503"/>
                                        </p:tgtEl>
                                        <p:attrNameLst>
                                          <p:attrName>ppt_w</p:attrName>
                                        </p:attrNameLst>
                                      </p:cBhvr>
                                      <p:tavLst>
                                        <p:tav tm="0">
                                          <p:val>
                                            <p:fltVal val="0"/>
                                          </p:val>
                                        </p:tav>
                                        <p:tav tm="100000">
                                          <p:val>
                                            <p:strVal val="#ppt_w"/>
                                          </p:val>
                                        </p:tav>
                                      </p:tavLst>
                                    </p:anim>
                                    <p:anim calcmode="lin" valueType="num">
                                      <p:cBhvr>
                                        <p:cTn id="583" dur="50" fill="hold"/>
                                        <p:tgtEl>
                                          <p:spTgt spid="503"/>
                                        </p:tgtEl>
                                        <p:attrNameLst>
                                          <p:attrName>ppt_h</p:attrName>
                                        </p:attrNameLst>
                                      </p:cBhvr>
                                      <p:tavLst>
                                        <p:tav tm="0">
                                          <p:val>
                                            <p:fltVal val="0"/>
                                          </p:val>
                                        </p:tav>
                                        <p:tav tm="100000">
                                          <p:val>
                                            <p:strVal val="#ppt_h"/>
                                          </p:val>
                                        </p:tav>
                                      </p:tavLst>
                                    </p:anim>
                                  </p:childTnLst>
                                </p:cTn>
                              </p:par>
                            </p:childTnLst>
                          </p:cTn>
                        </p:par>
                        <p:par>
                          <p:cTn id="584" fill="hold">
                            <p:stCondLst>
                              <p:cond delay="5800"/>
                            </p:stCondLst>
                            <p:childTnLst>
                              <p:par>
                                <p:cTn id="585" presetID="23" presetClass="entr" presetSubtype="16" fill="hold" grpId="0" nodeType="afterEffect">
                                  <p:stCondLst>
                                    <p:cond delay="0"/>
                                  </p:stCondLst>
                                  <p:childTnLst>
                                    <p:set>
                                      <p:cBhvr>
                                        <p:cTn id="586" dur="1" fill="hold">
                                          <p:stCondLst>
                                            <p:cond delay="0"/>
                                          </p:stCondLst>
                                        </p:cTn>
                                        <p:tgtEl>
                                          <p:spTgt spid="504"/>
                                        </p:tgtEl>
                                        <p:attrNameLst>
                                          <p:attrName>style.visibility</p:attrName>
                                        </p:attrNameLst>
                                      </p:cBhvr>
                                      <p:to>
                                        <p:strVal val="visible"/>
                                      </p:to>
                                    </p:set>
                                    <p:anim calcmode="lin" valueType="num">
                                      <p:cBhvr>
                                        <p:cTn id="587" dur="50" fill="hold"/>
                                        <p:tgtEl>
                                          <p:spTgt spid="504"/>
                                        </p:tgtEl>
                                        <p:attrNameLst>
                                          <p:attrName>ppt_w</p:attrName>
                                        </p:attrNameLst>
                                      </p:cBhvr>
                                      <p:tavLst>
                                        <p:tav tm="0">
                                          <p:val>
                                            <p:fltVal val="0"/>
                                          </p:val>
                                        </p:tav>
                                        <p:tav tm="100000">
                                          <p:val>
                                            <p:strVal val="#ppt_w"/>
                                          </p:val>
                                        </p:tav>
                                      </p:tavLst>
                                    </p:anim>
                                    <p:anim calcmode="lin" valueType="num">
                                      <p:cBhvr>
                                        <p:cTn id="588" dur="50" fill="hold"/>
                                        <p:tgtEl>
                                          <p:spTgt spid="5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2" grpId="0" animBg="1"/>
      <p:bldP spid="23" grpId="0" animBg="1"/>
      <p:bldP spid="25" grpId="0" animBg="1"/>
      <p:bldP spid="27" grpId="0" animBg="1"/>
      <p:bldP spid="28" grpId="0" animBg="1"/>
      <p:bldP spid="30" grpId="0" animBg="1"/>
      <p:bldP spid="31"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7" grpId="0" animBg="1"/>
      <p:bldP spid="62" grpId="0" animBg="1"/>
      <p:bldP spid="63" grpId="0" animBg="1"/>
      <p:bldP spid="66" grpId="0" animBg="1"/>
      <p:bldP spid="70" grpId="0" animBg="1"/>
      <p:bldP spid="71" grpId="0" animBg="1"/>
      <p:bldP spid="74" grpId="0" animBg="1"/>
      <p:bldP spid="76" grpId="0" animBg="1"/>
      <p:bldP spid="77" grpId="0" animBg="1"/>
      <p:bldP spid="79" grpId="0" animBg="1"/>
      <p:bldP spid="81" grpId="0" animBg="1"/>
      <p:bldP spid="83" grpId="0" animBg="1"/>
      <p:bldP spid="84" grpId="0" animBg="1"/>
      <p:bldP spid="85" grpId="0" animBg="1"/>
      <p:bldP spid="86" grpId="0" animBg="1"/>
      <p:bldP spid="87" grpId="0" animBg="1"/>
      <p:bldP spid="88" grpId="0" animBg="1"/>
      <p:bldP spid="89" grpId="0" animBg="1"/>
      <p:bldP spid="90" grpId="0" animBg="1"/>
      <p:bldP spid="94" grpId="0" animBg="1"/>
      <p:bldP spid="102" grpId="0" animBg="1"/>
      <p:bldP spid="104" grpId="0" animBg="1"/>
      <p:bldP spid="105" grpId="0" animBg="1"/>
      <p:bldP spid="109" grpId="0" animBg="1"/>
      <p:bldP spid="112" grpId="0" animBg="1"/>
      <p:bldP spid="113" grpId="0" animBg="1"/>
      <p:bldP spid="115" grpId="0" animBg="1"/>
      <p:bldP spid="116"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4" grpId="0" animBg="1"/>
      <p:bldP spid="195" grpId="0" animBg="1"/>
      <p:bldP spid="196" grpId="0" animBg="1"/>
      <p:bldP spid="226" grpId="0" animBg="1"/>
      <p:bldP spid="227" grpId="0" animBg="1"/>
      <p:bldP spid="229" grpId="0" animBg="1"/>
      <p:bldP spid="231" grpId="0" animBg="1"/>
      <p:bldP spid="234" grpId="0" animBg="1"/>
      <p:bldP spid="235" grpId="0" animBg="1"/>
      <p:bldP spid="238" grpId="0" animBg="1"/>
      <p:bldP spid="322" grpId="0" animBg="1"/>
      <p:bldP spid="324" grpId="0" animBg="1"/>
      <p:bldP spid="325" grpId="0" animBg="1"/>
      <p:bldP spid="326" grpId="0" animBg="1"/>
      <p:bldP spid="327" grpId="0" animBg="1"/>
      <p:bldP spid="370" grpId="0" animBg="1"/>
      <p:bldP spid="372" grpId="0" animBg="1"/>
      <p:bldP spid="373" grpId="0" animBg="1"/>
      <p:bldP spid="374" grpId="0" animBg="1"/>
      <p:bldP spid="375" grpId="0" animBg="1"/>
      <p:bldP spid="376" grpId="0" animBg="1"/>
      <p:bldP spid="447"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1 - light">
    <p:bg>
      <p:bgPr>
        <a:solidFill>
          <a:schemeClr val="bg1"/>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5EEACB46-08AD-3E4D-8615-08D846C345A1}"/>
              </a:ext>
            </a:extLst>
          </p:cNvPr>
          <p:cNvSpPr/>
          <p:nvPr userDrawn="1"/>
        </p:nvSpPr>
        <p:spPr>
          <a:xfrm>
            <a:off x="7308546"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BB9E6BB6-0FDD-F646-975E-66496A53025E}"/>
              </a:ext>
            </a:extLst>
          </p:cNvPr>
          <p:cNvSpPr/>
          <p:nvPr userDrawn="1"/>
        </p:nvSpPr>
        <p:spPr>
          <a:xfrm rot="10800000">
            <a:off x="7503330"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AC1375DD-45D2-4941-86E7-31885FFF7F55}"/>
              </a:ext>
            </a:extLst>
          </p:cNvPr>
          <p:cNvSpPr/>
          <p:nvPr userDrawn="1"/>
        </p:nvSpPr>
        <p:spPr>
          <a:xfrm rot="10800000">
            <a:off x="7892898"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267B42CD-F1B2-3C46-ADA8-18737FE5CCA7}"/>
              </a:ext>
            </a:extLst>
          </p:cNvPr>
          <p:cNvSpPr/>
          <p:nvPr userDrawn="1"/>
        </p:nvSpPr>
        <p:spPr>
          <a:xfrm rot="10800000">
            <a:off x="8280922" y="15663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E190FD28-E2CB-9544-A840-BE3A455103D7}"/>
              </a:ext>
            </a:extLst>
          </p:cNvPr>
          <p:cNvSpPr/>
          <p:nvPr userDrawn="1"/>
        </p:nvSpPr>
        <p:spPr>
          <a:xfrm>
            <a:off x="8478213" y="16070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0C0C63AA-DBB4-B848-A166-8523D6EE23D1}"/>
              </a:ext>
            </a:extLst>
          </p:cNvPr>
          <p:cNvSpPr/>
          <p:nvPr userDrawn="1"/>
        </p:nvSpPr>
        <p:spPr>
          <a:xfrm rot="10800000">
            <a:off x="8481914" y="12147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11DA418E-6E30-F045-8461-0CF69663D18C}"/>
              </a:ext>
            </a:extLst>
          </p:cNvPr>
          <p:cNvSpPr/>
          <p:nvPr userDrawn="1"/>
        </p:nvSpPr>
        <p:spPr>
          <a:xfrm>
            <a:off x="6135455"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73927D1-7208-664E-ACF8-D71E9074AFFE}"/>
              </a:ext>
            </a:extLst>
          </p:cNvPr>
          <p:cNvSpPr/>
          <p:nvPr userDrawn="1"/>
        </p:nvSpPr>
        <p:spPr>
          <a:xfrm>
            <a:off x="6526842"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59A31545-6F9C-6842-BC42-AF35651C95E8}"/>
              </a:ext>
            </a:extLst>
          </p:cNvPr>
          <p:cNvSpPr/>
          <p:nvPr userDrawn="1"/>
        </p:nvSpPr>
        <p:spPr>
          <a:xfrm>
            <a:off x="6332395"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F6354267-160D-2340-96D0-14F5D190C1B4}"/>
              </a:ext>
            </a:extLst>
          </p:cNvPr>
          <p:cNvSpPr/>
          <p:nvPr userDrawn="1"/>
        </p:nvSpPr>
        <p:spPr>
          <a:xfrm rot="10800000">
            <a:off x="5942827" y="228069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F7DF25C0-3635-5145-BCEF-5AE819800548}"/>
              </a:ext>
            </a:extLst>
          </p:cNvPr>
          <p:cNvSpPr/>
          <p:nvPr userDrawn="1"/>
        </p:nvSpPr>
        <p:spPr>
          <a:xfrm>
            <a:off x="6720419" y="195990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48EB911B-AE9E-6F4A-A7BC-5B257CB2B21C}"/>
              </a:ext>
            </a:extLst>
          </p:cNvPr>
          <p:cNvSpPr/>
          <p:nvPr userDrawn="1"/>
        </p:nvSpPr>
        <p:spPr>
          <a:xfrm>
            <a:off x="6917710" y="23172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CBD22959-DD19-0741-997B-DA23D62B5FAB}"/>
              </a:ext>
            </a:extLst>
          </p:cNvPr>
          <p:cNvSpPr/>
          <p:nvPr userDrawn="1"/>
        </p:nvSpPr>
        <p:spPr>
          <a:xfrm rot="10800000">
            <a:off x="6921411" y="19249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C753E1FD-2EF0-044D-BAF8-60C3E2ED8D56}"/>
              </a:ext>
            </a:extLst>
          </p:cNvPr>
          <p:cNvSpPr/>
          <p:nvPr userDrawn="1"/>
        </p:nvSpPr>
        <p:spPr>
          <a:xfrm>
            <a:off x="7308546"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1EBD9893-6984-8241-ABA5-3DD2D465AE65}"/>
              </a:ext>
            </a:extLst>
          </p:cNvPr>
          <p:cNvSpPr/>
          <p:nvPr userDrawn="1"/>
        </p:nvSpPr>
        <p:spPr>
          <a:xfrm>
            <a:off x="7695958"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2CDCC844-B704-DC46-96F8-1B6B466F6BCE}"/>
              </a:ext>
            </a:extLst>
          </p:cNvPr>
          <p:cNvSpPr/>
          <p:nvPr userDrawn="1"/>
        </p:nvSpPr>
        <p:spPr>
          <a:xfrm>
            <a:off x="8087345"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91D51488-9074-1A47-A272-94B3614BC1F1}"/>
              </a:ext>
            </a:extLst>
          </p:cNvPr>
          <p:cNvSpPr/>
          <p:nvPr userDrawn="1"/>
        </p:nvSpPr>
        <p:spPr>
          <a:xfrm>
            <a:off x="7503330"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B705EB8D-A552-D24A-951E-5E8A079DD0C4}"/>
              </a:ext>
            </a:extLst>
          </p:cNvPr>
          <p:cNvSpPr/>
          <p:nvPr userDrawn="1"/>
        </p:nvSpPr>
        <p:spPr>
          <a:xfrm>
            <a:off x="7892898"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D417B011-0E08-464C-A4E9-240692415FF6}"/>
              </a:ext>
            </a:extLst>
          </p:cNvPr>
          <p:cNvSpPr/>
          <p:nvPr userDrawn="1"/>
        </p:nvSpPr>
        <p:spPr>
          <a:xfrm rot="10800000">
            <a:off x="7503330" y="228069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49129A0B-C1A4-154C-8215-7450D411293F}"/>
              </a:ext>
            </a:extLst>
          </p:cNvPr>
          <p:cNvSpPr/>
          <p:nvPr userDrawn="1"/>
        </p:nvSpPr>
        <p:spPr>
          <a:xfrm rot="10800000">
            <a:off x="8083981" y="19220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5FA33795-CA9D-9141-887E-B8840F61C0E0}"/>
              </a:ext>
            </a:extLst>
          </p:cNvPr>
          <p:cNvSpPr/>
          <p:nvPr userDrawn="1"/>
        </p:nvSpPr>
        <p:spPr>
          <a:xfrm rot="10800000">
            <a:off x="8280922" y="227657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A0F349E3-6777-2B43-AB79-D7695467498D}"/>
              </a:ext>
            </a:extLst>
          </p:cNvPr>
          <p:cNvSpPr/>
          <p:nvPr userDrawn="1"/>
        </p:nvSpPr>
        <p:spPr>
          <a:xfrm>
            <a:off x="8280922" y="195990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C5BEA989-A1F8-6844-B51D-9DC74B1CE2BB}"/>
              </a:ext>
            </a:extLst>
          </p:cNvPr>
          <p:cNvSpPr/>
          <p:nvPr userDrawn="1"/>
        </p:nvSpPr>
        <p:spPr>
          <a:xfrm rot="10800000">
            <a:off x="7307275" y="192290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E49BFC11-7240-2F4A-B362-00528239CD4A}"/>
              </a:ext>
            </a:extLst>
          </p:cNvPr>
          <p:cNvSpPr/>
          <p:nvPr userDrawn="1"/>
        </p:nvSpPr>
        <p:spPr>
          <a:xfrm>
            <a:off x="8478213" y="23172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2CE328F3-9E7F-AD41-A560-B61C6512AA87}"/>
              </a:ext>
            </a:extLst>
          </p:cNvPr>
          <p:cNvSpPr/>
          <p:nvPr userDrawn="1"/>
        </p:nvSpPr>
        <p:spPr>
          <a:xfrm rot="10800000">
            <a:off x="8481914" y="19249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A586A22D-454C-184B-8C55-7FD8757E44B4}"/>
              </a:ext>
            </a:extLst>
          </p:cNvPr>
          <p:cNvSpPr/>
          <p:nvPr userDrawn="1"/>
        </p:nvSpPr>
        <p:spPr>
          <a:xfrm>
            <a:off x="8876917"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A2A99D98-6E28-3740-890B-05CA20EC514B}"/>
              </a:ext>
            </a:extLst>
          </p:cNvPr>
          <p:cNvSpPr/>
          <p:nvPr userDrawn="1"/>
        </p:nvSpPr>
        <p:spPr>
          <a:xfrm>
            <a:off x="9264329"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B409338D-4F07-8F48-8BD8-1DEE56CBB802}"/>
              </a:ext>
            </a:extLst>
          </p:cNvPr>
          <p:cNvSpPr/>
          <p:nvPr userDrawn="1"/>
        </p:nvSpPr>
        <p:spPr>
          <a:xfrm>
            <a:off x="9655716"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6D2D9648-0158-4447-A0D9-45BF5678563B}"/>
              </a:ext>
            </a:extLst>
          </p:cNvPr>
          <p:cNvSpPr/>
          <p:nvPr userDrawn="1"/>
        </p:nvSpPr>
        <p:spPr>
          <a:xfrm>
            <a:off x="9071701" y="12538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C9379BAC-1E0E-AB4F-B977-73A62B5951A6}"/>
              </a:ext>
            </a:extLst>
          </p:cNvPr>
          <p:cNvSpPr/>
          <p:nvPr userDrawn="1"/>
        </p:nvSpPr>
        <p:spPr>
          <a:xfrm rot="10800000">
            <a:off x="9071701"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A2CDCCE6-5860-F943-848C-B67A6B3836B9}"/>
              </a:ext>
            </a:extLst>
          </p:cNvPr>
          <p:cNvSpPr/>
          <p:nvPr userDrawn="1"/>
        </p:nvSpPr>
        <p:spPr>
          <a:xfrm rot="10800000">
            <a:off x="9461269"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D698B9A8-C8BD-4540-890A-713B8EE30900}"/>
              </a:ext>
            </a:extLst>
          </p:cNvPr>
          <p:cNvSpPr/>
          <p:nvPr userDrawn="1"/>
        </p:nvSpPr>
        <p:spPr>
          <a:xfrm>
            <a:off x="9849293" y="12496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EF305E91-CBC6-2F4A-BFBC-E3CAA89426C6}"/>
              </a:ext>
            </a:extLst>
          </p:cNvPr>
          <p:cNvSpPr/>
          <p:nvPr userDrawn="1"/>
        </p:nvSpPr>
        <p:spPr>
          <a:xfrm>
            <a:off x="8683018" y="12504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4159A227-FFC5-EC49-A9F7-362FC5720FB0}"/>
              </a:ext>
            </a:extLst>
          </p:cNvPr>
          <p:cNvSpPr/>
          <p:nvPr userDrawn="1"/>
        </p:nvSpPr>
        <p:spPr>
          <a:xfrm>
            <a:off x="10046584" y="16070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42442BA8-57BD-2946-978A-271642996622}"/>
              </a:ext>
            </a:extLst>
          </p:cNvPr>
          <p:cNvSpPr/>
          <p:nvPr userDrawn="1"/>
        </p:nvSpPr>
        <p:spPr>
          <a:xfrm rot="10800000">
            <a:off x="10050285" y="12147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14F3E2DE-1942-D64B-8ECD-60229ECB6515}"/>
              </a:ext>
            </a:extLst>
          </p:cNvPr>
          <p:cNvSpPr/>
          <p:nvPr userDrawn="1"/>
        </p:nvSpPr>
        <p:spPr>
          <a:xfrm>
            <a:off x="10437420"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E1E7E8E2-67ED-9041-9A81-4186B3C227C3}"/>
              </a:ext>
            </a:extLst>
          </p:cNvPr>
          <p:cNvSpPr/>
          <p:nvPr userDrawn="1"/>
        </p:nvSpPr>
        <p:spPr>
          <a:xfrm>
            <a:off x="10824832"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F45C5FFB-29B7-0A4F-B18B-4C8898DCB9D0}"/>
              </a:ext>
            </a:extLst>
          </p:cNvPr>
          <p:cNvSpPr/>
          <p:nvPr userDrawn="1"/>
        </p:nvSpPr>
        <p:spPr>
          <a:xfrm>
            <a:off x="11216219" y="16082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90E3C552-944F-9C40-B11D-129B1256AEC8}"/>
              </a:ext>
            </a:extLst>
          </p:cNvPr>
          <p:cNvSpPr/>
          <p:nvPr userDrawn="1"/>
        </p:nvSpPr>
        <p:spPr>
          <a:xfrm>
            <a:off x="10632204" y="12538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76B59789-CD43-B04E-BB70-7B51BF56F2AB}"/>
              </a:ext>
            </a:extLst>
          </p:cNvPr>
          <p:cNvSpPr/>
          <p:nvPr userDrawn="1"/>
        </p:nvSpPr>
        <p:spPr>
          <a:xfrm rot="10800000">
            <a:off x="10632204"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9F7A8425-9A1A-284D-BA77-696E24BCCBDE}"/>
              </a:ext>
            </a:extLst>
          </p:cNvPr>
          <p:cNvSpPr/>
          <p:nvPr userDrawn="1"/>
        </p:nvSpPr>
        <p:spPr>
          <a:xfrm rot="10800000">
            <a:off x="11021772" y="15704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DF5F043B-DD11-3840-AC9D-28A3F702878C}"/>
              </a:ext>
            </a:extLst>
          </p:cNvPr>
          <p:cNvSpPr/>
          <p:nvPr userDrawn="1"/>
        </p:nvSpPr>
        <p:spPr>
          <a:xfrm rot="10800000">
            <a:off x="10824832" y="12160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A4C3B279-E446-8F44-A980-115B46AE5B94}"/>
              </a:ext>
            </a:extLst>
          </p:cNvPr>
          <p:cNvSpPr/>
          <p:nvPr userDrawn="1"/>
        </p:nvSpPr>
        <p:spPr>
          <a:xfrm rot="10800000">
            <a:off x="11212855" y="12118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27A82A0D-FFCC-CC4E-9F1E-412246FC57C6}"/>
              </a:ext>
            </a:extLst>
          </p:cNvPr>
          <p:cNvSpPr/>
          <p:nvPr userDrawn="1"/>
        </p:nvSpPr>
        <p:spPr>
          <a:xfrm rot="10800000">
            <a:off x="11409796" y="15663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43DD257-688F-304F-A965-2F756927E62B}"/>
              </a:ext>
            </a:extLst>
          </p:cNvPr>
          <p:cNvSpPr/>
          <p:nvPr userDrawn="1"/>
        </p:nvSpPr>
        <p:spPr>
          <a:xfrm rot="10800000">
            <a:off x="10243521" y="15671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178076C5-FD66-5E41-8005-18FFB870C53B}"/>
              </a:ext>
            </a:extLst>
          </p:cNvPr>
          <p:cNvSpPr/>
          <p:nvPr userDrawn="1"/>
        </p:nvSpPr>
        <p:spPr>
          <a:xfrm>
            <a:off x="10243521" y="12504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B6EFCC9A-2CB4-394D-848C-F65EC1FA1E28}"/>
              </a:ext>
            </a:extLst>
          </p:cNvPr>
          <p:cNvSpPr/>
          <p:nvPr userDrawn="1"/>
        </p:nvSpPr>
        <p:spPr>
          <a:xfrm>
            <a:off x="11607087" y="16070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B321EB72-5A0F-F24F-87B2-0D65845269C8}"/>
              </a:ext>
            </a:extLst>
          </p:cNvPr>
          <p:cNvSpPr/>
          <p:nvPr userDrawn="1"/>
        </p:nvSpPr>
        <p:spPr>
          <a:xfrm rot="10800000">
            <a:off x="11804024" y="15671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76D5F019-105D-2944-B33B-6A6732A4E2B4}"/>
              </a:ext>
            </a:extLst>
          </p:cNvPr>
          <p:cNvSpPr/>
          <p:nvPr userDrawn="1"/>
        </p:nvSpPr>
        <p:spPr>
          <a:xfrm>
            <a:off x="8876917"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E6FF960B-126B-7846-A576-A3D55814E1A2}"/>
              </a:ext>
            </a:extLst>
          </p:cNvPr>
          <p:cNvSpPr/>
          <p:nvPr userDrawn="1"/>
        </p:nvSpPr>
        <p:spPr>
          <a:xfrm>
            <a:off x="9264329"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6965DF3C-F342-1F4A-AA7C-62B16B229B57}"/>
              </a:ext>
            </a:extLst>
          </p:cNvPr>
          <p:cNvSpPr/>
          <p:nvPr userDrawn="1"/>
        </p:nvSpPr>
        <p:spPr>
          <a:xfrm>
            <a:off x="9655716"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56573E5E-9E9E-C242-BF0C-9EE7CC2B12C3}"/>
              </a:ext>
            </a:extLst>
          </p:cNvPr>
          <p:cNvSpPr/>
          <p:nvPr userDrawn="1"/>
        </p:nvSpPr>
        <p:spPr>
          <a:xfrm>
            <a:off x="9071701"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DCFBA02C-2A97-754C-9E70-5B8C1F5DE66E}"/>
              </a:ext>
            </a:extLst>
          </p:cNvPr>
          <p:cNvSpPr/>
          <p:nvPr userDrawn="1"/>
        </p:nvSpPr>
        <p:spPr>
          <a:xfrm>
            <a:off x="9461269"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74C58EBD-7990-3948-9EC9-DD8D9074F074}"/>
              </a:ext>
            </a:extLst>
          </p:cNvPr>
          <p:cNvSpPr/>
          <p:nvPr userDrawn="1"/>
        </p:nvSpPr>
        <p:spPr>
          <a:xfrm rot="10800000">
            <a:off x="9071701" y="228069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044E36D5-C0EB-8744-BD82-04E42646403D}"/>
              </a:ext>
            </a:extLst>
          </p:cNvPr>
          <p:cNvSpPr/>
          <p:nvPr userDrawn="1"/>
        </p:nvSpPr>
        <p:spPr>
          <a:xfrm rot="10800000">
            <a:off x="9264329" y="192622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FDB9853A-7312-0A4C-9656-A8074B3EA3FD}"/>
              </a:ext>
            </a:extLst>
          </p:cNvPr>
          <p:cNvSpPr/>
          <p:nvPr userDrawn="1"/>
        </p:nvSpPr>
        <p:spPr>
          <a:xfrm rot="10800000">
            <a:off x="9849293" y="227657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303799C3-02B6-7549-B5B7-E9C41076DF4B}"/>
              </a:ext>
            </a:extLst>
          </p:cNvPr>
          <p:cNvSpPr/>
          <p:nvPr userDrawn="1"/>
        </p:nvSpPr>
        <p:spPr>
          <a:xfrm>
            <a:off x="9849293" y="195990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9574A278-21E0-3743-AC59-C51E2442F9CC}"/>
              </a:ext>
            </a:extLst>
          </p:cNvPr>
          <p:cNvSpPr/>
          <p:nvPr userDrawn="1"/>
        </p:nvSpPr>
        <p:spPr>
          <a:xfrm rot="10800000">
            <a:off x="8875646" y="192290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E00CA937-482D-1E48-BC2D-1C3DD09175CB}"/>
              </a:ext>
            </a:extLst>
          </p:cNvPr>
          <p:cNvSpPr/>
          <p:nvPr userDrawn="1"/>
        </p:nvSpPr>
        <p:spPr>
          <a:xfrm rot="10800000">
            <a:off x="8683018" y="227737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A94DC75C-9700-9847-8CD3-430FDF34C1B3}"/>
              </a:ext>
            </a:extLst>
          </p:cNvPr>
          <p:cNvSpPr/>
          <p:nvPr userDrawn="1"/>
        </p:nvSpPr>
        <p:spPr>
          <a:xfrm>
            <a:off x="10046584" y="23172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6C0301A2-BC7A-3147-BB98-0847F71A8E04}"/>
              </a:ext>
            </a:extLst>
          </p:cNvPr>
          <p:cNvSpPr/>
          <p:nvPr userDrawn="1"/>
        </p:nvSpPr>
        <p:spPr>
          <a:xfrm rot="10800000">
            <a:off x="10050285" y="19249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9D9FB7CB-CB75-404C-9BF7-A2975D356DDB}"/>
              </a:ext>
            </a:extLst>
          </p:cNvPr>
          <p:cNvSpPr/>
          <p:nvPr userDrawn="1"/>
        </p:nvSpPr>
        <p:spPr>
          <a:xfrm>
            <a:off x="10437420"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04F17376-8AC6-BF4C-B160-70084E5D18BF}"/>
              </a:ext>
            </a:extLst>
          </p:cNvPr>
          <p:cNvSpPr/>
          <p:nvPr userDrawn="1"/>
        </p:nvSpPr>
        <p:spPr>
          <a:xfrm>
            <a:off x="10824832"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5F805EC8-CBAC-3449-A915-628C5A7801BA}"/>
              </a:ext>
            </a:extLst>
          </p:cNvPr>
          <p:cNvSpPr/>
          <p:nvPr userDrawn="1"/>
        </p:nvSpPr>
        <p:spPr>
          <a:xfrm>
            <a:off x="11216219" y="231850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6652F070-4284-E843-AC21-C83EE5CB1EBE}"/>
              </a:ext>
            </a:extLst>
          </p:cNvPr>
          <p:cNvSpPr/>
          <p:nvPr userDrawn="1"/>
        </p:nvSpPr>
        <p:spPr>
          <a:xfrm>
            <a:off x="10632204"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61C535B1-EE79-3440-BC9F-1A1E306E0946}"/>
              </a:ext>
            </a:extLst>
          </p:cNvPr>
          <p:cNvSpPr/>
          <p:nvPr userDrawn="1"/>
        </p:nvSpPr>
        <p:spPr>
          <a:xfrm>
            <a:off x="11021772" y="196403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07C953BF-AB7E-4449-A72E-2B5D79B78BEF}"/>
              </a:ext>
            </a:extLst>
          </p:cNvPr>
          <p:cNvSpPr/>
          <p:nvPr userDrawn="1"/>
        </p:nvSpPr>
        <p:spPr>
          <a:xfrm rot="10800000">
            <a:off x="10632204" y="228069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4171F716-EDFD-3740-8C14-8D2C92D92978}"/>
              </a:ext>
            </a:extLst>
          </p:cNvPr>
          <p:cNvSpPr/>
          <p:nvPr userDrawn="1"/>
        </p:nvSpPr>
        <p:spPr>
          <a:xfrm rot="10800000">
            <a:off x="11021772" y="228069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632338D9-E4D9-D546-A15E-CF153DD6E6F6}"/>
              </a:ext>
            </a:extLst>
          </p:cNvPr>
          <p:cNvSpPr/>
          <p:nvPr userDrawn="1"/>
        </p:nvSpPr>
        <p:spPr>
          <a:xfrm rot="10800000">
            <a:off x="11212855" y="19220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95681E3B-E5FF-BA4C-9EE0-5A6CBA1E7F47}"/>
              </a:ext>
            </a:extLst>
          </p:cNvPr>
          <p:cNvSpPr/>
          <p:nvPr userDrawn="1"/>
        </p:nvSpPr>
        <p:spPr>
          <a:xfrm rot="10800000">
            <a:off x="11409796" y="227657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FEE1D44F-B09B-8745-ABA4-BD7BE751F3FD}"/>
              </a:ext>
            </a:extLst>
          </p:cNvPr>
          <p:cNvSpPr/>
          <p:nvPr userDrawn="1"/>
        </p:nvSpPr>
        <p:spPr>
          <a:xfrm>
            <a:off x="11409796" y="195990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75F569B6-2357-0040-B0B7-D9EB9D960E49}"/>
              </a:ext>
            </a:extLst>
          </p:cNvPr>
          <p:cNvSpPr/>
          <p:nvPr userDrawn="1"/>
        </p:nvSpPr>
        <p:spPr>
          <a:xfrm rot="10800000">
            <a:off x="10436149" y="192290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F1DB39E7-3804-3C49-89D3-F80A7F756E9C}"/>
              </a:ext>
            </a:extLst>
          </p:cNvPr>
          <p:cNvSpPr/>
          <p:nvPr userDrawn="1"/>
        </p:nvSpPr>
        <p:spPr>
          <a:xfrm rot="10800000">
            <a:off x="10243521" y="227737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DB7C58D5-73E3-FD4E-9A5A-193622C5DEAF}"/>
              </a:ext>
            </a:extLst>
          </p:cNvPr>
          <p:cNvSpPr/>
          <p:nvPr userDrawn="1"/>
        </p:nvSpPr>
        <p:spPr>
          <a:xfrm>
            <a:off x="10243521" y="19607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7E5ED190-C156-9F45-A189-25B0F4855BD4}"/>
              </a:ext>
            </a:extLst>
          </p:cNvPr>
          <p:cNvSpPr/>
          <p:nvPr userDrawn="1"/>
        </p:nvSpPr>
        <p:spPr>
          <a:xfrm>
            <a:off x="11607087" y="23172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9B1B85F7-C590-A443-9ABE-B0950C13D7B0}"/>
              </a:ext>
            </a:extLst>
          </p:cNvPr>
          <p:cNvSpPr/>
          <p:nvPr userDrawn="1"/>
        </p:nvSpPr>
        <p:spPr>
          <a:xfrm rot="10800000">
            <a:off x="11610788" y="19249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C25C592D-5A2F-2648-85E2-953EAA9B38AE}"/>
              </a:ext>
            </a:extLst>
          </p:cNvPr>
          <p:cNvSpPr/>
          <p:nvPr userDrawn="1"/>
        </p:nvSpPr>
        <p:spPr>
          <a:xfrm rot="10800000">
            <a:off x="11804024" y="227737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107EB41A-9E01-0F4E-BD60-D9F28753C582}"/>
              </a:ext>
            </a:extLst>
          </p:cNvPr>
          <p:cNvSpPr/>
          <p:nvPr userDrawn="1"/>
        </p:nvSpPr>
        <p:spPr>
          <a:xfrm>
            <a:off x="11804024" y="19607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5CD30E9C-07A8-4343-B213-D85C996AE709}"/>
              </a:ext>
            </a:extLst>
          </p:cNvPr>
          <p:cNvSpPr/>
          <p:nvPr userDrawn="1"/>
        </p:nvSpPr>
        <p:spPr>
          <a:xfrm>
            <a:off x="6135455"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479DD921-22AD-324D-B864-1356FDF050A3}"/>
              </a:ext>
            </a:extLst>
          </p:cNvPr>
          <p:cNvSpPr/>
          <p:nvPr userDrawn="1"/>
        </p:nvSpPr>
        <p:spPr>
          <a:xfrm>
            <a:off x="6526842"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15A4D8F5-614E-C64C-B812-64EAB52DC5B8}"/>
              </a:ext>
            </a:extLst>
          </p:cNvPr>
          <p:cNvSpPr/>
          <p:nvPr userDrawn="1"/>
        </p:nvSpPr>
        <p:spPr>
          <a:xfrm>
            <a:off x="5942827"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317FBFEA-2F88-E544-B99B-513C20099346}"/>
              </a:ext>
            </a:extLst>
          </p:cNvPr>
          <p:cNvSpPr/>
          <p:nvPr userDrawn="1"/>
        </p:nvSpPr>
        <p:spPr>
          <a:xfrm>
            <a:off x="6332395"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DE92B948-320A-FE44-AC34-8D51CC142204}"/>
              </a:ext>
            </a:extLst>
          </p:cNvPr>
          <p:cNvSpPr/>
          <p:nvPr userDrawn="1"/>
        </p:nvSpPr>
        <p:spPr>
          <a:xfrm rot="10800000">
            <a:off x="6135455" y="26400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E0E9BEE3-BB2B-CE4A-9CAE-7A6E17EF92F4}"/>
              </a:ext>
            </a:extLst>
          </p:cNvPr>
          <p:cNvSpPr/>
          <p:nvPr userDrawn="1"/>
        </p:nvSpPr>
        <p:spPr>
          <a:xfrm rot="10800000">
            <a:off x="6720419" y="29904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E60CF926-E44E-E64E-B519-B92B21ACEEC5}"/>
              </a:ext>
            </a:extLst>
          </p:cNvPr>
          <p:cNvSpPr/>
          <p:nvPr userDrawn="1"/>
        </p:nvSpPr>
        <p:spPr>
          <a:xfrm>
            <a:off x="6720419" y="26737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D1A4CBE2-0ED2-FB4D-A88F-A82B86FE8C5A}"/>
              </a:ext>
            </a:extLst>
          </p:cNvPr>
          <p:cNvSpPr/>
          <p:nvPr userDrawn="1"/>
        </p:nvSpPr>
        <p:spPr>
          <a:xfrm>
            <a:off x="6917710" y="3031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DB7CBC39-E387-AF43-B75F-E86360981FF3}"/>
              </a:ext>
            </a:extLst>
          </p:cNvPr>
          <p:cNvSpPr/>
          <p:nvPr userDrawn="1"/>
        </p:nvSpPr>
        <p:spPr>
          <a:xfrm rot="10800000">
            <a:off x="6921410" y="2638804"/>
            <a:ext cx="667597" cy="596743"/>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BC9497E3-712A-CA4C-91BF-87241D50B914}"/>
              </a:ext>
            </a:extLst>
          </p:cNvPr>
          <p:cNvSpPr/>
          <p:nvPr userDrawn="1"/>
        </p:nvSpPr>
        <p:spPr>
          <a:xfrm>
            <a:off x="7308546"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2F054166-875B-8D4D-8528-C3FBE843B301}"/>
              </a:ext>
            </a:extLst>
          </p:cNvPr>
          <p:cNvSpPr/>
          <p:nvPr userDrawn="1"/>
        </p:nvSpPr>
        <p:spPr>
          <a:xfrm>
            <a:off x="7295399" y="3031092"/>
            <a:ext cx="1071938" cy="958171"/>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1197D08-DE9C-B842-92FE-270E44ED8E58}"/>
              </a:ext>
            </a:extLst>
          </p:cNvPr>
          <p:cNvSpPr/>
          <p:nvPr userDrawn="1"/>
        </p:nvSpPr>
        <p:spPr>
          <a:xfrm>
            <a:off x="8087345"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09E7C1ED-F883-C648-944B-D4FA6A8272AD}"/>
              </a:ext>
            </a:extLst>
          </p:cNvPr>
          <p:cNvSpPr/>
          <p:nvPr userDrawn="1"/>
        </p:nvSpPr>
        <p:spPr>
          <a:xfrm>
            <a:off x="7503330"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4B76D9DC-16E4-5848-AE75-9B5634F8F0F9}"/>
              </a:ext>
            </a:extLst>
          </p:cNvPr>
          <p:cNvSpPr/>
          <p:nvPr userDrawn="1"/>
        </p:nvSpPr>
        <p:spPr>
          <a:xfrm>
            <a:off x="7892898"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080054D0-B531-504F-B27D-5076BB22D29B}"/>
              </a:ext>
            </a:extLst>
          </p:cNvPr>
          <p:cNvSpPr/>
          <p:nvPr userDrawn="1"/>
        </p:nvSpPr>
        <p:spPr>
          <a:xfrm rot="10800000">
            <a:off x="7503330" y="29945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E9388A3A-B2CA-0048-8361-817EAF1C2D75}"/>
              </a:ext>
            </a:extLst>
          </p:cNvPr>
          <p:cNvSpPr/>
          <p:nvPr userDrawn="1"/>
        </p:nvSpPr>
        <p:spPr>
          <a:xfrm rot="10800000">
            <a:off x="7695958" y="26400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866A04BD-95A8-1542-973B-25D5BB757879}"/>
              </a:ext>
            </a:extLst>
          </p:cNvPr>
          <p:cNvSpPr/>
          <p:nvPr userDrawn="1"/>
        </p:nvSpPr>
        <p:spPr>
          <a:xfrm rot="10800000">
            <a:off x="8083981" y="26359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57C6A746-7394-5841-BE1B-6693EB638AB7}"/>
              </a:ext>
            </a:extLst>
          </p:cNvPr>
          <p:cNvSpPr/>
          <p:nvPr userDrawn="1"/>
        </p:nvSpPr>
        <p:spPr>
          <a:xfrm rot="10800000">
            <a:off x="8280922" y="29904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7F3F95A2-E0D7-5640-8E78-46B7CD4F6005}"/>
              </a:ext>
            </a:extLst>
          </p:cNvPr>
          <p:cNvSpPr/>
          <p:nvPr userDrawn="1"/>
        </p:nvSpPr>
        <p:spPr>
          <a:xfrm>
            <a:off x="8272938" y="3018392"/>
            <a:ext cx="689940" cy="616715"/>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25CF3005-80DC-3C46-AA50-E3AF0040434B}"/>
              </a:ext>
            </a:extLst>
          </p:cNvPr>
          <p:cNvSpPr/>
          <p:nvPr userDrawn="1"/>
        </p:nvSpPr>
        <p:spPr>
          <a:xfrm rot="10800000">
            <a:off x="8481914" y="26388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EBB3639C-D200-CD44-8065-85B5623DB2A8}"/>
              </a:ext>
            </a:extLst>
          </p:cNvPr>
          <p:cNvSpPr/>
          <p:nvPr userDrawn="1"/>
        </p:nvSpPr>
        <p:spPr>
          <a:xfrm>
            <a:off x="3796704" y="3741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39DA89B8-65FD-8B42-94FE-3D230EE496DA}"/>
              </a:ext>
            </a:extLst>
          </p:cNvPr>
          <p:cNvSpPr/>
          <p:nvPr userDrawn="1"/>
        </p:nvSpPr>
        <p:spPr>
          <a:xfrm rot="10800000">
            <a:off x="3800405" y="334901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FEA2DD62-72FA-3D46-9B46-36758064C2E1}"/>
              </a:ext>
            </a:extLst>
          </p:cNvPr>
          <p:cNvSpPr/>
          <p:nvPr userDrawn="1"/>
        </p:nvSpPr>
        <p:spPr>
          <a:xfrm>
            <a:off x="5357207" y="3741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4F0599DF-10B5-6740-9B57-9BAFFD9E3552}"/>
              </a:ext>
            </a:extLst>
          </p:cNvPr>
          <p:cNvSpPr/>
          <p:nvPr userDrawn="1"/>
        </p:nvSpPr>
        <p:spPr>
          <a:xfrm>
            <a:off x="6135455"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94CB11B6-2267-A34C-9E82-D723D1E2A48A}"/>
              </a:ext>
            </a:extLst>
          </p:cNvPr>
          <p:cNvSpPr/>
          <p:nvPr userDrawn="1"/>
        </p:nvSpPr>
        <p:spPr>
          <a:xfrm>
            <a:off x="6526842"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2198DC88-F143-F74C-8F8F-767257141563}"/>
              </a:ext>
            </a:extLst>
          </p:cNvPr>
          <p:cNvSpPr/>
          <p:nvPr userDrawn="1"/>
        </p:nvSpPr>
        <p:spPr>
          <a:xfrm>
            <a:off x="5942827" y="338809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26689360-72C8-9E43-AAF0-239B41C8DCF8}"/>
              </a:ext>
            </a:extLst>
          </p:cNvPr>
          <p:cNvSpPr/>
          <p:nvPr userDrawn="1"/>
        </p:nvSpPr>
        <p:spPr>
          <a:xfrm rot="10800000">
            <a:off x="5942827"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9FA2359D-0D0A-294F-89B4-B8FA21BE3A81}"/>
              </a:ext>
            </a:extLst>
          </p:cNvPr>
          <p:cNvSpPr/>
          <p:nvPr userDrawn="1"/>
        </p:nvSpPr>
        <p:spPr>
          <a:xfrm rot="10800000">
            <a:off x="6332395"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FBCA1D0D-8146-ED42-9A69-46EEEFBB54BD}"/>
              </a:ext>
            </a:extLst>
          </p:cNvPr>
          <p:cNvSpPr/>
          <p:nvPr userDrawn="1"/>
        </p:nvSpPr>
        <p:spPr>
          <a:xfrm rot="10800000">
            <a:off x="6135455" y="335028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13C790D0-6E9E-B14E-BA20-7B1423CC516B}"/>
              </a:ext>
            </a:extLst>
          </p:cNvPr>
          <p:cNvSpPr/>
          <p:nvPr userDrawn="1"/>
        </p:nvSpPr>
        <p:spPr>
          <a:xfrm rot="10800000">
            <a:off x="6523478" y="33461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302592F9-16BF-2146-9189-68A8BF916146}"/>
              </a:ext>
            </a:extLst>
          </p:cNvPr>
          <p:cNvSpPr/>
          <p:nvPr userDrawn="1"/>
        </p:nvSpPr>
        <p:spPr>
          <a:xfrm rot="10800000">
            <a:off x="6720419" y="37006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86B63558-7A98-9D41-91B3-0B2E7C3DA704}"/>
              </a:ext>
            </a:extLst>
          </p:cNvPr>
          <p:cNvSpPr/>
          <p:nvPr userDrawn="1"/>
        </p:nvSpPr>
        <p:spPr>
          <a:xfrm>
            <a:off x="6720419" y="338397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94C2A058-0699-6A44-A757-23EFC1CD4E66}"/>
              </a:ext>
            </a:extLst>
          </p:cNvPr>
          <p:cNvSpPr/>
          <p:nvPr userDrawn="1"/>
        </p:nvSpPr>
        <p:spPr>
          <a:xfrm rot="10800000">
            <a:off x="5746772" y="334696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17107569-84F8-2349-A2CE-A5EBD8886DEC}"/>
              </a:ext>
            </a:extLst>
          </p:cNvPr>
          <p:cNvSpPr/>
          <p:nvPr userDrawn="1"/>
        </p:nvSpPr>
        <p:spPr>
          <a:xfrm rot="10800000">
            <a:off x="5554144" y="370144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22241209-8960-1E4F-80AA-3363F62D40E7}"/>
              </a:ext>
            </a:extLst>
          </p:cNvPr>
          <p:cNvSpPr/>
          <p:nvPr userDrawn="1"/>
        </p:nvSpPr>
        <p:spPr>
          <a:xfrm>
            <a:off x="6917710" y="3741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36B0627F-33C9-E043-8ED0-280A5DA383DF}"/>
              </a:ext>
            </a:extLst>
          </p:cNvPr>
          <p:cNvSpPr/>
          <p:nvPr userDrawn="1"/>
        </p:nvSpPr>
        <p:spPr>
          <a:xfrm rot="10800000">
            <a:off x="8083981" y="33461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8A0414C6-94A6-D54D-A5B1-288B1D2C06B7}"/>
              </a:ext>
            </a:extLst>
          </p:cNvPr>
          <p:cNvSpPr/>
          <p:nvPr userDrawn="1"/>
        </p:nvSpPr>
        <p:spPr>
          <a:xfrm rot="10800000">
            <a:off x="8280922" y="37006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44256033-A609-C545-A65A-0A798C2CEBE9}"/>
              </a:ext>
            </a:extLst>
          </p:cNvPr>
          <p:cNvSpPr/>
          <p:nvPr userDrawn="1"/>
        </p:nvSpPr>
        <p:spPr>
          <a:xfrm rot="10800000">
            <a:off x="7307275" y="334696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D57A6FBE-7002-D04E-9029-2088C5CC86E1}"/>
              </a:ext>
            </a:extLst>
          </p:cNvPr>
          <p:cNvSpPr/>
          <p:nvPr userDrawn="1"/>
        </p:nvSpPr>
        <p:spPr>
          <a:xfrm rot="10800000">
            <a:off x="7114647" y="370144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337CF379-B920-7043-BD48-0DA4728A1CDF}"/>
              </a:ext>
            </a:extLst>
          </p:cNvPr>
          <p:cNvSpPr/>
          <p:nvPr userDrawn="1"/>
        </p:nvSpPr>
        <p:spPr>
          <a:xfrm>
            <a:off x="8478213" y="3741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26AD7BC1-A799-6D40-86C0-C8B348B5D171}"/>
              </a:ext>
            </a:extLst>
          </p:cNvPr>
          <p:cNvSpPr/>
          <p:nvPr userDrawn="1"/>
        </p:nvSpPr>
        <p:spPr>
          <a:xfrm>
            <a:off x="8876917"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14E84A17-4AAB-ED4D-B748-406F49A0FB4A}"/>
              </a:ext>
            </a:extLst>
          </p:cNvPr>
          <p:cNvSpPr/>
          <p:nvPr userDrawn="1"/>
        </p:nvSpPr>
        <p:spPr>
          <a:xfrm>
            <a:off x="9264329"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47E68179-031C-F14D-871A-42237DDF4201}"/>
              </a:ext>
            </a:extLst>
          </p:cNvPr>
          <p:cNvSpPr/>
          <p:nvPr userDrawn="1"/>
        </p:nvSpPr>
        <p:spPr>
          <a:xfrm>
            <a:off x="9655716"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D176BFED-A4DC-A942-BCDA-C822DCECA773}"/>
              </a:ext>
            </a:extLst>
          </p:cNvPr>
          <p:cNvSpPr/>
          <p:nvPr userDrawn="1"/>
        </p:nvSpPr>
        <p:spPr>
          <a:xfrm>
            <a:off x="9071701"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E04D0A36-E00E-6A45-9145-83F86999EA78}"/>
              </a:ext>
            </a:extLst>
          </p:cNvPr>
          <p:cNvSpPr/>
          <p:nvPr userDrawn="1"/>
        </p:nvSpPr>
        <p:spPr>
          <a:xfrm>
            <a:off x="9461269"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E6C3E7B8-5BAD-B44F-9175-940A86229163}"/>
              </a:ext>
            </a:extLst>
          </p:cNvPr>
          <p:cNvSpPr/>
          <p:nvPr userDrawn="1"/>
        </p:nvSpPr>
        <p:spPr>
          <a:xfrm rot="10800000">
            <a:off x="9071701" y="29945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E0C59DAA-8832-6B44-B455-E24D4A18BAF1}"/>
              </a:ext>
            </a:extLst>
          </p:cNvPr>
          <p:cNvSpPr/>
          <p:nvPr userDrawn="1"/>
        </p:nvSpPr>
        <p:spPr>
          <a:xfrm rot="10800000">
            <a:off x="9461269" y="29945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8A279901-8792-1747-A30D-497730C030CF}"/>
              </a:ext>
            </a:extLst>
          </p:cNvPr>
          <p:cNvSpPr/>
          <p:nvPr userDrawn="1"/>
        </p:nvSpPr>
        <p:spPr>
          <a:xfrm rot="10800000">
            <a:off x="9264329" y="26400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5ADE2785-6325-0548-B7DE-594516DF6347}"/>
              </a:ext>
            </a:extLst>
          </p:cNvPr>
          <p:cNvSpPr/>
          <p:nvPr userDrawn="1"/>
        </p:nvSpPr>
        <p:spPr>
          <a:xfrm rot="10800000">
            <a:off x="9652352" y="26359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4337B081-CF4F-3B43-A65C-58D628637117}"/>
              </a:ext>
            </a:extLst>
          </p:cNvPr>
          <p:cNvSpPr/>
          <p:nvPr userDrawn="1"/>
        </p:nvSpPr>
        <p:spPr>
          <a:xfrm rot="10800000">
            <a:off x="9849293" y="29904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C5F795C5-3888-B74D-8D50-BD3A2FCA7E08}"/>
              </a:ext>
            </a:extLst>
          </p:cNvPr>
          <p:cNvSpPr/>
          <p:nvPr userDrawn="1"/>
        </p:nvSpPr>
        <p:spPr>
          <a:xfrm>
            <a:off x="9849293" y="26737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7F53AC73-CE72-644B-97C9-A4E89638FB5A}"/>
              </a:ext>
            </a:extLst>
          </p:cNvPr>
          <p:cNvSpPr/>
          <p:nvPr userDrawn="1"/>
        </p:nvSpPr>
        <p:spPr>
          <a:xfrm rot="10800000">
            <a:off x="8683018" y="29912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6AFDEC47-B5BE-A34E-B115-046DBF265F83}"/>
              </a:ext>
            </a:extLst>
          </p:cNvPr>
          <p:cNvSpPr/>
          <p:nvPr userDrawn="1"/>
        </p:nvSpPr>
        <p:spPr>
          <a:xfrm>
            <a:off x="8683018" y="26745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3B7A5B49-414C-3B4D-BED5-F43CBBAC735D}"/>
              </a:ext>
            </a:extLst>
          </p:cNvPr>
          <p:cNvSpPr/>
          <p:nvPr userDrawn="1"/>
        </p:nvSpPr>
        <p:spPr>
          <a:xfrm>
            <a:off x="10046584" y="3031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77C7CFEC-FD2D-3847-A46B-533716DF2A92}"/>
              </a:ext>
            </a:extLst>
          </p:cNvPr>
          <p:cNvSpPr/>
          <p:nvPr userDrawn="1"/>
        </p:nvSpPr>
        <p:spPr>
          <a:xfrm rot="10800000">
            <a:off x="10050285" y="26388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5615ECD7-D9AC-D940-A231-D79CFDF7826D}"/>
              </a:ext>
            </a:extLst>
          </p:cNvPr>
          <p:cNvSpPr/>
          <p:nvPr userDrawn="1"/>
        </p:nvSpPr>
        <p:spPr>
          <a:xfrm>
            <a:off x="11216219" y="30323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4C8EF678-C016-FE49-A8F6-A762F0B7E63E}"/>
              </a:ext>
            </a:extLst>
          </p:cNvPr>
          <p:cNvSpPr/>
          <p:nvPr userDrawn="1"/>
        </p:nvSpPr>
        <p:spPr>
          <a:xfrm>
            <a:off x="11021772" y="26778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BE821BEC-7BFA-8740-9003-9EC0E505AB24}"/>
              </a:ext>
            </a:extLst>
          </p:cNvPr>
          <p:cNvSpPr/>
          <p:nvPr userDrawn="1"/>
        </p:nvSpPr>
        <p:spPr>
          <a:xfrm rot="10800000">
            <a:off x="11021772" y="29945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5DD99F88-0C8E-424B-9DEE-A7B44B5858B1}"/>
              </a:ext>
            </a:extLst>
          </p:cNvPr>
          <p:cNvSpPr/>
          <p:nvPr userDrawn="1"/>
        </p:nvSpPr>
        <p:spPr>
          <a:xfrm rot="10800000">
            <a:off x="10824832" y="26400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554863B7-AC1F-B542-A9E6-C519749BF188}"/>
              </a:ext>
            </a:extLst>
          </p:cNvPr>
          <p:cNvSpPr/>
          <p:nvPr userDrawn="1"/>
        </p:nvSpPr>
        <p:spPr>
          <a:xfrm rot="10800000">
            <a:off x="11212855" y="26359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6F4F2ED2-8CE5-0841-9F44-1BAD53699313}"/>
              </a:ext>
            </a:extLst>
          </p:cNvPr>
          <p:cNvSpPr/>
          <p:nvPr userDrawn="1"/>
        </p:nvSpPr>
        <p:spPr>
          <a:xfrm rot="10800000">
            <a:off x="11409796" y="29904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905A49F5-40B5-224B-AC98-9D67FCB4194A}"/>
              </a:ext>
            </a:extLst>
          </p:cNvPr>
          <p:cNvSpPr/>
          <p:nvPr userDrawn="1"/>
        </p:nvSpPr>
        <p:spPr>
          <a:xfrm>
            <a:off x="11409796" y="26737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F06B0456-5AF4-7946-8060-AF8E75C6F516}"/>
              </a:ext>
            </a:extLst>
          </p:cNvPr>
          <p:cNvSpPr/>
          <p:nvPr userDrawn="1"/>
        </p:nvSpPr>
        <p:spPr>
          <a:xfrm rot="10800000">
            <a:off x="10436149" y="26367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E38BDE42-6D91-4E46-9D19-0263486AF8BB}"/>
              </a:ext>
            </a:extLst>
          </p:cNvPr>
          <p:cNvSpPr/>
          <p:nvPr userDrawn="1"/>
        </p:nvSpPr>
        <p:spPr>
          <a:xfrm rot="10800000">
            <a:off x="10243521" y="29912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01AC1715-1E14-E745-B1A7-BE473A1B25C0}"/>
              </a:ext>
            </a:extLst>
          </p:cNvPr>
          <p:cNvSpPr/>
          <p:nvPr userDrawn="1"/>
        </p:nvSpPr>
        <p:spPr>
          <a:xfrm>
            <a:off x="10243521" y="26745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4BC7DA5C-6FE5-9D4D-A02B-469DB43C64AC}"/>
              </a:ext>
            </a:extLst>
          </p:cNvPr>
          <p:cNvSpPr/>
          <p:nvPr userDrawn="1"/>
        </p:nvSpPr>
        <p:spPr>
          <a:xfrm>
            <a:off x="11607087" y="3031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CF8A246E-30B6-2A49-9F09-3AF52FFE3DEF}"/>
              </a:ext>
            </a:extLst>
          </p:cNvPr>
          <p:cNvSpPr/>
          <p:nvPr userDrawn="1"/>
        </p:nvSpPr>
        <p:spPr>
          <a:xfrm rot="10800000">
            <a:off x="11610788" y="26388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942D5CB5-FE69-D645-97DE-70C591C989D2}"/>
              </a:ext>
            </a:extLst>
          </p:cNvPr>
          <p:cNvSpPr/>
          <p:nvPr userDrawn="1"/>
        </p:nvSpPr>
        <p:spPr>
          <a:xfrm rot="10800000">
            <a:off x="11804024" y="29912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47C96ADB-BF8E-394E-AB3E-B3797A311B85}"/>
              </a:ext>
            </a:extLst>
          </p:cNvPr>
          <p:cNvSpPr/>
          <p:nvPr userDrawn="1"/>
        </p:nvSpPr>
        <p:spPr>
          <a:xfrm>
            <a:off x="11804024" y="26745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96C80368-889F-5E4B-A6C0-070222BDA854}"/>
              </a:ext>
            </a:extLst>
          </p:cNvPr>
          <p:cNvSpPr/>
          <p:nvPr userDrawn="1"/>
        </p:nvSpPr>
        <p:spPr>
          <a:xfrm>
            <a:off x="8876917"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15B243E0-9205-3D4B-BA00-41EAB19ECB93}"/>
              </a:ext>
            </a:extLst>
          </p:cNvPr>
          <p:cNvSpPr/>
          <p:nvPr userDrawn="1"/>
        </p:nvSpPr>
        <p:spPr>
          <a:xfrm>
            <a:off x="9264329"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07BB757C-8B0C-1E4D-88A1-F569955B61C8}"/>
              </a:ext>
            </a:extLst>
          </p:cNvPr>
          <p:cNvSpPr/>
          <p:nvPr userDrawn="1"/>
        </p:nvSpPr>
        <p:spPr>
          <a:xfrm>
            <a:off x="9655716"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F22B9945-3768-BE41-8A6E-4029E6B16D76}"/>
              </a:ext>
            </a:extLst>
          </p:cNvPr>
          <p:cNvSpPr/>
          <p:nvPr userDrawn="1"/>
        </p:nvSpPr>
        <p:spPr>
          <a:xfrm>
            <a:off x="9071701" y="338809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D8199D81-CF92-AF4B-921B-4B87F59464A0}"/>
              </a:ext>
            </a:extLst>
          </p:cNvPr>
          <p:cNvSpPr/>
          <p:nvPr userDrawn="1"/>
        </p:nvSpPr>
        <p:spPr>
          <a:xfrm>
            <a:off x="9461269" y="338809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10417D9E-1069-EF40-87B2-1ABAD843B08F}"/>
              </a:ext>
            </a:extLst>
          </p:cNvPr>
          <p:cNvSpPr/>
          <p:nvPr userDrawn="1"/>
        </p:nvSpPr>
        <p:spPr>
          <a:xfrm rot="10800000">
            <a:off x="9071701"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D4C3C03E-4264-C84F-A081-26DD8110A82B}"/>
              </a:ext>
            </a:extLst>
          </p:cNvPr>
          <p:cNvSpPr/>
          <p:nvPr userDrawn="1"/>
        </p:nvSpPr>
        <p:spPr>
          <a:xfrm rot="10800000">
            <a:off x="9461269"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BE85B10B-876E-6145-8DAB-81187C5FA11D}"/>
              </a:ext>
            </a:extLst>
          </p:cNvPr>
          <p:cNvSpPr/>
          <p:nvPr userDrawn="1"/>
        </p:nvSpPr>
        <p:spPr>
          <a:xfrm rot="10800000">
            <a:off x="9264329" y="335028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9586C409-5264-CD44-9D79-C1D57CADE6D5}"/>
              </a:ext>
            </a:extLst>
          </p:cNvPr>
          <p:cNvSpPr/>
          <p:nvPr userDrawn="1"/>
        </p:nvSpPr>
        <p:spPr>
          <a:xfrm rot="10800000">
            <a:off x="9652352" y="33461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C700EE8E-BCAF-D743-BD4D-1E66E1BA0B95}"/>
              </a:ext>
            </a:extLst>
          </p:cNvPr>
          <p:cNvSpPr/>
          <p:nvPr userDrawn="1"/>
        </p:nvSpPr>
        <p:spPr>
          <a:xfrm rot="10800000">
            <a:off x="9849293" y="370064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B3F5536B-0A46-3348-AF28-B564B4AA2B56}"/>
              </a:ext>
            </a:extLst>
          </p:cNvPr>
          <p:cNvSpPr/>
          <p:nvPr userDrawn="1"/>
        </p:nvSpPr>
        <p:spPr>
          <a:xfrm>
            <a:off x="9849293" y="338397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716D036A-576B-1E45-8B0E-1B75E8B6148D}"/>
              </a:ext>
            </a:extLst>
          </p:cNvPr>
          <p:cNvSpPr/>
          <p:nvPr userDrawn="1"/>
        </p:nvSpPr>
        <p:spPr>
          <a:xfrm rot="10800000">
            <a:off x="8875646" y="334696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8CE60A0D-283F-CA40-AC51-8F1DC5FB1D7D}"/>
              </a:ext>
            </a:extLst>
          </p:cNvPr>
          <p:cNvSpPr/>
          <p:nvPr userDrawn="1"/>
        </p:nvSpPr>
        <p:spPr>
          <a:xfrm rot="10800000">
            <a:off x="8683018" y="370144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29C3766F-32B1-6143-8D60-4D7F6A60537E}"/>
              </a:ext>
            </a:extLst>
          </p:cNvPr>
          <p:cNvSpPr/>
          <p:nvPr userDrawn="1"/>
        </p:nvSpPr>
        <p:spPr>
          <a:xfrm>
            <a:off x="10046584" y="3741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FF716717-8517-674E-B529-6E984F0532EB}"/>
              </a:ext>
            </a:extLst>
          </p:cNvPr>
          <p:cNvSpPr/>
          <p:nvPr userDrawn="1"/>
        </p:nvSpPr>
        <p:spPr>
          <a:xfrm rot="10800000">
            <a:off x="10050285" y="334901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BC1C143B-E8E8-584B-9422-4CA00D488183}"/>
              </a:ext>
            </a:extLst>
          </p:cNvPr>
          <p:cNvSpPr/>
          <p:nvPr userDrawn="1"/>
        </p:nvSpPr>
        <p:spPr>
          <a:xfrm>
            <a:off x="10437420"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7E15A3AB-6CE2-8D4A-BFF2-1D1360473F3F}"/>
              </a:ext>
            </a:extLst>
          </p:cNvPr>
          <p:cNvSpPr/>
          <p:nvPr userDrawn="1"/>
        </p:nvSpPr>
        <p:spPr>
          <a:xfrm>
            <a:off x="10824832"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E2B2088E-3DCF-EA48-9E5E-55EED8186944}"/>
              </a:ext>
            </a:extLst>
          </p:cNvPr>
          <p:cNvSpPr/>
          <p:nvPr userDrawn="1"/>
        </p:nvSpPr>
        <p:spPr>
          <a:xfrm>
            <a:off x="11216219" y="37425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E1BF0768-FFAD-6F4C-9C73-50703BB7498F}"/>
              </a:ext>
            </a:extLst>
          </p:cNvPr>
          <p:cNvSpPr/>
          <p:nvPr userDrawn="1"/>
        </p:nvSpPr>
        <p:spPr>
          <a:xfrm>
            <a:off x="10632204" y="338809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61B97AE5-8A1D-C344-B7EE-B5F61B472F3A}"/>
              </a:ext>
            </a:extLst>
          </p:cNvPr>
          <p:cNvSpPr/>
          <p:nvPr userDrawn="1"/>
        </p:nvSpPr>
        <p:spPr>
          <a:xfrm>
            <a:off x="11021772" y="338809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BE15FBCC-BCD5-2341-A019-C77F53C4813F}"/>
              </a:ext>
            </a:extLst>
          </p:cNvPr>
          <p:cNvSpPr/>
          <p:nvPr userDrawn="1"/>
        </p:nvSpPr>
        <p:spPr>
          <a:xfrm rot="10800000">
            <a:off x="10632204"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E354CB5E-8C62-C745-89EB-F6715DD7EF59}"/>
              </a:ext>
            </a:extLst>
          </p:cNvPr>
          <p:cNvSpPr/>
          <p:nvPr userDrawn="1"/>
        </p:nvSpPr>
        <p:spPr>
          <a:xfrm rot="10800000">
            <a:off x="11021772" y="370476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62937590-18A4-D443-A7CC-FD2504A7D61A}"/>
              </a:ext>
            </a:extLst>
          </p:cNvPr>
          <p:cNvSpPr/>
          <p:nvPr userDrawn="1"/>
        </p:nvSpPr>
        <p:spPr>
          <a:xfrm rot="10800000">
            <a:off x="10824832" y="335028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A5A1D0ED-CA4F-1B4F-AFFE-61BA04950B71}"/>
              </a:ext>
            </a:extLst>
          </p:cNvPr>
          <p:cNvSpPr/>
          <p:nvPr userDrawn="1"/>
        </p:nvSpPr>
        <p:spPr>
          <a:xfrm rot="10800000">
            <a:off x="11212855" y="33461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0C68B6E6-9145-D546-8FE5-6215883FA9C4}"/>
              </a:ext>
            </a:extLst>
          </p:cNvPr>
          <p:cNvSpPr/>
          <p:nvPr userDrawn="1"/>
        </p:nvSpPr>
        <p:spPr>
          <a:xfrm>
            <a:off x="11409796" y="338397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F0D5E7FD-5C53-904A-AF74-80C33C6038B8}"/>
              </a:ext>
            </a:extLst>
          </p:cNvPr>
          <p:cNvSpPr/>
          <p:nvPr userDrawn="1"/>
        </p:nvSpPr>
        <p:spPr>
          <a:xfrm rot="10800000">
            <a:off x="10436149" y="334696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F04C6749-44CF-044F-8D73-DAC7423BA82B}"/>
              </a:ext>
            </a:extLst>
          </p:cNvPr>
          <p:cNvSpPr/>
          <p:nvPr userDrawn="1"/>
        </p:nvSpPr>
        <p:spPr>
          <a:xfrm rot="10800000">
            <a:off x="10243521" y="370144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1FC12D4C-1C9E-774A-9B74-74F86466FB38}"/>
              </a:ext>
            </a:extLst>
          </p:cNvPr>
          <p:cNvSpPr/>
          <p:nvPr userDrawn="1"/>
        </p:nvSpPr>
        <p:spPr>
          <a:xfrm>
            <a:off x="10243521" y="33847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85C1CE1B-0F93-814D-B8C1-F8337BFB874D}"/>
              </a:ext>
            </a:extLst>
          </p:cNvPr>
          <p:cNvSpPr/>
          <p:nvPr userDrawn="1"/>
        </p:nvSpPr>
        <p:spPr>
          <a:xfrm rot="10800000">
            <a:off x="11610788" y="334901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45F60105-BEB9-4444-8344-E4D507E5A9C3}"/>
              </a:ext>
            </a:extLst>
          </p:cNvPr>
          <p:cNvSpPr/>
          <p:nvPr userDrawn="1"/>
        </p:nvSpPr>
        <p:spPr>
          <a:xfrm>
            <a:off x="11804024" y="33847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52E836F0-D643-FB4F-A317-D6EC10AF74CA}"/>
              </a:ext>
            </a:extLst>
          </p:cNvPr>
          <p:cNvSpPr/>
          <p:nvPr userDrawn="1"/>
        </p:nvSpPr>
        <p:spPr>
          <a:xfrm>
            <a:off x="3405836"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D5360C30-9803-A745-BCAE-DBE83D998D03}"/>
              </a:ext>
            </a:extLst>
          </p:cNvPr>
          <p:cNvSpPr/>
          <p:nvPr userDrawn="1"/>
        </p:nvSpPr>
        <p:spPr>
          <a:xfrm rot="10800000">
            <a:off x="3402472" y="405497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9F7BCEC8-72BC-4749-BA92-56AAEA2E8777}"/>
              </a:ext>
            </a:extLst>
          </p:cNvPr>
          <p:cNvSpPr/>
          <p:nvPr userDrawn="1"/>
        </p:nvSpPr>
        <p:spPr>
          <a:xfrm rot="10800000">
            <a:off x="3599413"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B29D805F-EF79-4547-BD32-8575F912C386}"/>
              </a:ext>
            </a:extLst>
          </p:cNvPr>
          <p:cNvSpPr/>
          <p:nvPr userDrawn="1"/>
        </p:nvSpPr>
        <p:spPr>
          <a:xfrm>
            <a:off x="3599413"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8C740348-2821-1649-AECF-CE27CCF556ED}"/>
              </a:ext>
            </a:extLst>
          </p:cNvPr>
          <p:cNvSpPr/>
          <p:nvPr userDrawn="1"/>
        </p:nvSpPr>
        <p:spPr>
          <a:xfrm>
            <a:off x="4574952"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FB729C90-4510-2C46-AA35-EFC85C6154BC}"/>
              </a:ext>
            </a:extLst>
          </p:cNvPr>
          <p:cNvSpPr/>
          <p:nvPr userDrawn="1"/>
        </p:nvSpPr>
        <p:spPr>
          <a:xfrm>
            <a:off x="4966339"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3E8B89CC-156E-9249-A343-40391DAC1121}"/>
              </a:ext>
            </a:extLst>
          </p:cNvPr>
          <p:cNvSpPr/>
          <p:nvPr userDrawn="1"/>
        </p:nvSpPr>
        <p:spPr>
          <a:xfrm>
            <a:off x="4382324"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E7FC09BC-8466-6C44-ACA5-01B4E61CC6AC}"/>
              </a:ext>
            </a:extLst>
          </p:cNvPr>
          <p:cNvSpPr/>
          <p:nvPr userDrawn="1"/>
        </p:nvSpPr>
        <p:spPr>
          <a:xfrm>
            <a:off x="4771892"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630E9D90-47C2-3241-AF7B-C6974411DAD8}"/>
              </a:ext>
            </a:extLst>
          </p:cNvPr>
          <p:cNvSpPr/>
          <p:nvPr userDrawn="1"/>
        </p:nvSpPr>
        <p:spPr>
          <a:xfrm rot="10800000">
            <a:off x="4382324"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78EE5BFA-0653-D545-9513-82BB6688F94D}"/>
              </a:ext>
            </a:extLst>
          </p:cNvPr>
          <p:cNvSpPr/>
          <p:nvPr userDrawn="1"/>
        </p:nvSpPr>
        <p:spPr>
          <a:xfrm rot="10800000">
            <a:off x="5159916"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7E33724D-0CAA-9144-AA88-31FC66B0BE36}"/>
              </a:ext>
            </a:extLst>
          </p:cNvPr>
          <p:cNvSpPr/>
          <p:nvPr userDrawn="1"/>
        </p:nvSpPr>
        <p:spPr>
          <a:xfrm>
            <a:off x="5159916"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247FC31D-BCD3-D54C-97D3-260F5E41291C}"/>
              </a:ext>
            </a:extLst>
          </p:cNvPr>
          <p:cNvSpPr/>
          <p:nvPr userDrawn="1"/>
        </p:nvSpPr>
        <p:spPr>
          <a:xfrm rot="10800000">
            <a:off x="4186269" y="40557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D612C088-E1B7-0A41-9FE6-7B5686CD1608}"/>
              </a:ext>
            </a:extLst>
          </p:cNvPr>
          <p:cNvSpPr/>
          <p:nvPr userDrawn="1"/>
        </p:nvSpPr>
        <p:spPr>
          <a:xfrm rot="10800000">
            <a:off x="3993641"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9139E17D-60C3-C346-8482-01A94D62E10F}"/>
              </a:ext>
            </a:extLst>
          </p:cNvPr>
          <p:cNvSpPr/>
          <p:nvPr userDrawn="1"/>
        </p:nvSpPr>
        <p:spPr>
          <a:xfrm>
            <a:off x="3993641"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19301BC6-E056-3F41-BB25-80E0FABC856A}"/>
              </a:ext>
            </a:extLst>
          </p:cNvPr>
          <p:cNvSpPr/>
          <p:nvPr userDrawn="1"/>
        </p:nvSpPr>
        <p:spPr>
          <a:xfrm>
            <a:off x="5357207" y="44501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817EE6FD-C6B1-D048-AFBA-3461C04E7301}"/>
              </a:ext>
            </a:extLst>
          </p:cNvPr>
          <p:cNvSpPr/>
          <p:nvPr userDrawn="1"/>
        </p:nvSpPr>
        <p:spPr>
          <a:xfrm>
            <a:off x="5748043"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8AEADC9B-F1AC-EC46-8F3E-A597D2B0B86C}"/>
              </a:ext>
            </a:extLst>
          </p:cNvPr>
          <p:cNvSpPr/>
          <p:nvPr userDrawn="1"/>
        </p:nvSpPr>
        <p:spPr>
          <a:xfrm>
            <a:off x="6526842"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2A29ED9C-DE1D-1C47-BE65-0BD484ADB54A}"/>
              </a:ext>
            </a:extLst>
          </p:cNvPr>
          <p:cNvSpPr/>
          <p:nvPr userDrawn="1"/>
        </p:nvSpPr>
        <p:spPr>
          <a:xfrm>
            <a:off x="5942827"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0CB1DE28-AE59-4948-B1A0-41C38388A932}"/>
              </a:ext>
            </a:extLst>
          </p:cNvPr>
          <p:cNvSpPr/>
          <p:nvPr userDrawn="1"/>
        </p:nvSpPr>
        <p:spPr>
          <a:xfrm rot="10800000">
            <a:off x="6332395"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72A66985-70ED-8544-A653-40A8AE0E31A5}"/>
              </a:ext>
            </a:extLst>
          </p:cNvPr>
          <p:cNvSpPr/>
          <p:nvPr userDrawn="1"/>
        </p:nvSpPr>
        <p:spPr>
          <a:xfrm rot="10800000">
            <a:off x="6135455" y="4059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F82B2305-38AA-124F-A0E0-67EAD9D93DE0}"/>
              </a:ext>
            </a:extLst>
          </p:cNvPr>
          <p:cNvSpPr/>
          <p:nvPr userDrawn="1"/>
        </p:nvSpPr>
        <p:spPr>
          <a:xfrm rot="10800000">
            <a:off x="6523478" y="405497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F471EC94-D3DE-BD45-98D0-CDA4B9E73399}"/>
              </a:ext>
            </a:extLst>
          </p:cNvPr>
          <p:cNvSpPr/>
          <p:nvPr userDrawn="1"/>
        </p:nvSpPr>
        <p:spPr>
          <a:xfrm rot="10800000">
            <a:off x="6720419"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47566C0C-EEE1-3141-8536-168595326E5E}"/>
              </a:ext>
            </a:extLst>
          </p:cNvPr>
          <p:cNvSpPr/>
          <p:nvPr userDrawn="1"/>
        </p:nvSpPr>
        <p:spPr>
          <a:xfrm>
            <a:off x="6720419"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70EC927C-BF51-1E42-A129-3C6DF6DE5D11}"/>
              </a:ext>
            </a:extLst>
          </p:cNvPr>
          <p:cNvSpPr/>
          <p:nvPr userDrawn="1"/>
        </p:nvSpPr>
        <p:spPr>
          <a:xfrm rot="10800000">
            <a:off x="5746772" y="40557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741103AC-3ADC-B04A-9292-C2763E748023}"/>
              </a:ext>
            </a:extLst>
          </p:cNvPr>
          <p:cNvSpPr/>
          <p:nvPr userDrawn="1"/>
        </p:nvSpPr>
        <p:spPr>
          <a:xfrm rot="10800000">
            <a:off x="5554144"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EAE73C5C-0B20-ED4E-84C2-A2A454C0F63A}"/>
              </a:ext>
            </a:extLst>
          </p:cNvPr>
          <p:cNvSpPr/>
          <p:nvPr userDrawn="1"/>
        </p:nvSpPr>
        <p:spPr>
          <a:xfrm>
            <a:off x="5554144"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481A1A88-48F6-5842-9B02-20933E5664B5}"/>
              </a:ext>
            </a:extLst>
          </p:cNvPr>
          <p:cNvSpPr/>
          <p:nvPr userDrawn="1"/>
        </p:nvSpPr>
        <p:spPr>
          <a:xfrm>
            <a:off x="6917710" y="44501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AB170BCA-DD3F-524D-8A45-9D003B9C2387}"/>
              </a:ext>
            </a:extLst>
          </p:cNvPr>
          <p:cNvSpPr/>
          <p:nvPr userDrawn="1"/>
        </p:nvSpPr>
        <p:spPr>
          <a:xfrm>
            <a:off x="7308546"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E1A0B349-9FAE-5F43-9173-6750FFC7D321}"/>
              </a:ext>
            </a:extLst>
          </p:cNvPr>
          <p:cNvSpPr/>
          <p:nvPr userDrawn="1"/>
        </p:nvSpPr>
        <p:spPr>
          <a:xfrm>
            <a:off x="7695958"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0C03A098-ED86-6A4C-ABF4-F26ED27ABBBB}"/>
              </a:ext>
            </a:extLst>
          </p:cNvPr>
          <p:cNvSpPr/>
          <p:nvPr userDrawn="1"/>
        </p:nvSpPr>
        <p:spPr>
          <a:xfrm>
            <a:off x="8087345"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CDFD2591-913A-EA43-9579-7158A8EE939A}"/>
              </a:ext>
            </a:extLst>
          </p:cNvPr>
          <p:cNvSpPr/>
          <p:nvPr userDrawn="1"/>
        </p:nvSpPr>
        <p:spPr>
          <a:xfrm>
            <a:off x="7503330"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681BD410-BE40-7643-9BAF-9648B9D1F5E4}"/>
              </a:ext>
            </a:extLst>
          </p:cNvPr>
          <p:cNvSpPr/>
          <p:nvPr userDrawn="1"/>
        </p:nvSpPr>
        <p:spPr>
          <a:xfrm rot="10800000">
            <a:off x="7503330"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F65240BE-655A-3C4E-A302-48EB8236349A}"/>
              </a:ext>
            </a:extLst>
          </p:cNvPr>
          <p:cNvSpPr/>
          <p:nvPr userDrawn="1"/>
        </p:nvSpPr>
        <p:spPr>
          <a:xfrm rot="10800000">
            <a:off x="7892898"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CB11CFB3-BC6A-E54D-8BE5-93180345B37D}"/>
              </a:ext>
            </a:extLst>
          </p:cNvPr>
          <p:cNvSpPr/>
          <p:nvPr userDrawn="1"/>
        </p:nvSpPr>
        <p:spPr>
          <a:xfrm rot="10800000">
            <a:off x="7695958" y="4059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102B22ED-8ADC-624A-B37C-3F92541FF396}"/>
              </a:ext>
            </a:extLst>
          </p:cNvPr>
          <p:cNvSpPr/>
          <p:nvPr userDrawn="1"/>
        </p:nvSpPr>
        <p:spPr>
          <a:xfrm rot="10800000">
            <a:off x="8083981" y="405497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B8E5A843-1113-D14F-ADEC-ACAF1AF90BB1}"/>
              </a:ext>
            </a:extLst>
          </p:cNvPr>
          <p:cNvSpPr/>
          <p:nvPr userDrawn="1"/>
        </p:nvSpPr>
        <p:spPr>
          <a:xfrm rot="10800000">
            <a:off x="8280922"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4DD3396B-A768-DD45-8632-F1E60BB08250}"/>
              </a:ext>
            </a:extLst>
          </p:cNvPr>
          <p:cNvSpPr/>
          <p:nvPr userDrawn="1"/>
        </p:nvSpPr>
        <p:spPr>
          <a:xfrm>
            <a:off x="8280922"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7F67C34A-7BF9-7D45-B466-F54ABD0F9C93}"/>
              </a:ext>
            </a:extLst>
          </p:cNvPr>
          <p:cNvSpPr/>
          <p:nvPr userDrawn="1"/>
        </p:nvSpPr>
        <p:spPr>
          <a:xfrm rot="10800000">
            <a:off x="7307275" y="40557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26BD1354-7914-9E4B-A41F-4D27A5CA3ED7}"/>
              </a:ext>
            </a:extLst>
          </p:cNvPr>
          <p:cNvSpPr/>
          <p:nvPr userDrawn="1"/>
        </p:nvSpPr>
        <p:spPr>
          <a:xfrm rot="10800000">
            <a:off x="7114647"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98A7CBA7-4B8F-114E-A099-14B7C549208B}"/>
              </a:ext>
            </a:extLst>
          </p:cNvPr>
          <p:cNvSpPr/>
          <p:nvPr userDrawn="1"/>
        </p:nvSpPr>
        <p:spPr>
          <a:xfrm>
            <a:off x="7114647"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69980F96-EC2F-1F46-88D2-7AEC5E29B912}"/>
              </a:ext>
            </a:extLst>
          </p:cNvPr>
          <p:cNvSpPr/>
          <p:nvPr userDrawn="1"/>
        </p:nvSpPr>
        <p:spPr>
          <a:xfrm>
            <a:off x="8478213" y="44501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9CB25162-D13B-4E45-8603-C108CD4807DA}"/>
              </a:ext>
            </a:extLst>
          </p:cNvPr>
          <p:cNvSpPr/>
          <p:nvPr userDrawn="1"/>
        </p:nvSpPr>
        <p:spPr>
          <a:xfrm rot="10800000">
            <a:off x="8481914" y="405782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19E248AA-611C-7F41-B680-8499301A3ADB}"/>
              </a:ext>
            </a:extLst>
          </p:cNvPr>
          <p:cNvSpPr/>
          <p:nvPr userDrawn="1"/>
        </p:nvSpPr>
        <p:spPr>
          <a:xfrm>
            <a:off x="3405836"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41B1F50D-ECCC-D14D-ADB4-147EDB48CDFC}"/>
              </a:ext>
            </a:extLst>
          </p:cNvPr>
          <p:cNvSpPr/>
          <p:nvPr userDrawn="1"/>
        </p:nvSpPr>
        <p:spPr>
          <a:xfrm>
            <a:off x="3211389"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EB1AB595-D8F9-8A46-AF3A-F3E6E08F401C}"/>
              </a:ext>
            </a:extLst>
          </p:cNvPr>
          <p:cNvSpPr/>
          <p:nvPr userDrawn="1"/>
        </p:nvSpPr>
        <p:spPr>
          <a:xfrm rot="10800000">
            <a:off x="3211389"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456F0B9F-8518-1A40-A7A7-A3BEF900DAB0}"/>
              </a:ext>
            </a:extLst>
          </p:cNvPr>
          <p:cNvSpPr/>
          <p:nvPr userDrawn="1"/>
        </p:nvSpPr>
        <p:spPr>
          <a:xfrm rot="10800000">
            <a:off x="3599413" y="51196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A1B660CF-EAF1-0D43-BDEE-6F97DC19FAEA}"/>
              </a:ext>
            </a:extLst>
          </p:cNvPr>
          <p:cNvSpPr/>
          <p:nvPr userDrawn="1"/>
        </p:nvSpPr>
        <p:spPr>
          <a:xfrm>
            <a:off x="3599413" y="48029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FFB2403A-6C53-074F-80A5-2DE57FC4C3B3}"/>
              </a:ext>
            </a:extLst>
          </p:cNvPr>
          <p:cNvSpPr/>
          <p:nvPr userDrawn="1"/>
        </p:nvSpPr>
        <p:spPr>
          <a:xfrm>
            <a:off x="3796704"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3C7D9AE7-EC8A-824E-94D8-2B7B5843B32D}"/>
              </a:ext>
            </a:extLst>
          </p:cNvPr>
          <p:cNvSpPr/>
          <p:nvPr userDrawn="1"/>
        </p:nvSpPr>
        <p:spPr>
          <a:xfrm rot="10800000">
            <a:off x="3800405" y="47680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99D2B186-CC99-D842-A36D-37A147F3F784}"/>
              </a:ext>
            </a:extLst>
          </p:cNvPr>
          <p:cNvSpPr/>
          <p:nvPr userDrawn="1"/>
        </p:nvSpPr>
        <p:spPr>
          <a:xfrm>
            <a:off x="4187540"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7A913E96-E01F-E44F-8EE8-F1EB259E1BC0}"/>
              </a:ext>
            </a:extLst>
          </p:cNvPr>
          <p:cNvSpPr/>
          <p:nvPr userDrawn="1"/>
        </p:nvSpPr>
        <p:spPr>
          <a:xfrm>
            <a:off x="4966339"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BAE11F13-1670-5342-AD87-A1D0913400E9}"/>
              </a:ext>
            </a:extLst>
          </p:cNvPr>
          <p:cNvSpPr/>
          <p:nvPr userDrawn="1"/>
        </p:nvSpPr>
        <p:spPr>
          <a:xfrm>
            <a:off x="4382324"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457B01F9-CA4B-4C4B-ABFB-FBFCE29222E0}"/>
              </a:ext>
            </a:extLst>
          </p:cNvPr>
          <p:cNvSpPr/>
          <p:nvPr userDrawn="1"/>
        </p:nvSpPr>
        <p:spPr>
          <a:xfrm>
            <a:off x="4771892"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2F243A5A-2933-CE4A-A396-1961668928F6}"/>
              </a:ext>
            </a:extLst>
          </p:cNvPr>
          <p:cNvSpPr/>
          <p:nvPr userDrawn="1"/>
        </p:nvSpPr>
        <p:spPr>
          <a:xfrm rot="10800000">
            <a:off x="4382324"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B289D45A-0985-8A45-818E-700AEDBDB520}"/>
              </a:ext>
            </a:extLst>
          </p:cNvPr>
          <p:cNvSpPr/>
          <p:nvPr userDrawn="1"/>
        </p:nvSpPr>
        <p:spPr>
          <a:xfrm rot="10800000">
            <a:off x="4771892"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17294952-4052-DE49-81D1-A3B43F110086}"/>
              </a:ext>
            </a:extLst>
          </p:cNvPr>
          <p:cNvSpPr/>
          <p:nvPr userDrawn="1"/>
        </p:nvSpPr>
        <p:spPr>
          <a:xfrm rot="10800000">
            <a:off x="4574952" y="4769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CCB15431-B7E7-FD45-B15C-87562A9D10BF}"/>
              </a:ext>
            </a:extLst>
          </p:cNvPr>
          <p:cNvSpPr/>
          <p:nvPr userDrawn="1"/>
        </p:nvSpPr>
        <p:spPr>
          <a:xfrm rot="10800000">
            <a:off x="5159916" y="51196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469EB852-3078-9B4F-BBC2-30551B64DD59}"/>
              </a:ext>
            </a:extLst>
          </p:cNvPr>
          <p:cNvSpPr/>
          <p:nvPr userDrawn="1"/>
        </p:nvSpPr>
        <p:spPr>
          <a:xfrm>
            <a:off x="5159916" y="48029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097EF561-135A-5D4A-9A35-0668D07B6ACF}"/>
              </a:ext>
            </a:extLst>
          </p:cNvPr>
          <p:cNvSpPr/>
          <p:nvPr userDrawn="1"/>
        </p:nvSpPr>
        <p:spPr>
          <a:xfrm rot="10800000">
            <a:off x="3993641" y="51204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7694B668-0121-CB47-8C1E-C76825173E7A}"/>
              </a:ext>
            </a:extLst>
          </p:cNvPr>
          <p:cNvSpPr/>
          <p:nvPr userDrawn="1"/>
        </p:nvSpPr>
        <p:spPr>
          <a:xfrm>
            <a:off x="5357207"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2DE2FF86-2E84-044C-8E99-9348B53B115B}"/>
              </a:ext>
            </a:extLst>
          </p:cNvPr>
          <p:cNvSpPr/>
          <p:nvPr userDrawn="1"/>
        </p:nvSpPr>
        <p:spPr>
          <a:xfrm rot="10800000">
            <a:off x="5360908" y="47680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4F84FEEF-619C-C54D-B7B7-4DB13B63A776}"/>
              </a:ext>
            </a:extLst>
          </p:cNvPr>
          <p:cNvSpPr/>
          <p:nvPr userDrawn="1"/>
        </p:nvSpPr>
        <p:spPr>
          <a:xfrm rot="10800000">
            <a:off x="6523478" y="47651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680B1D3C-E40F-E34C-B962-B29D8F97339C}"/>
              </a:ext>
            </a:extLst>
          </p:cNvPr>
          <p:cNvSpPr/>
          <p:nvPr userDrawn="1"/>
        </p:nvSpPr>
        <p:spPr>
          <a:xfrm rot="10800000">
            <a:off x="6720419" y="51196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D87F990E-5843-8E45-AAF8-70997939FF5E}"/>
              </a:ext>
            </a:extLst>
          </p:cNvPr>
          <p:cNvSpPr/>
          <p:nvPr userDrawn="1"/>
        </p:nvSpPr>
        <p:spPr>
          <a:xfrm>
            <a:off x="6720419" y="48029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BF41D915-B740-194D-B538-32281BDF507C}"/>
              </a:ext>
            </a:extLst>
          </p:cNvPr>
          <p:cNvSpPr/>
          <p:nvPr userDrawn="1"/>
        </p:nvSpPr>
        <p:spPr>
          <a:xfrm rot="10800000">
            <a:off x="5746772" y="476598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9ED429AE-9055-6A47-A110-150405E90800}"/>
              </a:ext>
            </a:extLst>
          </p:cNvPr>
          <p:cNvSpPr/>
          <p:nvPr userDrawn="1"/>
        </p:nvSpPr>
        <p:spPr>
          <a:xfrm rot="10800000">
            <a:off x="5554144" y="51204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F36242D1-5BBC-6C41-B382-E3F7FD08B1EA}"/>
              </a:ext>
            </a:extLst>
          </p:cNvPr>
          <p:cNvSpPr/>
          <p:nvPr userDrawn="1"/>
        </p:nvSpPr>
        <p:spPr>
          <a:xfrm>
            <a:off x="6917710"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A5ACBB05-C247-0545-9416-53D25AFE5275}"/>
              </a:ext>
            </a:extLst>
          </p:cNvPr>
          <p:cNvSpPr/>
          <p:nvPr userDrawn="1"/>
        </p:nvSpPr>
        <p:spPr>
          <a:xfrm rot="10800000">
            <a:off x="6921411" y="47680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BDCA5115-1554-C84D-B184-5FBAA4C2397D}"/>
              </a:ext>
            </a:extLst>
          </p:cNvPr>
          <p:cNvSpPr/>
          <p:nvPr userDrawn="1"/>
        </p:nvSpPr>
        <p:spPr>
          <a:xfrm>
            <a:off x="7308546"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986116AB-CB38-E148-B542-D05AC402CCDB}"/>
              </a:ext>
            </a:extLst>
          </p:cNvPr>
          <p:cNvSpPr/>
          <p:nvPr userDrawn="1"/>
        </p:nvSpPr>
        <p:spPr>
          <a:xfrm>
            <a:off x="7695958"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1BC0AA9E-41C7-E540-A490-7FE1F26F3B04}"/>
              </a:ext>
            </a:extLst>
          </p:cNvPr>
          <p:cNvSpPr/>
          <p:nvPr userDrawn="1"/>
        </p:nvSpPr>
        <p:spPr>
          <a:xfrm>
            <a:off x="8087345"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AD243A08-B87D-1D44-9D83-68735BBAA53B}"/>
              </a:ext>
            </a:extLst>
          </p:cNvPr>
          <p:cNvSpPr/>
          <p:nvPr userDrawn="1"/>
        </p:nvSpPr>
        <p:spPr>
          <a:xfrm>
            <a:off x="7503330"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BEE487AE-CEC9-6F42-89F6-DF8998A14392}"/>
              </a:ext>
            </a:extLst>
          </p:cNvPr>
          <p:cNvSpPr/>
          <p:nvPr userDrawn="1"/>
        </p:nvSpPr>
        <p:spPr>
          <a:xfrm>
            <a:off x="7892898"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44C457D6-1CF1-5243-8B78-952E11B57957}"/>
              </a:ext>
            </a:extLst>
          </p:cNvPr>
          <p:cNvSpPr/>
          <p:nvPr userDrawn="1"/>
        </p:nvSpPr>
        <p:spPr>
          <a:xfrm rot="10800000">
            <a:off x="7503330"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8582FFEF-F8BA-F14B-8E95-B091A18A7520}"/>
              </a:ext>
            </a:extLst>
          </p:cNvPr>
          <p:cNvSpPr/>
          <p:nvPr userDrawn="1"/>
        </p:nvSpPr>
        <p:spPr>
          <a:xfrm rot="10800000">
            <a:off x="7892898"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E00CB713-43FE-1F48-9DE8-51E948CFCC0F}"/>
              </a:ext>
            </a:extLst>
          </p:cNvPr>
          <p:cNvSpPr/>
          <p:nvPr userDrawn="1"/>
        </p:nvSpPr>
        <p:spPr>
          <a:xfrm rot="10800000">
            <a:off x="7695958" y="4769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B7EF4ABD-933E-7C4A-9F39-B2B477D931E2}"/>
              </a:ext>
            </a:extLst>
          </p:cNvPr>
          <p:cNvSpPr/>
          <p:nvPr userDrawn="1"/>
        </p:nvSpPr>
        <p:spPr>
          <a:xfrm rot="10800000">
            <a:off x="8083981" y="47651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D6A49F70-4341-6640-8572-DDD723667D9A}"/>
              </a:ext>
            </a:extLst>
          </p:cNvPr>
          <p:cNvSpPr/>
          <p:nvPr userDrawn="1"/>
        </p:nvSpPr>
        <p:spPr>
          <a:xfrm rot="10800000">
            <a:off x="8280922" y="51196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407822D8-371D-5D45-A2E6-6DF4B5400124}"/>
              </a:ext>
            </a:extLst>
          </p:cNvPr>
          <p:cNvSpPr/>
          <p:nvPr userDrawn="1"/>
        </p:nvSpPr>
        <p:spPr>
          <a:xfrm>
            <a:off x="8280922" y="48029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0DB15872-3E3A-A646-B82A-A1E83061DDDC}"/>
              </a:ext>
            </a:extLst>
          </p:cNvPr>
          <p:cNvSpPr/>
          <p:nvPr userDrawn="1"/>
        </p:nvSpPr>
        <p:spPr>
          <a:xfrm rot="10800000">
            <a:off x="7307275" y="476598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73054DE0-2BEE-FF40-B929-3A3F04D10FF6}"/>
              </a:ext>
            </a:extLst>
          </p:cNvPr>
          <p:cNvSpPr/>
          <p:nvPr userDrawn="1"/>
        </p:nvSpPr>
        <p:spPr>
          <a:xfrm rot="10800000">
            <a:off x="7114647" y="51204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E885BD9C-2B52-9547-98B2-8F8DBCDB29E1}"/>
              </a:ext>
            </a:extLst>
          </p:cNvPr>
          <p:cNvSpPr/>
          <p:nvPr userDrawn="1"/>
        </p:nvSpPr>
        <p:spPr>
          <a:xfrm>
            <a:off x="7114647" y="48037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A987489E-457F-F34F-BABE-E530A3847161}"/>
              </a:ext>
            </a:extLst>
          </p:cNvPr>
          <p:cNvSpPr/>
          <p:nvPr userDrawn="1"/>
        </p:nvSpPr>
        <p:spPr>
          <a:xfrm>
            <a:off x="8478213"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C58DBBF3-C2AE-2B4A-B8AF-EEACEE6F9BDB}"/>
              </a:ext>
            </a:extLst>
          </p:cNvPr>
          <p:cNvSpPr/>
          <p:nvPr userDrawn="1"/>
        </p:nvSpPr>
        <p:spPr>
          <a:xfrm rot="10800000">
            <a:off x="8481914" y="47680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50281125-2C95-B344-AA84-9AD548893129}"/>
              </a:ext>
            </a:extLst>
          </p:cNvPr>
          <p:cNvSpPr/>
          <p:nvPr userDrawn="1"/>
        </p:nvSpPr>
        <p:spPr>
          <a:xfrm>
            <a:off x="8876917"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5D3CA009-DA68-554D-8259-3E773DBB4119}"/>
              </a:ext>
            </a:extLst>
          </p:cNvPr>
          <p:cNvSpPr/>
          <p:nvPr userDrawn="1"/>
        </p:nvSpPr>
        <p:spPr>
          <a:xfrm>
            <a:off x="9264329"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DA152EE2-5BA5-8749-9B13-2D81B2EFF2C4}"/>
              </a:ext>
            </a:extLst>
          </p:cNvPr>
          <p:cNvSpPr/>
          <p:nvPr userDrawn="1"/>
        </p:nvSpPr>
        <p:spPr>
          <a:xfrm>
            <a:off x="9655716"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1C37EA31-44FD-8844-884D-811B6AD76814}"/>
              </a:ext>
            </a:extLst>
          </p:cNvPr>
          <p:cNvSpPr/>
          <p:nvPr userDrawn="1"/>
        </p:nvSpPr>
        <p:spPr>
          <a:xfrm>
            <a:off x="9071701"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816762F1-E25F-094A-AC11-B39589FFCF9F}"/>
              </a:ext>
            </a:extLst>
          </p:cNvPr>
          <p:cNvSpPr/>
          <p:nvPr userDrawn="1"/>
        </p:nvSpPr>
        <p:spPr>
          <a:xfrm>
            <a:off x="9461269"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F69B3CF0-F27D-7141-8039-D851324641A0}"/>
              </a:ext>
            </a:extLst>
          </p:cNvPr>
          <p:cNvSpPr/>
          <p:nvPr userDrawn="1"/>
        </p:nvSpPr>
        <p:spPr>
          <a:xfrm rot="10800000">
            <a:off x="9071701"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3DD6BB9C-6CEB-D449-A04B-AB9E69BF6E60}"/>
              </a:ext>
            </a:extLst>
          </p:cNvPr>
          <p:cNvSpPr/>
          <p:nvPr userDrawn="1"/>
        </p:nvSpPr>
        <p:spPr>
          <a:xfrm rot="10800000">
            <a:off x="9461269"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DB06F723-9EFB-E84E-B08E-A0FDAAC89737}"/>
              </a:ext>
            </a:extLst>
          </p:cNvPr>
          <p:cNvSpPr/>
          <p:nvPr userDrawn="1"/>
        </p:nvSpPr>
        <p:spPr>
          <a:xfrm rot="10800000">
            <a:off x="9264329" y="4059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1E76749D-81D0-8048-A4A5-79E69B548DB3}"/>
              </a:ext>
            </a:extLst>
          </p:cNvPr>
          <p:cNvSpPr/>
          <p:nvPr userDrawn="1"/>
        </p:nvSpPr>
        <p:spPr>
          <a:xfrm rot="10800000">
            <a:off x="9652352" y="405497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2441F48F-55D4-D04B-8DB4-6DF86FBD918B}"/>
              </a:ext>
            </a:extLst>
          </p:cNvPr>
          <p:cNvSpPr/>
          <p:nvPr userDrawn="1"/>
        </p:nvSpPr>
        <p:spPr>
          <a:xfrm rot="10800000">
            <a:off x="9849293"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A630F9C8-497C-1441-A092-A95DEE0F7DF6}"/>
              </a:ext>
            </a:extLst>
          </p:cNvPr>
          <p:cNvSpPr/>
          <p:nvPr userDrawn="1"/>
        </p:nvSpPr>
        <p:spPr>
          <a:xfrm>
            <a:off x="9849293"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5D3D60A8-90CA-5247-B5AB-E6C34BDC926B}"/>
              </a:ext>
            </a:extLst>
          </p:cNvPr>
          <p:cNvSpPr/>
          <p:nvPr userDrawn="1"/>
        </p:nvSpPr>
        <p:spPr>
          <a:xfrm rot="10800000">
            <a:off x="8875646" y="40557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26B913E5-CE92-E246-9C62-03BB62A79407}"/>
              </a:ext>
            </a:extLst>
          </p:cNvPr>
          <p:cNvSpPr/>
          <p:nvPr userDrawn="1"/>
        </p:nvSpPr>
        <p:spPr>
          <a:xfrm rot="10800000">
            <a:off x="8683018"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B138B068-AF57-B349-B86E-2EEE1E4798AA}"/>
              </a:ext>
            </a:extLst>
          </p:cNvPr>
          <p:cNvSpPr/>
          <p:nvPr userDrawn="1"/>
        </p:nvSpPr>
        <p:spPr>
          <a:xfrm>
            <a:off x="8683018"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174A7DB6-2461-8446-A7ED-C56A22705F47}"/>
              </a:ext>
            </a:extLst>
          </p:cNvPr>
          <p:cNvSpPr/>
          <p:nvPr userDrawn="1"/>
        </p:nvSpPr>
        <p:spPr>
          <a:xfrm rot="10800000">
            <a:off x="10050285" y="405782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89F3561D-0BA1-254D-B9AB-A29DDEA54A94}"/>
              </a:ext>
            </a:extLst>
          </p:cNvPr>
          <p:cNvSpPr/>
          <p:nvPr userDrawn="1"/>
        </p:nvSpPr>
        <p:spPr>
          <a:xfrm>
            <a:off x="10437420"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56E2F175-F0FC-E94A-B57D-CCDC1FD8210E}"/>
              </a:ext>
            </a:extLst>
          </p:cNvPr>
          <p:cNvSpPr/>
          <p:nvPr userDrawn="1"/>
        </p:nvSpPr>
        <p:spPr>
          <a:xfrm>
            <a:off x="10824832"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EC6D4441-339F-E440-9956-70164545DBCE}"/>
              </a:ext>
            </a:extLst>
          </p:cNvPr>
          <p:cNvSpPr/>
          <p:nvPr userDrawn="1"/>
        </p:nvSpPr>
        <p:spPr>
          <a:xfrm>
            <a:off x="11216219" y="445137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D7D94815-65CD-374A-86CA-BA394D78955D}"/>
              </a:ext>
            </a:extLst>
          </p:cNvPr>
          <p:cNvSpPr/>
          <p:nvPr userDrawn="1"/>
        </p:nvSpPr>
        <p:spPr>
          <a:xfrm>
            <a:off x="10632204"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7B794741-9853-3E4E-9E2C-9636435CA362}"/>
              </a:ext>
            </a:extLst>
          </p:cNvPr>
          <p:cNvSpPr/>
          <p:nvPr userDrawn="1"/>
        </p:nvSpPr>
        <p:spPr>
          <a:xfrm>
            <a:off x="11021772"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B5EE1CA9-35B5-DD45-AB84-BC6B78AB0E27}"/>
              </a:ext>
            </a:extLst>
          </p:cNvPr>
          <p:cNvSpPr/>
          <p:nvPr userDrawn="1"/>
        </p:nvSpPr>
        <p:spPr>
          <a:xfrm rot="10800000">
            <a:off x="10632204"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A0137DE3-3282-1F4D-A5BF-2A3C563300FC}"/>
              </a:ext>
            </a:extLst>
          </p:cNvPr>
          <p:cNvSpPr/>
          <p:nvPr userDrawn="1"/>
        </p:nvSpPr>
        <p:spPr>
          <a:xfrm rot="10800000">
            <a:off x="11021772" y="441356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0F52E15A-6C7F-614E-812F-7A1C596E6923}"/>
              </a:ext>
            </a:extLst>
          </p:cNvPr>
          <p:cNvSpPr/>
          <p:nvPr userDrawn="1"/>
        </p:nvSpPr>
        <p:spPr>
          <a:xfrm rot="10800000">
            <a:off x="10824832" y="40590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61083B8E-D5C2-0D43-807F-B3E9E711E1BC}"/>
              </a:ext>
            </a:extLst>
          </p:cNvPr>
          <p:cNvSpPr/>
          <p:nvPr userDrawn="1"/>
        </p:nvSpPr>
        <p:spPr>
          <a:xfrm rot="10800000">
            <a:off x="11212855" y="405497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BED6C569-D84E-7D4E-9284-8327A0FE50AD}"/>
              </a:ext>
            </a:extLst>
          </p:cNvPr>
          <p:cNvSpPr/>
          <p:nvPr userDrawn="1"/>
        </p:nvSpPr>
        <p:spPr>
          <a:xfrm rot="10800000">
            <a:off x="11409796" y="440944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64F87156-9920-DF49-A57B-ED516E63A7EB}"/>
              </a:ext>
            </a:extLst>
          </p:cNvPr>
          <p:cNvSpPr/>
          <p:nvPr userDrawn="1"/>
        </p:nvSpPr>
        <p:spPr>
          <a:xfrm>
            <a:off x="11409796" y="409278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D4FB62B5-5E90-8D4A-AD0A-DF66DDF2D2F4}"/>
              </a:ext>
            </a:extLst>
          </p:cNvPr>
          <p:cNvSpPr/>
          <p:nvPr userDrawn="1"/>
        </p:nvSpPr>
        <p:spPr>
          <a:xfrm rot="10800000">
            <a:off x="10436149" y="405577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21889CB3-0712-A441-A88C-123FE3FC2D54}"/>
              </a:ext>
            </a:extLst>
          </p:cNvPr>
          <p:cNvSpPr/>
          <p:nvPr userDrawn="1"/>
        </p:nvSpPr>
        <p:spPr>
          <a:xfrm rot="10800000">
            <a:off x="10243521"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52CB0995-8466-2D44-B874-49406EC993CB}"/>
              </a:ext>
            </a:extLst>
          </p:cNvPr>
          <p:cNvSpPr/>
          <p:nvPr userDrawn="1"/>
        </p:nvSpPr>
        <p:spPr>
          <a:xfrm>
            <a:off x="10243521"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F3D3C5FD-D6FE-5943-AC8A-3AF2548D4F0A}"/>
              </a:ext>
            </a:extLst>
          </p:cNvPr>
          <p:cNvSpPr/>
          <p:nvPr userDrawn="1"/>
        </p:nvSpPr>
        <p:spPr>
          <a:xfrm>
            <a:off x="11607087" y="44501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A01839F5-C202-B444-8BBD-87E391C7868A}"/>
              </a:ext>
            </a:extLst>
          </p:cNvPr>
          <p:cNvSpPr/>
          <p:nvPr userDrawn="1"/>
        </p:nvSpPr>
        <p:spPr>
          <a:xfrm rot="10800000">
            <a:off x="11804024" y="441024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2671CACF-AF20-0E44-B0F1-C8BDB04F4574}"/>
              </a:ext>
            </a:extLst>
          </p:cNvPr>
          <p:cNvSpPr/>
          <p:nvPr userDrawn="1"/>
        </p:nvSpPr>
        <p:spPr>
          <a:xfrm>
            <a:off x="11804024" y="40935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6F4BCFDE-0905-2747-AA77-70F7FB449D5D}"/>
              </a:ext>
            </a:extLst>
          </p:cNvPr>
          <p:cNvSpPr/>
          <p:nvPr userDrawn="1"/>
        </p:nvSpPr>
        <p:spPr>
          <a:xfrm>
            <a:off x="8876917"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1ABC1042-7389-094D-A4BC-922110976BB9}"/>
              </a:ext>
            </a:extLst>
          </p:cNvPr>
          <p:cNvSpPr/>
          <p:nvPr userDrawn="1"/>
        </p:nvSpPr>
        <p:spPr>
          <a:xfrm>
            <a:off x="9264329"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3A7D625E-8FAE-6049-BFBF-AFCFEBDBE4DE}"/>
              </a:ext>
            </a:extLst>
          </p:cNvPr>
          <p:cNvSpPr/>
          <p:nvPr userDrawn="1"/>
        </p:nvSpPr>
        <p:spPr>
          <a:xfrm>
            <a:off x="9071701"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743CB83D-B98A-DE49-9EEB-0F455BE14D95}"/>
              </a:ext>
            </a:extLst>
          </p:cNvPr>
          <p:cNvSpPr/>
          <p:nvPr userDrawn="1"/>
        </p:nvSpPr>
        <p:spPr>
          <a:xfrm>
            <a:off x="9461269"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7B45D4DF-409D-C04D-9D27-0D59A38BBC1C}"/>
              </a:ext>
            </a:extLst>
          </p:cNvPr>
          <p:cNvSpPr/>
          <p:nvPr userDrawn="1"/>
        </p:nvSpPr>
        <p:spPr>
          <a:xfrm rot="10800000">
            <a:off x="9071701" y="512378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2DD3DB52-AA9F-374A-8E7C-7E5CC4F0AE6F}"/>
              </a:ext>
            </a:extLst>
          </p:cNvPr>
          <p:cNvSpPr/>
          <p:nvPr userDrawn="1"/>
        </p:nvSpPr>
        <p:spPr>
          <a:xfrm rot="10800000">
            <a:off x="9264329" y="4769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29BD8F2D-EA3D-8949-8AF2-B3037F4771BE}"/>
              </a:ext>
            </a:extLst>
          </p:cNvPr>
          <p:cNvSpPr/>
          <p:nvPr userDrawn="1"/>
        </p:nvSpPr>
        <p:spPr>
          <a:xfrm rot="10800000">
            <a:off x="9652352" y="47651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0B58F002-A0A8-5A4A-B7A7-833854148405}"/>
              </a:ext>
            </a:extLst>
          </p:cNvPr>
          <p:cNvSpPr/>
          <p:nvPr userDrawn="1"/>
        </p:nvSpPr>
        <p:spPr>
          <a:xfrm rot="10800000">
            <a:off x="8875646" y="476598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BC2EF5CD-24AE-BB4F-95EC-FCA5F701A0FB}"/>
              </a:ext>
            </a:extLst>
          </p:cNvPr>
          <p:cNvSpPr/>
          <p:nvPr userDrawn="1"/>
        </p:nvSpPr>
        <p:spPr>
          <a:xfrm rot="10800000">
            <a:off x="8683018" y="51204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7F0582B1-E15F-8545-ADF7-5ADE3F8DECF5}"/>
              </a:ext>
            </a:extLst>
          </p:cNvPr>
          <p:cNvSpPr/>
          <p:nvPr userDrawn="1"/>
        </p:nvSpPr>
        <p:spPr>
          <a:xfrm>
            <a:off x="8683018" y="48037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F5A4A264-93C3-5A4C-9461-EE1002343C9D}"/>
              </a:ext>
            </a:extLst>
          </p:cNvPr>
          <p:cNvSpPr/>
          <p:nvPr userDrawn="1"/>
        </p:nvSpPr>
        <p:spPr>
          <a:xfrm>
            <a:off x="10046584"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1DB01ABB-1D6B-2E42-A4D9-32CFE89FE582}"/>
              </a:ext>
            </a:extLst>
          </p:cNvPr>
          <p:cNvSpPr/>
          <p:nvPr userDrawn="1"/>
        </p:nvSpPr>
        <p:spPr>
          <a:xfrm>
            <a:off x="11216219" y="516159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587B703F-70C0-8847-927C-BAB823BB051D}"/>
              </a:ext>
            </a:extLst>
          </p:cNvPr>
          <p:cNvSpPr/>
          <p:nvPr userDrawn="1"/>
        </p:nvSpPr>
        <p:spPr>
          <a:xfrm>
            <a:off x="10632204"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0C4F55B9-05F7-3749-BFC6-B90726B857B1}"/>
              </a:ext>
            </a:extLst>
          </p:cNvPr>
          <p:cNvSpPr/>
          <p:nvPr userDrawn="1"/>
        </p:nvSpPr>
        <p:spPr>
          <a:xfrm>
            <a:off x="11021772" y="480711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19871DBF-5F78-0D4C-A034-F2B98853CFA5}"/>
              </a:ext>
            </a:extLst>
          </p:cNvPr>
          <p:cNvSpPr/>
          <p:nvPr userDrawn="1"/>
        </p:nvSpPr>
        <p:spPr>
          <a:xfrm rot="10800000">
            <a:off x="10824832" y="476930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6F060C63-298D-4442-9028-7CC5039DBE5B}"/>
              </a:ext>
            </a:extLst>
          </p:cNvPr>
          <p:cNvSpPr/>
          <p:nvPr userDrawn="1"/>
        </p:nvSpPr>
        <p:spPr>
          <a:xfrm rot="10800000">
            <a:off x="11212855" y="476518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6BDE6866-E0B2-6B4C-B7B5-CCBEA81A68D9}"/>
              </a:ext>
            </a:extLst>
          </p:cNvPr>
          <p:cNvSpPr/>
          <p:nvPr userDrawn="1"/>
        </p:nvSpPr>
        <p:spPr>
          <a:xfrm rot="10800000">
            <a:off x="11409796" y="511966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6E841B10-1A77-784B-BC24-05DD5A37E58B}"/>
              </a:ext>
            </a:extLst>
          </p:cNvPr>
          <p:cNvSpPr/>
          <p:nvPr userDrawn="1"/>
        </p:nvSpPr>
        <p:spPr>
          <a:xfrm>
            <a:off x="11409796" y="480299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39B20A15-91D8-F74E-984E-CE6BB91CD750}"/>
              </a:ext>
            </a:extLst>
          </p:cNvPr>
          <p:cNvSpPr/>
          <p:nvPr userDrawn="1"/>
        </p:nvSpPr>
        <p:spPr>
          <a:xfrm rot="10800000">
            <a:off x="10436149" y="476598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E2C241E1-FB6C-C043-AA84-ABFD56B66148}"/>
              </a:ext>
            </a:extLst>
          </p:cNvPr>
          <p:cNvSpPr/>
          <p:nvPr userDrawn="1"/>
        </p:nvSpPr>
        <p:spPr>
          <a:xfrm>
            <a:off x="11607087" y="51603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96BF5846-6715-3C46-9643-3EB2CFFD68CC}"/>
              </a:ext>
            </a:extLst>
          </p:cNvPr>
          <p:cNvSpPr/>
          <p:nvPr userDrawn="1"/>
        </p:nvSpPr>
        <p:spPr>
          <a:xfrm rot="10800000">
            <a:off x="11610788" y="47680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A2CF1105-CE8B-9C4E-94E2-2C5411015741}"/>
              </a:ext>
            </a:extLst>
          </p:cNvPr>
          <p:cNvSpPr/>
          <p:nvPr userDrawn="1"/>
        </p:nvSpPr>
        <p:spPr>
          <a:xfrm rot="10800000">
            <a:off x="11804024" y="512046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4DB0D9AA-E6E5-0B40-A08D-02C27BBA7F58}"/>
              </a:ext>
            </a:extLst>
          </p:cNvPr>
          <p:cNvSpPr/>
          <p:nvPr userDrawn="1"/>
        </p:nvSpPr>
        <p:spPr>
          <a:xfrm>
            <a:off x="11804024" y="480379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AC34EA8A-8CE7-7542-B956-6DDBF06A9626}"/>
              </a:ext>
            </a:extLst>
          </p:cNvPr>
          <p:cNvSpPr/>
          <p:nvPr userDrawn="1"/>
        </p:nvSpPr>
        <p:spPr>
          <a:xfrm>
            <a:off x="3014449"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CDF84B84-2083-8F49-AA80-AF7666760FEA}"/>
              </a:ext>
            </a:extLst>
          </p:cNvPr>
          <p:cNvSpPr/>
          <p:nvPr userDrawn="1"/>
        </p:nvSpPr>
        <p:spPr>
          <a:xfrm>
            <a:off x="3405836"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A30F3949-ED6B-584C-A5C1-51312D8AA0FD}"/>
              </a:ext>
            </a:extLst>
          </p:cNvPr>
          <p:cNvSpPr/>
          <p:nvPr userDrawn="1"/>
        </p:nvSpPr>
        <p:spPr>
          <a:xfrm>
            <a:off x="3211389"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35603AAA-36A9-5040-91D5-FF1ED5E8D4AF}"/>
              </a:ext>
            </a:extLst>
          </p:cNvPr>
          <p:cNvSpPr/>
          <p:nvPr userDrawn="1"/>
        </p:nvSpPr>
        <p:spPr>
          <a:xfrm rot="10800000">
            <a:off x="2821821"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05AA4605-7034-034A-B984-CEAF4D781401}"/>
              </a:ext>
            </a:extLst>
          </p:cNvPr>
          <p:cNvSpPr/>
          <p:nvPr userDrawn="1"/>
        </p:nvSpPr>
        <p:spPr>
          <a:xfrm rot="10800000">
            <a:off x="3211389"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A87EEDB2-E82C-2B4D-9EDA-92909A10331F}"/>
              </a:ext>
            </a:extLst>
          </p:cNvPr>
          <p:cNvSpPr/>
          <p:nvPr userDrawn="1"/>
        </p:nvSpPr>
        <p:spPr>
          <a:xfrm rot="10800000">
            <a:off x="3014449" y="548315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9F99EE01-405F-A44E-A794-97BD6C1184DA}"/>
              </a:ext>
            </a:extLst>
          </p:cNvPr>
          <p:cNvSpPr/>
          <p:nvPr userDrawn="1"/>
        </p:nvSpPr>
        <p:spPr>
          <a:xfrm rot="10800000">
            <a:off x="3402472" y="547903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62A086D7-9DE7-D74E-A6A5-1CFB84AC7C39}"/>
              </a:ext>
            </a:extLst>
          </p:cNvPr>
          <p:cNvSpPr/>
          <p:nvPr userDrawn="1"/>
        </p:nvSpPr>
        <p:spPr>
          <a:xfrm rot="10800000">
            <a:off x="3599413" y="58335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67A2AAA4-968D-0146-9D80-1B7359AB967F}"/>
              </a:ext>
            </a:extLst>
          </p:cNvPr>
          <p:cNvSpPr/>
          <p:nvPr userDrawn="1"/>
        </p:nvSpPr>
        <p:spPr>
          <a:xfrm rot="10800000">
            <a:off x="3800405" y="548189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DB67CD6B-4B55-8B4D-99F7-A8B743CA1DEF}"/>
              </a:ext>
            </a:extLst>
          </p:cNvPr>
          <p:cNvSpPr/>
          <p:nvPr userDrawn="1"/>
        </p:nvSpPr>
        <p:spPr>
          <a:xfrm>
            <a:off x="4574952"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46FDB63C-B500-854F-AA0F-895F8DFCBF34}"/>
              </a:ext>
            </a:extLst>
          </p:cNvPr>
          <p:cNvSpPr/>
          <p:nvPr userDrawn="1"/>
        </p:nvSpPr>
        <p:spPr>
          <a:xfrm>
            <a:off x="4966339"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4FCF525A-8E59-D24A-8DC2-3B9243EB8466}"/>
              </a:ext>
            </a:extLst>
          </p:cNvPr>
          <p:cNvSpPr/>
          <p:nvPr userDrawn="1"/>
        </p:nvSpPr>
        <p:spPr>
          <a:xfrm>
            <a:off x="4382324"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CBBC1E83-2901-8144-AFA3-EBDFCFB5EDE7}"/>
              </a:ext>
            </a:extLst>
          </p:cNvPr>
          <p:cNvSpPr/>
          <p:nvPr userDrawn="1"/>
        </p:nvSpPr>
        <p:spPr>
          <a:xfrm>
            <a:off x="4771892"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D48240B5-E61F-1F44-AAC0-5693844690EC}"/>
              </a:ext>
            </a:extLst>
          </p:cNvPr>
          <p:cNvSpPr/>
          <p:nvPr userDrawn="1"/>
        </p:nvSpPr>
        <p:spPr>
          <a:xfrm rot="10800000">
            <a:off x="4382324"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5D0034EB-4BC4-4A41-90B8-DC9B86FE42C6}"/>
              </a:ext>
            </a:extLst>
          </p:cNvPr>
          <p:cNvSpPr/>
          <p:nvPr userDrawn="1"/>
        </p:nvSpPr>
        <p:spPr>
          <a:xfrm rot="10800000">
            <a:off x="4771892"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B6AF17D2-BDBB-0F4B-B8BA-2FBD6B1B96FE}"/>
              </a:ext>
            </a:extLst>
          </p:cNvPr>
          <p:cNvSpPr/>
          <p:nvPr userDrawn="1"/>
        </p:nvSpPr>
        <p:spPr>
          <a:xfrm rot="10800000">
            <a:off x="4574952" y="548315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EDED2B13-4241-9F4A-93B9-85870ECBEA20}"/>
              </a:ext>
            </a:extLst>
          </p:cNvPr>
          <p:cNvSpPr/>
          <p:nvPr userDrawn="1"/>
        </p:nvSpPr>
        <p:spPr>
          <a:xfrm rot="10800000">
            <a:off x="4962975" y="547903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7027AA23-2813-184D-8847-4C3505EF8D41}"/>
              </a:ext>
            </a:extLst>
          </p:cNvPr>
          <p:cNvSpPr/>
          <p:nvPr userDrawn="1"/>
        </p:nvSpPr>
        <p:spPr>
          <a:xfrm rot="10800000">
            <a:off x="5159916" y="58335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41903EB2-3B52-DD49-8C5F-E3CADCB85B57}"/>
              </a:ext>
            </a:extLst>
          </p:cNvPr>
          <p:cNvSpPr/>
          <p:nvPr userDrawn="1"/>
        </p:nvSpPr>
        <p:spPr>
          <a:xfrm>
            <a:off x="5159916" y="551684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BCD1BEAA-C7E2-C449-A7FF-9DB5366D0C20}"/>
              </a:ext>
            </a:extLst>
          </p:cNvPr>
          <p:cNvSpPr/>
          <p:nvPr userDrawn="1"/>
        </p:nvSpPr>
        <p:spPr>
          <a:xfrm rot="10800000">
            <a:off x="4186269" y="54798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272BBBE8-1DBF-C042-AF83-419B07FCA7A8}"/>
              </a:ext>
            </a:extLst>
          </p:cNvPr>
          <p:cNvSpPr/>
          <p:nvPr userDrawn="1"/>
        </p:nvSpPr>
        <p:spPr>
          <a:xfrm>
            <a:off x="5357207" y="58741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08EF5560-0AE5-5E40-B0DD-014B9B8E6B48}"/>
              </a:ext>
            </a:extLst>
          </p:cNvPr>
          <p:cNvSpPr/>
          <p:nvPr userDrawn="1"/>
        </p:nvSpPr>
        <p:spPr>
          <a:xfrm rot="10800000">
            <a:off x="5360908" y="548189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3723D3CA-46B8-9146-BF64-56B6664418EA}"/>
              </a:ext>
            </a:extLst>
          </p:cNvPr>
          <p:cNvSpPr/>
          <p:nvPr userDrawn="1"/>
        </p:nvSpPr>
        <p:spPr>
          <a:xfrm>
            <a:off x="5748043"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588A7FB4-12E9-3A40-920B-DED2FD51796B}"/>
              </a:ext>
            </a:extLst>
          </p:cNvPr>
          <p:cNvSpPr/>
          <p:nvPr userDrawn="1"/>
        </p:nvSpPr>
        <p:spPr>
          <a:xfrm>
            <a:off x="6135455"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863448FA-463D-8643-B66F-F33F9482DAAD}"/>
              </a:ext>
            </a:extLst>
          </p:cNvPr>
          <p:cNvSpPr/>
          <p:nvPr userDrawn="1"/>
        </p:nvSpPr>
        <p:spPr>
          <a:xfrm>
            <a:off x="6526842"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89345546-2BA4-8A43-96C7-06DA5E6B0978}"/>
              </a:ext>
            </a:extLst>
          </p:cNvPr>
          <p:cNvSpPr/>
          <p:nvPr userDrawn="1"/>
        </p:nvSpPr>
        <p:spPr>
          <a:xfrm>
            <a:off x="5942827"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E59A20F7-3C98-964C-A142-665CEF48BF2C}"/>
              </a:ext>
            </a:extLst>
          </p:cNvPr>
          <p:cNvSpPr/>
          <p:nvPr userDrawn="1"/>
        </p:nvSpPr>
        <p:spPr>
          <a:xfrm>
            <a:off x="6332395"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0CC4037D-1A3C-2F43-8C63-CFFB871D434F}"/>
              </a:ext>
            </a:extLst>
          </p:cNvPr>
          <p:cNvSpPr/>
          <p:nvPr userDrawn="1"/>
        </p:nvSpPr>
        <p:spPr>
          <a:xfrm rot="10800000">
            <a:off x="5942827"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8879F8E1-87D9-1D42-949D-E1D72860ED47}"/>
              </a:ext>
            </a:extLst>
          </p:cNvPr>
          <p:cNvSpPr/>
          <p:nvPr userDrawn="1"/>
        </p:nvSpPr>
        <p:spPr>
          <a:xfrm rot="10800000">
            <a:off x="6332395"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F5B031B4-0060-A04E-9950-016A70328DF9}"/>
              </a:ext>
            </a:extLst>
          </p:cNvPr>
          <p:cNvSpPr/>
          <p:nvPr userDrawn="1"/>
        </p:nvSpPr>
        <p:spPr>
          <a:xfrm rot="10800000">
            <a:off x="6135455" y="548315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4DC86392-73CC-504D-98DF-EF4855B02931}"/>
              </a:ext>
            </a:extLst>
          </p:cNvPr>
          <p:cNvSpPr/>
          <p:nvPr userDrawn="1"/>
        </p:nvSpPr>
        <p:spPr>
          <a:xfrm rot="10800000">
            <a:off x="5746772" y="54798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51ABA95F-0DE9-F746-828E-BB67B8721007}"/>
              </a:ext>
            </a:extLst>
          </p:cNvPr>
          <p:cNvSpPr/>
          <p:nvPr userDrawn="1"/>
        </p:nvSpPr>
        <p:spPr>
          <a:xfrm rot="10800000">
            <a:off x="5554144" y="583431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EE7B4556-0DC1-E543-9DD4-C3EC7A676071}"/>
              </a:ext>
            </a:extLst>
          </p:cNvPr>
          <p:cNvSpPr/>
          <p:nvPr userDrawn="1"/>
        </p:nvSpPr>
        <p:spPr>
          <a:xfrm>
            <a:off x="5554144" y="55176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EAD6FFAF-1658-8A4F-985A-2146A983900B}"/>
              </a:ext>
            </a:extLst>
          </p:cNvPr>
          <p:cNvSpPr/>
          <p:nvPr userDrawn="1"/>
        </p:nvSpPr>
        <p:spPr>
          <a:xfrm>
            <a:off x="6917710" y="58741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4A740335-5923-AB45-A1A6-EBBC719457B8}"/>
              </a:ext>
            </a:extLst>
          </p:cNvPr>
          <p:cNvSpPr/>
          <p:nvPr userDrawn="1"/>
        </p:nvSpPr>
        <p:spPr>
          <a:xfrm>
            <a:off x="7308546"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B51AE90D-EDE6-FE46-AF01-9D108D930F5F}"/>
              </a:ext>
            </a:extLst>
          </p:cNvPr>
          <p:cNvSpPr/>
          <p:nvPr userDrawn="1"/>
        </p:nvSpPr>
        <p:spPr>
          <a:xfrm>
            <a:off x="7695958"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9608A972-DB12-5E46-A4FF-EA6144189AD8}"/>
              </a:ext>
            </a:extLst>
          </p:cNvPr>
          <p:cNvSpPr/>
          <p:nvPr userDrawn="1"/>
        </p:nvSpPr>
        <p:spPr>
          <a:xfrm>
            <a:off x="8087345"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B6E5E40C-F684-734C-8602-09211A1C42B4}"/>
              </a:ext>
            </a:extLst>
          </p:cNvPr>
          <p:cNvSpPr/>
          <p:nvPr userDrawn="1"/>
        </p:nvSpPr>
        <p:spPr>
          <a:xfrm>
            <a:off x="7503330"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07F975FE-927E-A64A-927F-CB4AAEEEF695}"/>
              </a:ext>
            </a:extLst>
          </p:cNvPr>
          <p:cNvSpPr/>
          <p:nvPr userDrawn="1"/>
        </p:nvSpPr>
        <p:spPr>
          <a:xfrm>
            <a:off x="7892898"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F2998362-49A3-0A4A-8593-C68673270D9F}"/>
              </a:ext>
            </a:extLst>
          </p:cNvPr>
          <p:cNvSpPr/>
          <p:nvPr userDrawn="1"/>
        </p:nvSpPr>
        <p:spPr>
          <a:xfrm rot="10800000">
            <a:off x="7503330"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A1DB2FC1-6CCD-FE44-B241-558171BFD746}"/>
              </a:ext>
            </a:extLst>
          </p:cNvPr>
          <p:cNvSpPr/>
          <p:nvPr userDrawn="1"/>
        </p:nvSpPr>
        <p:spPr>
          <a:xfrm rot="10800000">
            <a:off x="7892898"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4F7311CA-1246-4147-B067-2A8F10C96E04}"/>
              </a:ext>
            </a:extLst>
          </p:cNvPr>
          <p:cNvSpPr/>
          <p:nvPr userDrawn="1"/>
        </p:nvSpPr>
        <p:spPr>
          <a:xfrm rot="10800000">
            <a:off x="7695958" y="548315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7A29D210-AF34-FD49-AEFE-150C0B1E881D}"/>
              </a:ext>
            </a:extLst>
          </p:cNvPr>
          <p:cNvSpPr/>
          <p:nvPr userDrawn="1"/>
        </p:nvSpPr>
        <p:spPr>
          <a:xfrm rot="10800000">
            <a:off x="8083981" y="547903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75579497-F7C2-B248-B1E5-31C0C92C5AEC}"/>
              </a:ext>
            </a:extLst>
          </p:cNvPr>
          <p:cNvSpPr/>
          <p:nvPr userDrawn="1"/>
        </p:nvSpPr>
        <p:spPr>
          <a:xfrm>
            <a:off x="8280922" y="551684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4B85A152-AC7D-7842-898C-54F8AB45504B}"/>
              </a:ext>
            </a:extLst>
          </p:cNvPr>
          <p:cNvSpPr/>
          <p:nvPr userDrawn="1"/>
        </p:nvSpPr>
        <p:spPr>
          <a:xfrm rot="10800000">
            <a:off x="7307275" y="54798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CB3589FF-DBB5-664B-A2C8-6856A29399C5}"/>
              </a:ext>
            </a:extLst>
          </p:cNvPr>
          <p:cNvSpPr/>
          <p:nvPr userDrawn="1"/>
        </p:nvSpPr>
        <p:spPr>
          <a:xfrm rot="10800000">
            <a:off x="7114647" y="583431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DEC1C439-DC01-7445-8513-131152B0DB16}"/>
              </a:ext>
            </a:extLst>
          </p:cNvPr>
          <p:cNvSpPr/>
          <p:nvPr userDrawn="1"/>
        </p:nvSpPr>
        <p:spPr>
          <a:xfrm>
            <a:off x="7114647" y="55176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0CC873FE-53DF-014A-A42C-437AB93CF498}"/>
              </a:ext>
            </a:extLst>
          </p:cNvPr>
          <p:cNvSpPr/>
          <p:nvPr userDrawn="1"/>
        </p:nvSpPr>
        <p:spPr>
          <a:xfrm rot="10800000">
            <a:off x="8481914" y="548189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56CA4869-87B8-7044-A22C-B60DCD540E69}"/>
              </a:ext>
            </a:extLst>
          </p:cNvPr>
          <p:cNvSpPr/>
          <p:nvPr userDrawn="1"/>
        </p:nvSpPr>
        <p:spPr>
          <a:xfrm>
            <a:off x="3014449"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5FCA5760-4624-7D40-8DBA-2874EA106774}"/>
              </a:ext>
            </a:extLst>
          </p:cNvPr>
          <p:cNvSpPr/>
          <p:nvPr userDrawn="1"/>
        </p:nvSpPr>
        <p:spPr>
          <a:xfrm>
            <a:off x="3405836"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5295F417-A9C6-9A4A-886C-28988256C1CA}"/>
              </a:ext>
            </a:extLst>
          </p:cNvPr>
          <p:cNvSpPr/>
          <p:nvPr userDrawn="1"/>
        </p:nvSpPr>
        <p:spPr>
          <a:xfrm>
            <a:off x="2821821"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6D632F66-65B0-904D-8CD8-A19C265717EC}"/>
              </a:ext>
            </a:extLst>
          </p:cNvPr>
          <p:cNvSpPr/>
          <p:nvPr userDrawn="1"/>
        </p:nvSpPr>
        <p:spPr>
          <a:xfrm>
            <a:off x="3211389"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EA31D5A0-C5B9-DF46-8986-0A17B726735C}"/>
              </a:ext>
            </a:extLst>
          </p:cNvPr>
          <p:cNvSpPr/>
          <p:nvPr userDrawn="1"/>
        </p:nvSpPr>
        <p:spPr>
          <a:xfrm rot="10800000">
            <a:off x="2821821"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EE75B909-F205-DF40-908D-EC3E2C30DFBF}"/>
              </a:ext>
            </a:extLst>
          </p:cNvPr>
          <p:cNvSpPr/>
          <p:nvPr userDrawn="1"/>
        </p:nvSpPr>
        <p:spPr>
          <a:xfrm rot="10800000">
            <a:off x="3211389"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B5447456-27C9-C842-AFD5-DC4C259E2F7E}"/>
              </a:ext>
            </a:extLst>
          </p:cNvPr>
          <p:cNvSpPr/>
          <p:nvPr userDrawn="1"/>
        </p:nvSpPr>
        <p:spPr>
          <a:xfrm rot="10800000">
            <a:off x="3014449"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7222908C-3B86-7D45-B4E7-3484E2C1E250}"/>
              </a:ext>
            </a:extLst>
          </p:cNvPr>
          <p:cNvSpPr/>
          <p:nvPr userDrawn="1"/>
        </p:nvSpPr>
        <p:spPr>
          <a:xfrm rot="10800000">
            <a:off x="3402472"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FC2CB2A4-0C2A-F148-8EDB-A55D4BCFA8F4}"/>
              </a:ext>
            </a:extLst>
          </p:cNvPr>
          <p:cNvSpPr/>
          <p:nvPr userDrawn="1"/>
        </p:nvSpPr>
        <p:spPr>
          <a:xfrm rot="10800000">
            <a:off x="3599413"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0DCB1049-59AD-D14E-B4B2-9BB34D913D7B}"/>
              </a:ext>
            </a:extLst>
          </p:cNvPr>
          <p:cNvSpPr/>
          <p:nvPr userDrawn="1"/>
        </p:nvSpPr>
        <p:spPr>
          <a:xfrm>
            <a:off x="3599413"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5DF44CFF-F15A-FB4C-8BA0-BF79D435239D}"/>
              </a:ext>
            </a:extLst>
          </p:cNvPr>
          <p:cNvSpPr/>
          <p:nvPr userDrawn="1"/>
        </p:nvSpPr>
        <p:spPr>
          <a:xfrm>
            <a:off x="3796704"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84270916-D6AB-BC4B-994F-F3DC93D210E8}"/>
              </a:ext>
            </a:extLst>
          </p:cNvPr>
          <p:cNvSpPr/>
          <p:nvPr userDrawn="1"/>
        </p:nvSpPr>
        <p:spPr>
          <a:xfrm rot="10800000">
            <a:off x="3800405" y="61921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E323DB06-016F-8242-9691-0BCB21A5F506}"/>
              </a:ext>
            </a:extLst>
          </p:cNvPr>
          <p:cNvSpPr/>
          <p:nvPr userDrawn="1"/>
        </p:nvSpPr>
        <p:spPr>
          <a:xfrm>
            <a:off x="4187540"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98C9D186-BBFA-9F47-A067-79810DDC8528}"/>
              </a:ext>
            </a:extLst>
          </p:cNvPr>
          <p:cNvSpPr/>
          <p:nvPr userDrawn="1"/>
        </p:nvSpPr>
        <p:spPr>
          <a:xfrm>
            <a:off x="4574952"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216730E6-58A9-5F4D-B518-C97546560A51}"/>
              </a:ext>
            </a:extLst>
          </p:cNvPr>
          <p:cNvSpPr/>
          <p:nvPr userDrawn="1"/>
        </p:nvSpPr>
        <p:spPr>
          <a:xfrm>
            <a:off x="4966339"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8CD7DD86-3647-964F-96D3-D454B297F1F1}"/>
              </a:ext>
            </a:extLst>
          </p:cNvPr>
          <p:cNvSpPr/>
          <p:nvPr userDrawn="1"/>
        </p:nvSpPr>
        <p:spPr>
          <a:xfrm>
            <a:off x="4382324"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31B67D80-8904-0148-81B6-ECE9DE63D3E2}"/>
              </a:ext>
            </a:extLst>
          </p:cNvPr>
          <p:cNvSpPr/>
          <p:nvPr userDrawn="1"/>
        </p:nvSpPr>
        <p:spPr>
          <a:xfrm>
            <a:off x="4771892"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D8D1C9ED-4788-5A4F-94E6-185623133FFE}"/>
              </a:ext>
            </a:extLst>
          </p:cNvPr>
          <p:cNvSpPr/>
          <p:nvPr userDrawn="1"/>
        </p:nvSpPr>
        <p:spPr>
          <a:xfrm rot="10800000">
            <a:off x="4382324"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0EDB9B11-1440-1A45-9C07-5ED5A316E21E}"/>
              </a:ext>
            </a:extLst>
          </p:cNvPr>
          <p:cNvSpPr/>
          <p:nvPr userDrawn="1"/>
        </p:nvSpPr>
        <p:spPr>
          <a:xfrm rot="10800000">
            <a:off x="4771892"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9FCA5A7E-CEE0-6F4A-B06C-1993F50F3B05}"/>
              </a:ext>
            </a:extLst>
          </p:cNvPr>
          <p:cNvSpPr/>
          <p:nvPr userDrawn="1"/>
        </p:nvSpPr>
        <p:spPr>
          <a:xfrm rot="10800000">
            <a:off x="4574952"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0DDB2A52-8F8F-B341-8640-D34D7B869075}"/>
              </a:ext>
            </a:extLst>
          </p:cNvPr>
          <p:cNvSpPr/>
          <p:nvPr userDrawn="1"/>
        </p:nvSpPr>
        <p:spPr>
          <a:xfrm rot="10800000">
            <a:off x="4962975"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AC7006FD-AB46-774A-B7CF-9051B7A9C037}"/>
              </a:ext>
            </a:extLst>
          </p:cNvPr>
          <p:cNvSpPr/>
          <p:nvPr userDrawn="1"/>
        </p:nvSpPr>
        <p:spPr>
          <a:xfrm rot="10800000">
            <a:off x="5159916"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86CE01E5-00B5-7E4B-823B-969957CFE79F}"/>
              </a:ext>
            </a:extLst>
          </p:cNvPr>
          <p:cNvSpPr/>
          <p:nvPr userDrawn="1"/>
        </p:nvSpPr>
        <p:spPr>
          <a:xfrm>
            <a:off x="5159916"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FF6CBDDD-DDF8-8546-A2B3-2EEDBEA908BC}"/>
              </a:ext>
            </a:extLst>
          </p:cNvPr>
          <p:cNvSpPr/>
          <p:nvPr userDrawn="1"/>
        </p:nvSpPr>
        <p:spPr>
          <a:xfrm rot="10800000">
            <a:off x="4186269" y="61900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B2764C4E-7EED-FD43-B99F-FCC11BE098F0}"/>
              </a:ext>
            </a:extLst>
          </p:cNvPr>
          <p:cNvSpPr/>
          <p:nvPr userDrawn="1"/>
        </p:nvSpPr>
        <p:spPr>
          <a:xfrm rot="10800000">
            <a:off x="3993641"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B03633E5-67E1-594C-8A44-0C622EFF771B}"/>
              </a:ext>
            </a:extLst>
          </p:cNvPr>
          <p:cNvSpPr/>
          <p:nvPr userDrawn="1"/>
        </p:nvSpPr>
        <p:spPr>
          <a:xfrm>
            <a:off x="3993641"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AF1CC919-A982-6847-8044-E3415A1CDB6F}"/>
              </a:ext>
            </a:extLst>
          </p:cNvPr>
          <p:cNvSpPr/>
          <p:nvPr userDrawn="1"/>
        </p:nvSpPr>
        <p:spPr>
          <a:xfrm>
            <a:off x="5357207"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1916756E-31FB-5F4F-AF3B-5938BBD0699E}"/>
              </a:ext>
            </a:extLst>
          </p:cNvPr>
          <p:cNvSpPr/>
          <p:nvPr userDrawn="1"/>
        </p:nvSpPr>
        <p:spPr>
          <a:xfrm rot="10800000">
            <a:off x="5360908" y="61921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072EB7FB-9268-3A4F-A698-491722D3BBA2}"/>
              </a:ext>
            </a:extLst>
          </p:cNvPr>
          <p:cNvSpPr/>
          <p:nvPr userDrawn="1"/>
        </p:nvSpPr>
        <p:spPr>
          <a:xfrm>
            <a:off x="5748043"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948F3075-11E3-5448-9B6B-C780F1FF6DC4}"/>
              </a:ext>
            </a:extLst>
          </p:cNvPr>
          <p:cNvSpPr/>
          <p:nvPr userDrawn="1"/>
        </p:nvSpPr>
        <p:spPr>
          <a:xfrm>
            <a:off x="6135455"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03661C27-4F2E-334A-9841-A3C99AADB9B3}"/>
              </a:ext>
            </a:extLst>
          </p:cNvPr>
          <p:cNvSpPr/>
          <p:nvPr userDrawn="1"/>
        </p:nvSpPr>
        <p:spPr>
          <a:xfrm>
            <a:off x="6526842"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CE48E5BC-EF6A-0E43-B61D-AA82BA23161F}"/>
              </a:ext>
            </a:extLst>
          </p:cNvPr>
          <p:cNvSpPr/>
          <p:nvPr userDrawn="1"/>
        </p:nvSpPr>
        <p:spPr>
          <a:xfrm>
            <a:off x="5942827"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3A208ACF-0A82-6C41-92B0-F2391CA579B4}"/>
              </a:ext>
            </a:extLst>
          </p:cNvPr>
          <p:cNvSpPr/>
          <p:nvPr userDrawn="1"/>
        </p:nvSpPr>
        <p:spPr>
          <a:xfrm>
            <a:off x="6332395"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640349A6-8EB8-DA4B-8E6A-0941B42B82BF}"/>
              </a:ext>
            </a:extLst>
          </p:cNvPr>
          <p:cNvSpPr/>
          <p:nvPr userDrawn="1"/>
        </p:nvSpPr>
        <p:spPr>
          <a:xfrm rot="10800000">
            <a:off x="5942827"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2BC5B6C4-41EA-9B4A-958B-43E90E946F60}"/>
              </a:ext>
            </a:extLst>
          </p:cNvPr>
          <p:cNvSpPr/>
          <p:nvPr userDrawn="1"/>
        </p:nvSpPr>
        <p:spPr>
          <a:xfrm rot="10800000">
            <a:off x="6332395"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B875A5C7-B814-1A45-AC12-E7EAFC479B12}"/>
              </a:ext>
            </a:extLst>
          </p:cNvPr>
          <p:cNvSpPr/>
          <p:nvPr userDrawn="1"/>
        </p:nvSpPr>
        <p:spPr>
          <a:xfrm rot="10800000">
            <a:off x="6135455"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DD69B0FD-AF55-BC46-A925-1879B4763F77}"/>
              </a:ext>
            </a:extLst>
          </p:cNvPr>
          <p:cNvSpPr/>
          <p:nvPr userDrawn="1"/>
        </p:nvSpPr>
        <p:spPr>
          <a:xfrm rot="10800000">
            <a:off x="6523478"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B9D38E6B-47A7-7F42-8DE6-F061D647F231}"/>
              </a:ext>
            </a:extLst>
          </p:cNvPr>
          <p:cNvSpPr/>
          <p:nvPr userDrawn="1"/>
        </p:nvSpPr>
        <p:spPr>
          <a:xfrm rot="10800000">
            <a:off x="6720419"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073CC518-FBEE-AD4E-863C-387579135281}"/>
              </a:ext>
            </a:extLst>
          </p:cNvPr>
          <p:cNvSpPr/>
          <p:nvPr userDrawn="1"/>
        </p:nvSpPr>
        <p:spPr>
          <a:xfrm>
            <a:off x="6720419"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807D80F6-D67D-6B4C-A3BA-EEE68DD1E748}"/>
              </a:ext>
            </a:extLst>
          </p:cNvPr>
          <p:cNvSpPr/>
          <p:nvPr userDrawn="1"/>
        </p:nvSpPr>
        <p:spPr>
          <a:xfrm rot="10800000">
            <a:off x="5746772" y="61900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96628F4B-506C-514F-8F53-6DE28535A71E}"/>
              </a:ext>
            </a:extLst>
          </p:cNvPr>
          <p:cNvSpPr/>
          <p:nvPr userDrawn="1"/>
        </p:nvSpPr>
        <p:spPr>
          <a:xfrm rot="10800000">
            <a:off x="5554144"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B03A5E74-7B17-3344-AD80-7AB6A28C4A7F}"/>
              </a:ext>
            </a:extLst>
          </p:cNvPr>
          <p:cNvSpPr/>
          <p:nvPr userDrawn="1"/>
        </p:nvSpPr>
        <p:spPr>
          <a:xfrm>
            <a:off x="5554144"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D59DC6B4-66B6-8D49-A5AA-0852D30703FC}"/>
              </a:ext>
            </a:extLst>
          </p:cNvPr>
          <p:cNvSpPr/>
          <p:nvPr userDrawn="1"/>
        </p:nvSpPr>
        <p:spPr>
          <a:xfrm>
            <a:off x="6917710"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7E0EFC35-1211-BF4E-AD52-1BB939A613E1}"/>
              </a:ext>
            </a:extLst>
          </p:cNvPr>
          <p:cNvSpPr/>
          <p:nvPr userDrawn="1"/>
        </p:nvSpPr>
        <p:spPr>
          <a:xfrm rot="10800000">
            <a:off x="6921411" y="61921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EBD2B6F6-F756-874D-AB01-25658012FBE4}"/>
              </a:ext>
            </a:extLst>
          </p:cNvPr>
          <p:cNvSpPr/>
          <p:nvPr userDrawn="1"/>
        </p:nvSpPr>
        <p:spPr>
          <a:xfrm>
            <a:off x="7308546"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34EA7B7B-E135-8743-B172-432936E0DD0C}"/>
              </a:ext>
            </a:extLst>
          </p:cNvPr>
          <p:cNvSpPr/>
          <p:nvPr userDrawn="1"/>
        </p:nvSpPr>
        <p:spPr>
          <a:xfrm>
            <a:off x="7695958"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D8079E9B-6705-F846-AF0F-3AE5932B2463}"/>
              </a:ext>
            </a:extLst>
          </p:cNvPr>
          <p:cNvSpPr/>
          <p:nvPr userDrawn="1"/>
        </p:nvSpPr>
        <p:spPr>
          <a:xfrm>
            <a:off x="8087345"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4A06E874-90CF-A143-8E10-48D198A04A9D}"/>
              </a:ext>
            </a:extLst>
          </p:cNvPr>
          <p:cNvSpPr/>
          <p:nvPr userDrawn="1"/>
        </p:nvSpPr>
        <p:spPr>
          <a:xfrm>
            <a:off x="7503330"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2B5836E5-E344-0845-8708-B5B1140A5A56}"/>
              </a:ext>
            </a:extLst>
          </p:cNvPr>
          <p:cNvSpPr/>
          <p:nvPr userDrawn="1"/>
        </p:nvSpPr>
        <p:spPr>
          <a:xfrm>
            <a:off x="7892898"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95B7961C-8497-AD44-9243-755DCB6E613E}"/>
              </a:ext>
            </a:extLst>
          </p:cNvPr>
          <p:cNvSpPr/>
          <p:nvPr userDrawn="1"/>
        </p:nvSpPr>
        <p:spPr>
          <a:xfrm rot="10800000">
            <a:off x="7503330"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3CBA22CB-F905-194F-8374-4CCFBD8848C3}"/>
              </a:ext>
            </a:extLst>
          </p:cNvPr>
          <p:cNvSpPr/>
          <p:nvPr userDrawn="1"/>
        </p:nvSpPr>
        <p:spPr>
          <a:xfrm rot="10800000">
            <a:off x="7892898"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FADACE77-39B0-4E48-A581-055C5CC69F2E}"/>
              </a:ext>
            </a:extLst>
          </p:cNvPr>
          <p:cNvSpPr/>
          <p:nvPr userDrawn="1"/>
        </p:nvSpPr>
        <p:spPr>
          <a:xfrm rot="10800000">
            <a:off x="7695958"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8BD63AF3-65A2-904D-8043-931301ECAF5D}"/>
              </a:ext>
            </a:extLst>
          </p:cNvPr>
          <p:cNvSpPr/>
          <p:nvPr userDrawn="1"/>
        </p:nvSpPr>
        <p:spPr>
          <a:xfrm rot="10800000">
            <a:off x="8083981"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48894B89-6C72-9644-8CCA-96ADE1AA3575}"/>
              </a:ext>
            </a:extLst>
          </p:cNvPr>
          <p:cNvSpPr/>
          <p:nvPr userDrawn="1"/>
        </p:nvSpPr>
        <p:spPr>
          <a:xfrm rot="10800000">
            <a:off x="8280922"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EA3BC28B-A564-6D44-B07A-1095AD2FA62C}"/>
              </a:ext>
            </a:extLst>
          </p:cNvPr>
          <p:cNvSpPr/>
          <p:nvPr userDrawn="1"/>
        </p:nvSpPr>
        <p:spPr>
          <a:xfrm>
            <a:off x="8280922"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BBC19AF6-B314-4447-8CF8-CC7AFF532C0E}"/>
              </a:ext>
            </a:extLst>
          </p:cNvPr>
          <p:cNvSpPr/>
          <p:nvPr userDrawn="1"/>
        </p:nvSpPr>
        <p:spPr>
          <a:xfrm rot="10800000">
            <a:off x="7307275" y="61900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B757562E-961A-354F-BF16-FB8EEA7007B4}"/>
              </a:ext>
            </a:extLst>
          </p:cNvPr>
          <p:cNvSpPr/>
          <p:nvPr userDrawn="1"/>
        </p:nvSpPr>
        <p:spPr>
          <a:xfrm rot="10800000">
            <a:off x="7114647"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55492DF9-AB7F-6141-9B74-16AC6A5A706F}"/>
              </a:ext>
            </a:extLst>
          </p:cNvPr>
          <p:cNvSpPr/>
          <p:nvPr userDrawn="1"/>
        </p:nvSpPr>
        <p:spPr>
          <a:xfrm>
            <a:off x="7114647"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58DAD842-8536-1541-B375-0BE3E944498A}"/>
              </a:ext>
            </a:extLst>
          </p:cNvPr>
          <p:cNvSpPr/>
          <p:nvPr userDrawn="1"/>
        </p:nvSpPr>
        <p:spPr>
          <a:xfrm>
            <a:off x="8478213"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4FDC4FF4-2CDB-B04E-A60E-7B1427FA2D20}"/>
              </a:ext>
            </a:extLst>
          </p:cNvPr>
          <p:cNvSpPr/>
          <p:nvPr userDrawn="1"/>
        </p:nvSpPr>
        <p:spPr>
          <a:xfrm>
            <a:off x="8876917"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8B09D13E-6D23-F942-9FD7-318C34D5FAFC}"/>
              </a:ext>
            </a:extLst>
          </p:cNvPr>
          <p:cNvSpPr/>
          <p:nvPr userDrawn="1"/>
        </p:nvSpPr>
        <p:spPr>
          <a:xfrm>
            <a:off x="9264329"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2DB5284E-E79F-C042-8DB5-62D8EC9856DB}"/>
              </a:ext>
            </a:extLst>
          </p:cNvPr>
          <p:cNvSpPr/>
          <p:nvPr userDrawn="1"/>
        </p:nvSpPr>
        <p:spPr>
          <a:xfrm>
            <a:off x="9655716"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3CFCF307-2A0A-2A41-8BD1-6BFA411326EA}"/>
              </a:ext>
            </a:extLst>
          </p:cNvPr>
          <p:cNvSpPr/>
          <p:nvPr userDrawn="1"/>
        </p:nvSpPr>
        <p:spPr>
          <a:xfrm>
            <a:off x="9071701"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5A8B13F1-B3BC-0948-9C27-94D0F7D3F790}"/>
              </a:ext>
            </a:extLst>
          </p:cNvPr>
          <p:cNvSpPr/>
          <p:nvPr userDrawn="1"/>
        </p:nvSpPr>
        <p:spPr>
          <a:xfrm>
            <a:off x="9461269"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9D66E165-CDD0-BB40-BCE6-ED3350FB29AE}"/>
              </a:ext>
            </a:extLst>
          </p:cNvPr>
          <p:cNvSpPr/>
          <p:nvPr userDrawn="1"/>
        </p:nvSpPr>
        <p:spPr>
          <a:xfrm rot="10800000">
            <a:off x="9071701"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B8505858-E020-5542-8550-CA5E40622034}"/>
              </a:ext>
            </a:extLst>
          </p:cNvPr>
          <p:cNvSpPr/>
          <p:nvPr userDrawn="1"/>
        </p:nvSpPr>
        <p:spPr>
          <a:xfrm rot="10800000">
            <a:off x="9461269"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08BBCA1B-20C9-0B45-AC0E-25BBD01C25FD}"/>
              </a:ext>
            </a:extLst>
          </p:cNvPr>
          <p:cNvSpPr/>
          <p:nvPr userDrawn="1"/>
        </p:nvSpPr>
        <p:spPr>
          <a:xfrm rot="10800000">
            <a:off x="9264329" y="548315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62775462-D0A9-F146-9605-555C2DD10D2E}"/>
              </a:ext>
            </a:extLst>
          </p:cNvPr>
          <p:cNvSpPr/>
          <p:nvPr userDrawn="1"/>
        </p:nvSpPr>
        <p:spPr>
          <a:xfrm rot="10800000">
            <a:off x="9849293" y="58335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00E29C3F-F0D0-8945-81C1-D160C2F7E57D}"/>
              </a:ext>
            </a:extLst>
          </p:cNvPr>
          <p:cNvSpPr/>
          <p:nvPr userDrawn="1"/>
        </p:nvSpPr>
        <p:spPr>
          <a:xfrm>
            <a:off x="9849293" y="551684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E37E56E5-A77D-524C-A247-28E2317E7295}"/>
              </a:ext>
            </a:extLst>
          </p:cNvPr>
          <p:cNvSpPr/>
          <p:nvPr userDrawn="1"/>
        </p:nvSpPr>
        <p:spPr>
          <a:xfrm rot="10800000">
            <a:off x="8875646" y="547983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30412349-F099-DA42-85A4-7E08FCCC89AF}"/>
              </a:ext>
            </a:extLst>
          </p:cNvPr>
          <p:cNvSpPr/>
          <p:nvPr userDrawn="1"/>
        </p:nvSpPr>
        <p:spPr>
          <a:xfrm>
            <a:off x="8683018" y="55176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9F199A22-6864-6242-9C88-E0D562FB3DA5}"/>
              </a:ext>
            </a:extLst>
          </p:cNvPr>
          <p:cNvSpPr/>
          <p:nvPr userDrawn="1"/>
        </p:nvSpPr>
        <p:spPr>
          <a:xfrm>
            <a:off x="10046584" y="58741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2DB8EC62-A6B9-2E48-9C9D-A762DBE93342}"/>
              </a:ext>
            </a:extLst>
          </p:cNvPr>
          <p:cNvSpPr/>
          <p:nvPr userDrawn="1"/>
        </p:nvSpPr>
        <p:spPr>
          <a:xfrm rot="10800000">
            <a:off x="10050285" y="548189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C7E9E195-2FDD-8042-8219-C2F11C344107}"/>
              </a:ext>
            </a:extLst>
          </p:cNvPr>
          <p:cNvSpPr/>
          <p:nvPr userDrawn="1"/>
        </p:nvSpPr>
        <p:spPr>
          <a:xfrm>
            <a:off x="10437420"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662FA03A-8E30-7A4B-8DC6-AC62AD685FC5}"/>
              </a:ext>
            </a:extLst>
          </p:cNvPr>
          <p:cNvSpPr/>
          <p:nvPr userDrawn="1"/>
        </p:nvSpPr>
        <p:spPr>
          <a:xfrm>
            <a:off x="10824832"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E4C0CBCB-EDAB-CF4C-9A15-3A8CC143A375}"/>
              </a:ext>
            </a:extLst>
          </p:cNvPr>
          <p:cNvSpPr/>
          <p:nvPr userDrawn="1"/>
        </p:nvSpPr>
        <p:spPr>
          <a:xfrm>
            <a:off x="11216219"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C6543AEE-D993-B041-9C19-E465BEF04809}"/>
              </a:ext>
            </a:extLst>
          </p:cNvPr>
          <p:cNvSpPr/>
          <p:nvPr userDrawn="1"/>
        </p:nvSpPr>
        <p:spPr>
          <a:xfrm>
            <a:off x="11021772" y="552096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091224FB-3B13-824A-A54F-903632533C39}"/>
              </a:ext>
            </a:extLst>
          </p:cNvPr>
          <p:cNvSpPr/>
          <p:nvPr userDrawn="1"/>
        </p:nvSpPr>
        <p:spPr>
          <a:xfrm rot="10800000">
            <a:off x="10242082" y="5127218"/>
            <a:ext cx="1065554" cy="952464"/>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E71678DF-97D2-3742-A202-1B9431832621}"/>
              </a:ext>
            </a:extLst>
          </p:cNvPr>
          <p:cNvSpPr/>
          <p:nvPr userDrawn="1"/>
        </p:nvSpPr>
        <p:spPr>
          <a:xfrm rot="10800000">
            <a:off x="11021772"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DFE124A8-97E2-B244-A6EC-B253F43D19B9}"/>
              </a:ext>
            </a:extLst>
          </p:cNvPr>
          <p:cNvSpPr/>
          <p:nvPr userDrawn="1"/>
        </p:nvSpPr>
        <p:spPr>
          <a:xfrm rot="10800000">
            <a:off x="11212855" y="547903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10DF08D3-76D0-924A-8636-E0333C3AF279}"/>
              </a:ext>
            </a:extLst>
          </p:cNvPr>
          <p:cNvSpPr/>
          <p:nvPr userDrawn="1"/>
        </p:nvSpPr>
        <p:spPr>
          <a:xfrm rot="10800000">
            <a:off x="11409796" y="583351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F22AC39A-FF77-CD45-9ACD-A6F261A49589}"/>
              </a:ext>
            </a:extLst>
          </p:cNvPr>
          <p:cNvSpPr/>
          <p:nvPr userDrawn="1"/>
        </p:nvSpPr>
        <p:spPr>
          <a:xfrm>
            <a:off x="11409796" y="5516847"/>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BA55A1DD-86E3-134D-8E3D-08FAB8115A7C}"/>
              </a:ext>
            </a:extLst>
          </p:cNvPr>
          <p:cNvSpPr/>
          <p:nvPr userDrawn="1"/>
        </p:nvSpPr>
        <p:spPr>
          <a:xfrm rot="10800000">
            <a:off x="10243521" y="583431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B4B05865-6D9F-4E4C-94C4-20B14BDE3905}"/>
              </a:ext>
            </a:extLst>
          </p:cNvPr>
          <p:cNvSpPr/>
          <p:nvPr userDrawn="1"/>
        </p:nvSpPr>
        <p:spPr>
          <a:xfrm>
            <a:off x="10243521" y="55176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2B3FF6B7-3E8E-8B43-B5F6-4D79E641CE96}"/>
              </a:ext>
            </a:extLst>
          </p:cNvPr>
          <p:cNvSpPr/>
          <p:nvPr userDrawn="1"/>
        </p:nvSpPr>
        <p:spPr>
          <a:xfrm>
            <a:off x="11607087" y="587417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94B8BA37-67EC-EA4F-A6E6-D24534CDBDC2}"/>
              </a:ext>
            </a:extLst>
          </p:cNvPr>
          <p:cNvSpPr/>
          <p:nvPr userDrawn="1"/>
        </p:nvSpPr>
        <p:spPr>
          <a:xfrm rot="10800000">
            <a:off x="11610788" y="548189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F180CE20-4A4C-054E-A6A1-698C4EF90D57}"/>
              </a:ext>
            </a:extLst>
          </p:cNvPr>
          <p:cNvSpPr/>
          <p:nvPr userDrawn="1"/>
        </p:nvSpPr>
        <p:spPr>
          <a:xfrm rot="10800000">
            <a:off x="11804024" y="583431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71E700BC-E5F7-EC49-9EF9-B37E496824E8}"/>
              </a:ext>
            </a:extLst>
          </p:cNvPr>
          <p:cNvSpPr/>
          <p:nvPr userDrawn="1"/>
        </p:nvSpPr>
        <p:spPr>
          <a:xfrm>
            <a:off x="11804024" y="55176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7071A629-0739-AB49-A42E-CBF04319BCDF}"/>
              </a:ext>
            </a:extLst>
          </p:cNvPr>
          <p:cNvSpPr/>
          <p:nvPr userDrawn="1"/>
        </p:nvSpPr>
        <p:spPr>
          <a:xfrm>
            <a:off x="8876917"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FE6A62BE-1793-FB45-84A5-9AAED62EF3F1}"/>
              </a:ext>
            </a:extLst>
          </p:cNvPr>
          <p:cNvSpPr/>
          <p:nvPr userDrawn="1"/>
        </p:nvSpPr>
        <p:spPr>
          <a:xfrm>
            <a:off x="9264329"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037386B7-BE28-B54E-A4F5-12090518DB7F}"/>
              </a:ext>
            </a:extLst>
          </p:cNvPr>
          <p:cNvSpPr/>
          <p:nvPr userDrawn="1"/>
        </p:nvSpPr>
        <p:spPr>
          <a:xfrm>
            <a:off x="9655716"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932E2099-A711-DF40-B615-B5D41249370B}"/>
              </a:ext>
            </a:extLst>
          </p:cNvPr>
          <p:cNvSpPr/>
          <p:nvPr userDrawn="1"/>
        </p:nvSpPr>
        <p:spPr>
          <a:xfrm>
            <a:off x="9071701"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3D5DFE93-F93F-2546-ABC8-A10D1B1BA10A}"/>
              </a:ext>
            </a:extLst>
          </p:cNvPr>
          <p:cNvSpPr/>
          <p:nvPr userDrawn="1"/>
        </p:nvSpPr>
        <p:spPr>
          <a:xfrm>
            <a:off x="9461269"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A76CFE25-007B-E04A-A6FC-F3D0AE47701C}"/>
              </a:ext>
            </a:extLst>
          </p:cNvPr>
          <p:cNvSpPr/>
          <p:nvPr userDrawn="1"/>
        </p:nvSpPr>
        <p:spPr>
          <a:xfrm rot="10800000">
            <a:off x="9071701"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F8FD9387-D533-6545-A0C2-DC3FB6A59B4F}"/>
              </a:ext>
            </a:extLst>
          </p:cNvPr>
          <p:cNvSpPr/>
          <p:nvPr userDrawn="1"/>
        </p:nvSpPr>
        <p:spPr>
          <a:xfrm rot="10800000">
            <a:off x="9461269"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46E8A43E-D24E-D64D-B9FA-14BC957D4EC8}"/>
              </a:ext>
            </a:extLst>
          </p:cNvPr>
          <p:cNvSpPr/>
          <p:nvPr userDrawn="1"/>
        </p:nvSpPr>
        <p:spPr>
          <a:xfrm rot="10800000">
            <a:off x="9264329"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FDA58271-DC77-7E4A-B4EB-A8DDB37318FB}"/>
              </a:ext>
            </a:extLst>
          </p:cNvPr>
          <p:cNvSpPr/>
          <p:nvPr userDrawn="1"/>
        </p:nvSpPr>
        <p:spPr>
          <a:xfrm rot="10800000">
            <a:off x="9652352"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B030726A-FA7E-5445-9C78-85B979463714}"/>
              </a:ext>
            </a:extLst>
          </p:cNvPr>
          <p:cNvSpPr/>
          <p:nvPr userDrawn="1"/>
        </p:nvSpPr>
        <p:spPr>
          <a:xfrm rot="10800000">
            <a:off x="9849293"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C3C16975-1787-AC46-9E56-CAF80985454C}"/>
              </a:ext>
            </a:extLst>
          </p:cNvPr>
          <p:cNvSpPr/>
          <p:nvPr userDrawn="1"/>
        </p:nvSpPr>
        <p:spPr>
          <a:xfrm>
            <a:off x="9849293"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6C3246C8-7600-C447-A741-C04CA2333171}"/>
              </a:ext>
            </a:extLst>
          </p:cNvPr>
          <p:cNvSpPr/>
          <p:nvPr userDrawn="1"/>
        </p:nvSpPr>
        <p:spPr>
          <a:xfrm rot="10800000">
            <a:off x="8875646" y="61900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51337B04-BB2F-B946-ACB1-E0BA47BA3657}"/>
              </a:ext>
            </a:extLst>
          </p:cNvPr>
          <p:cNvSpPr/>
          <p:nvPr userDrawn="1"/>
        </p:nvSpPr>
        <p:spPr>
          <a:xfrm rot="10800000">
            <a:off x="8683018"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14E75F26-14E6-0244-B918-CE7039A75396}"/>
              </a:ext>
            </a:extLst>
          </p:cNvPr>
          <p:cNvSpPr/>
          <p:nvPr userDrawn="1"/>
        </p:nvSpPr>
        <p:spPr>
          <a:xfrm>
            <a:off x="8683018"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C4C0A263-1113-CB42-90F8-723A372ABE76}"/>
              </a:ext>
            </a:extLst>
          </p:cNvPr>
          <p:cNvSpPr/>
          <p:nvPr userDrawn="1"/>
        </p:nvSpPr>
        <p:spPr>
          <a:xfrm>
            <a:off x="10046584"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03E6F831-5502-BD44-8179-650E5F3665DE}"/>
              </a:ext>
            </a:extLst>
          </p:cNvPr>
          <p:cNvSpPr/>
          <p:nvPr userDrawn="1"/>
        </p:nvSpPr>
        <p:spPr>
          <a:xfrm rot="10800000">
            <a:off x="10050285" y="61921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8FC0653C-FC54-7C41-ADB4-70044FED41F2}"/>
              </a:ext>
            </a:extLst>
          </p:cNvPr>
          <p:cNvSpPr/>
          <p:nvPr userDrawn="1"/>
        </p:nvSpPr>
        <p:spPr>
          <a:xfrm>
            <a:off x="10437420"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C28207DB-3F65-E747-BB36-1450B250426E}"/>
              </a:ext>
            </a:extLst>
          </p:cNvPr>
          <p:cNvSpPr/>
          <p:nvPr userDrawn="1"/>
        </p:nvSpPr>
        <p:spPr>
          <a:xfrm>
            <a:off x="10824832"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2283E3E2-F075-5044-8324-F5D168472371}"/>
              </a:ext>
            </a:extLst>
          </p:cNvPr>
          <p:cNvSpPr/>
          <p:nvPr userDrawn="1"/>
        </p:nvSpPr>
        <p:spPr>
          <a:xfrm>
            <a:off x="11216219"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49D6E63C-AA0C-C143-9257-7B4439A78BAE}"/>
              </a:ext>
            </a:extLst>
          </p:cNvPr>
          <p:cNvSpPr/>
          <p:nvPr userDrawn="1"/>
        </p:nvSpPr>
        <p:spPr>
          <a:xfrm>
            <a:off x="10632204"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0439B42B-B638-E942-998B-243E65BE8FF4}"/>
              </a:ext>
            </a:extLst>
          </p:cNvPr>
          <p:cNvSpPr/>
          <p:nvPr userDrawn="1"/>
        </p:nvSpPr>
        <p:spPr>
          <a:xfrm>
            <a:off x="11021772"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F3D69C1A-046E-5C4A-98F4-C0556EA8E317}"/>
              </a:ext>
            </a:extLst>
          </p:cNvPr>
          <p:cNvSpPr/>
          <p:nvPr userDrawn="1"/>
        </p:nvSpPr>
        <p:spPr>
          <a:xfrm rot="10800000">
            <a:off x="10632204"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C9789193-4D66-C34E-A484-B6DE69EB1AD0}"/>
              </a:ext>
            </a:extLst>
          </p:cNvPr>
          <p:cNvSpPr/>
          <p:nvPr userDrawn="1"/>
        </p:nvSpPr>
        <p:spPr>
          <a:xfrm rot="10800000">
            <a:off x="11021772"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B3CD9C8A-5FB6-DE47-846C-A56849CE59C6}"/>
              </a:ext>
            </a:extLst>
          </p:cNvPr>
          <p:cNvSpPr/>
          <p:nvPr userDrawn="1"/>
        </p:nvSpPr>
        <p:spPr>
          <a:xfrm rot="10800000">
            <a:off x="10824832" y="619337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6989B9DD-B1D5-524B-80AF-A1899CBEFE2A}"/>
              </a:ext>
            </a:extLst>
          </p:cNvPr>
          <p:cNvSpPr/>
          <p:nvPr userDrawn="1"/>
        </p:nvSpPr>
        <p:spPr>
          <a:xfrm rot="10800000">
            <a:off x="11212855"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AC42D211-9D0E-5844-B03B-54E27460D91B}"/>
              </a:ext>
            </a:extLst>
          </p:cNvPr>
          <p:cNvSpPr/>
          <p:nvPr userDrawn="1"/>
        </p:nvSpPr>
        <p:spPr>
          <a:xfrm rot="10800000">
            <a:off x="11409796" y="6543726"/>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0C1B8959-97E9-E743-B00C-423F831A45CE}"/>
              </a:ext>
            </a:extLst>
          </p:cNvPr>
          <p:cNvSpPr/>
          <p:nvPr userDrawn="1"/>
        </p:nvSpPr>
        <p:spPr>
          <a:xfrm>
            <a:off x="11409796" y="622706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EB13860D-B6B8-D34C-B7CB-554F07C6F54B}"/>
              </a:ext>
            </a:extLst>
          </p:cNvPr>
          <p:cNvSpPr/>
          <p:nvPr userDrawn="1"/>
        </p:nvSpPr>
        <p:spPr>
          <a:xfrm rot="10800000">
            <a:off x="10436149" y="619005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AC9AA524-1FFA-8648-AF61-66322A525C1E}"/>
              </a:ext>
            </a:extLst>
          </p:cNvPr>
          <p:cNvSpPr/>
          <p:nvPr userDrawn="1"/>
        </p:nvSpPr>
        <p:spPr>
          <a:xfrm rot="10800000">
            <a:off x="10243521"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250AC3A9-5B9B-6140-B79B-172210964BE5}"/>
              </a:ext>
            </a:extLst>
          </p:cNvPr>
          <p:cNvSpPr/>
          <p:nvPr userDrawn="1"/>
        </p:nvSpPr>
        <p:spPr>
          <a:xfrm>
            <a:off x="10243521"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7F35153D-27DE-9B46-9EBF-78BE57708869}"/>
              </a:ext>
            </a:extLst>
          </p:cNvPr>
          <p:cNvSpPr/>
          <p:nvPr userDrawn="1"/>
        </p:nvSpPr>
        <p:spPr>
          <a:xfrm>
            <a:off x="11607087" y="6584392"/>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85E85FFB-49D0-2944-BE94-EB9D7408D78B}"/>
              </a:ext>
            </a:extLst>
          </p:cNvPr>
          <p:cNvSpPr/>
          <p:nvPr userDrawn="1"/>
        </p:nvSpPr>
        <p:spPr>
          <a:xfrm rot="10800000">
            <a:off x="11610788" y="619210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17BBEADA-228D-8E44-AD1E-68CB73A67100}"/>
              </a:ext>
            </a:extLst>
          </p:cNvPr>
          <p:cNvSpPr/>
          <p:nvPr userDrawn="1"/>
        </p:nvSpPr>
        <p:spPr>
          <a:xfrm rot="10800000">
            <a:off x="11804024" y="654452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FE513A0B-4916-2646-80B1-20C9DA3EC378}"/>
              </a:ext>
            </a:extLst>
          </p:cNvPr>
          <p:cNvSpPr/>
          <p:nvPr userDrawn="1"/>
        </p:nvSpPr>
        <p:spPr>
          <a:xfrm>
            <a:off x="11804024" y="622786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874B3E0A-6254-C646-931C-98044BE6F896}"/>
              </a:ext>
            </a:extLst>
          </p:cNvPr>
          <p:cNvSpPr/>
          <p:nvPr userDrawn="1"/>
        </p:nvSpPr>
        <p:spPr>
          <a:xfrm>
            <a:off x="2636324" y="587544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0BA03B86-6612-9241-BA2F-3AF27E8B68C5}"/>
              </a:ext>
            </a:extLst>
          </p:cNvPr>
          <p:cNvSpPr/>
          <p:nvPr userDrawn="1"/>
        </p:nvSpPr>
        <p:spPr>
          <a:xfrm rot="10800000">
            <a:off x="2441877" y="5837634"/>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AF82FD14-871E-4043-A160-B9AEB2C8D69A}"/>
              </a:ext>
            </a:extLst>
          </p:cNvPr>
          <p:cNvSpPr/>
          <p:nvPr userDrawn="1"/>
        </p:nvSpPr>
        <p:spPr>
          <a:xfrm>
            <a:off x="2244937"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855DB0B6-1532-F442-A8F4-C86FCA6BEDAB}"/>
              </a:ext>
            </a:extLst>
          </p:cNvPr>
          <p:cNvSpPr/>
          <p:nvPr userDrawn="1"/>
        </p:nvSpPr>
        <p:spPr>
          <a:xfrm>
            <a:off x="2636324" y="6585659"/>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AB2F434D-42FD-BD43-8A9E-4D5B57361F4C}"/>
              </a:ext>
            </a:extLst>
          </p:cNvPr>
          <p:cNvSpPr/>
          <p:nvPr userDrawn="1"/>
        </p:nvSpPr>
        <p:spPr>
          <a:xfrm>
            <a:off x="2052309"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7B1BF31D-DBC3-464F-AA66-38353073006F}"/>
              </a:ext>
            </a:extLst>
          </p:cNvPr>
          <p:cNvSpPr/>
          <p:nvPr userDrawn="1"/>
        </p:nvSpPr>
        <p:spPr>
          <a:xfrm>
            <a:off x="2441877" y="623118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AC6F879F-CC19-E143-B8C4-67C4BBEB68EE}"/>
              </a:ext>
            </a:extLst>
          </p:cNvPr>
          <p:cNvSpPr/>
          <p:nvPr userDrawn="1"/>
        </p:nvSpPr>
        <p:spPr>
          <a:xfrm rot="10800000">
            <a:off x="2052309"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A4085BD3-B3B2-C241-B3FB-8DF95B25F9D8}"/>
              </a:ext>
            </a:extLst>
          </p:cNvPr>
          <p:cNvSpPr/>
          <p:nvPr userDrawn="1"/>
        </p:nvSpPr>
        <p:spPr>
          <a:xfrm rot="10800000">
            <a:off x="2441877" y="6547848"/>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8BF8BFEA-2E10-F340-B8FE-9062E60D6EF7}"/>
              </a:ext>
            </a:extLst>
          </p:cNvPr>
          <p:cNvSpPr/>
          <p:nvPr userDrawn="1"/>
        </p:nvSpPr>
        <p:spPr>
          <a:xfrm rot="10800000">
            <a:off x="2632960" y="618925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D0DD4137-7A53-FF4E-9761-3ED1DB531114}"/>
              </a:ext>
            </a:extLst>
          </p:cNvPr>
          <p:cNvSpPr/>
          <p:nvPr userDrawn="1"/>
        </p:nvSpPr>
        <p:spPr>
          <a:xfrm>
            <a:off x="10449685" y="898641"/>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B9B74873-F2D7-8A42-9701-2D75D4931D48}"/>
              </a:ext>
            </a:extLst>
          </p:cNvPr>
          <p:cNvSpPr/>
          <p:nvPr userDrawn="1"/>
        </p:nvSpPr>
        <p:spPr>
          <a:xfrm>
            <a:off x="10644469" y="544165"/>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CEEC364F-D9C7-D24E-9D27-A5C2DE25E92E}"/>
              </a:ext>
            </a:extLst>
          </p:cNvPr>
          <p:cNvSpPr/>
          <p:nvPr userDrawn="1"/>
        </p:nvSpPr>
        <p:spPr>
          <a:xfrm rot="10800000">
            <a:off x="11034037" y="860830"/>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17B51AC6-E47F-1F49-9BB8-F1B9A2425221}"/>
              </a:ext>
            </a:extLst>
          </p:cNvPr>
          <p:cNvSpPr/>
          <p:nvPr userDrawn="1"/>
        </p:nvSpPr>
        <p:spPr>
          <a:xfrm>
            <a:off x="11422061" y="54004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9F0AF620-C895-B441-8E08-D324635E0AEF}"/>
              </a:ext>
            </a:extLst>
          </p:cNvPr>
          <p:cNvSpPr/>
          <p:nvPr userDrawn="1"/>
        </p:nvSpPr>
        <p:spPr>
          <a:xfrm>
            <a:off x="5738629" y="4459425"/>
            <a:ext cx="1071938" cy="958171"/>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B8071624-5758-174E-AFF4-961525302F1E}"/>
              </a:ext>
            </a:extLst>
          </p:cNvPr>
          <p:cNvSpPr/>
          <p:nvPr userDrawn="1"/>
        </p:nvSpPr>
        <p:spPr>
          <a:xfrm rot="10800000">
            <a:off x="6528814" y="5486365"/>
            <a:ext cx="667597" cy="596743"/>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F1DC78BF-9C26-494D-BD6A-5E650D023CDA}"/>
              </a:ext>
            </a:extLst>
          </p:cNvPr>
          <p:cNvSpPr/>
          <p:nvPr userDrawn="1"/>
        </p:nvSpPr>
        <p:spPr>
          <a:xfrm>
            <a:off x="9836267" y="4443473"/>
            <a:ext cx="689940" cy="616715"/>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77FB7158-BEC4-4A4D-A1C6-C4337B377EE4}"/>
              </a:ext>
            </a:extLst>
          </p:cNvPr>
          <p:cNvSpPr/>
          <p:nvPr userDrawn="1"/>
        </p:nvSpPr>
        <p:spPr>
          <a:xfrm rot="10800000">
            <a:off x="9459583" y="5128811"/>
            <a:ext cx="667597" cy="596743"/>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C1223666-F081-4846-A4C7-37D1308EE458}"/>
              </a:ext>
            </a:extLst>
          </p:cNvPr>
          <p:cNvSpPr/>
          <p:nvPr userDrawn="1"/>
        </p:nvSpPr>
        <p:spPr>
          <a:xfrm>
            <a:off x="10430511" y="2669070"/>
            <a:ext cx="689940" cy="616715"/>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8EDDEF48-A544-0547-ADE7-BEF2AF835EE3}"/>
              </a:ext>
            </a:extLst>
          </p:cNvPr>
          <p:cNvSpPr/>
          <p:nvPr userDrawn="1"/>
        </p:nvSpPr>
        <p:spPr>
          <a:xfrm rot="10800000">
            <a:off x="11419313" y="3708936"/>
            <a:ext cx="667597" cy="596743"/>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D02F6F8E-E7FA-4345-8B76-5C0A4F62086E}"/>
              </a:ext>
            </a:extLst>
          </p:cNvPr>
          <p:cNvSpPr/>
          <p:nvPr userDrawn="1"/>
        </p:nvSpPr>
        <p:spPr>
          <a:xfrm rot="10800000">
            <a:off x="8288166" y="5833606"/>
            <a:ext cx="667597" cy="596743"/>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91960A86-52A3-BA40-9C4E-9563423771D9}"/>
              </a:ext>
            </a:extLst>
          </p:cNvPr>
          <p:cNvSpPr/>
          <p:nvPr userDrawn="1"/>
        </p:nvSpPr>
        <p:spPr>
          <a:xfrm>
            <a:off x="3783962" y="5513737"/>
            <a:ext cx="689940" cy="616715"/>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riangle 514">
            <a:extLst>
              <a:ext uri="{FF2B5EF4-FFF2-40B4-BE49-F238E27FC236}">
                <a16:creationId xmlns:a16="http://schemas.microsoft.com/office/drawing/2014/main" id="{1CF5A475-9464-544B-A090-D8767BE73645}"/>
              </a:ext>
            </a:extLst>
          </p:cNvPr>
          <p:cNvSpPr/>
          <p:nvPr userDrawn="1"/>
        </p:nvSpPr>
        <p:spPr>
          <a:xfrm>
            <a:off x="7890680" y="4096903"/>
            <a:ext cx="277398" cy="247957"/>
          </a:xfrm>
          <a:prstGeom prst="triangle">
            <a:avLst/>
          </a:prstGeom>
          <a:noFill/>
          <a:ln w="317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6" name="Group 515">
            <a:extLst>
              <a:ext uri="{FF2B5EF4-FFF2-40B4-BE49-F238E27FC236}">
                <a16:creationId xmlns:a16="http://schemas.microsoft.com/office/drawing/2014/main" id="{01BE071D-FC01-E547-9618-73ACC4740969}"/>
              </a:ext>
            </a:extLst>
          </p:cNvPr>
          <p:cNvGrpSpPr/>
          <p:nvPr userDrawn="1"/>
        </p:nvGrpSpPr>
        <p:grpSpPr>
          <a:xfrm>
            <a:off x="10987768" y="6139704"/>
            <a:ext cx="989983" cy="442724"/>
            <a:chOff x="10849982" y="6139703"/>
            <a:chExt cx="1184800" cy="529847"/>
          </a:xfrm>
        </p:grpSpPr>
        <p:pic>
          <p:nvPicPr>
            <p:cNvPr id="517" name="Picture 516">
              <a:extLst>
                <a:ext uri="{FF2B5EF4-FFF2-40B4-BE49-F238E27FC236}">
                  <a16:creationId xmlns:a16="http://schemas.microsoft.com/office/drawing/2014/main" id="{7BA525E7-092F-724D-8052-92714D099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518" name="Picture 517">
              <a:extLst>
                <a:ext uri="{FF2B5EF4-FFF2-40B4-BE49-F238E27FC236}">
                  <a16:creationId xmlns:a16="http://schemas.microsoft.com/office/drawing/2014/main" id="{58E25CEB-3B16-DC47-A9B2-F77F7B61D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519" name="Straight Connector 518">
              <a:extLst>
                <a:ext uri="{FF2B5EF4-FFF2-40B4-BE49-F238E27FC236}">
                  <a16:creationId xmlns:a16="http://schemas.microsoft.com/office/drawing/2014/main" id="{DEB53F9B-9B91-CC4B-A695-F1B7D1D09258}"/>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22" name="Text Placeholder 7">
            <a:extLst>
              <a:ext uri="{FF2B5EF4-FFF2-40B4-BE49-F238E27FC236}">
                <a16:creationId xmlns:a16="http://schemas.microsoft.com/office/drawing/2014/main" id="{B681B04E-646B-AA4A-8AB2-B32C444B0F14}"/>
              </a:ext>
            </a:extLst>
          </p:cNvPr>
          <p:cNvSpPr>
            <a:spLocks noGrp="1"/>
          </p:cNvSpPr>
          <p:nvPr>
            <p:ph type="body" sz="quarter" idx="13" hasCustomPrompt="1"/>
          </p:nvPr>
        </p:nvSpPr>
        <p:spPr>
          <a:xfrm>
            <a:off x="1009650" y="2891964"/>
            <a:ext cx="7601209" cy="559437"/>
          </a:xfrm>
        </p:spPr>
        <p:txBody>
          <a:bodyPr>
            <a:normAutofit/>
          </a:bodyPr>
          <a:lstStyle>
            <a:lvl1pPr marL="0" indent="0">
              <a:buNone/>
              <a:defRPr sz="3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523" name="Text Placeholder 183">
            <a:extLst>
              <a:ext uri="{FF2B5EF4-FFF2-40B4-BE49-F238E27FC236}">
                <a16:creationId xmlns:a16="http://schemas.microsoft.com/office/drawing/2014/main" id="{BBD4ACA2-E510-0D48-88DA-D314586FA9AC}"/>
              </a:ext>
            </a:extLst>
          </p:cNvPr>
          <p:cNvSpPr>
            <a:spLocks noGrp="1"/>
          </p:cNvSpPr>
          <p:nvPr>
            <p:ph type="body" sz="quarter" idx="14" hasCustomPrompt="1"/>
          </p:nvPr>
        </p:nvSpPr>
        <p:spPr>
          <a:xfrm>
            <a:off x="1006406" y="3393702"/>
            <a:ext cx="7604194" cy="526825"/>
          </a:xfrm>
        </p:spPr>
        <p:txBody>
          <a:bodyPr/>
          <a:lstStyle>
            <a:lvl1pPr marL="0" indent="0">
              <a:buNone/>
              <a:defRPr b="0" i="0">
                <a:solidFill>
                  <a:schemeClr val="tx1"/>
                </a:solidFill>
                <a:latin typeface="Assistant ExtraLight" pitchFamily="2" charset="-79"/>
                <a:cs typeface="Assistant ExtraLight" pitchFamily="2" charset="-79"/>
              </a:defRPr>
            </a:lvl1pPr>
            <a:lvl2pPr marL="457200" indent="0">
              <a:buNone/>
              <a:defRPr b="0" i="0">
                <a:latin typeface="Assistant ExtraLight" pitchFamily="2" charset="-79"/>
                <a:cs typeface="Assistant ExtraLight" pitchFamily="2" charset="-79"/>
              </a:defRPr>
            </a:lvl2pPr>
            <a:lvl3pPr marL="914400" indent="0">
              <a:buNone/>
              <a:defRPr b="0" i="0">
                <a:latin typeface="Assistant ExtraLight" pitchFamily="2" charset="-79"/>
                <a:cs typeface="Assistant ExtraLight" pitchFamily="2" charset="-79"/>
              </a:defRPr>
            </a:lvl3pPr>
            <a:lvl4pPr marL="1371600" indent="0">
              <a:buNone/>
              <a:defRPr b="0" i="0">
                <a:latin typeface="Assistant ExtraLight" pitchFamily="2" charset="-79"/>
                <a:cs typeface="Assistant ExtraLight" pitchFamily="2" charset="-79"/>
              </a:defRPr>
            </a:lvl4pPr>
            <a:lvl5pPr marL="1828800" indent="0">
              <a:buNone/>
              <a:defRPr b="0" i="0">
                <a:latin typeface="Assistant ExtraLight" pitchFamily="2" charset="-79"/>
                <a:cs typeface="Assistant ExtraLight" pitchFamily="2" charset="-79"/>
              </a:defRPr>
            </a:lvl5pPr>
          </a:lstStyle>
          <a:p>
            <a:pPr lvl="0"/>
            <a:r>
              <a:rPr lang="en-US" dirty="0"/>
              <a:t>Sub-title for the section</a:t>
            </a:r>
          </a:p>
        </p:txBody>
      </p:sp>
      <p:sp>
        <p:nvSpPr>
          <p:cNvPr id="3" name="Date Placeholder 2">
            <a:extLst>
              <a:ext uri="{FF2B5EF4-FFF2-40B4-BE49-F238E27FC236}">
                <a16:creationId xmlns:a16="http://schemas.microsoft.com/office/drawing/2014/main" id="{B80FA244-D28B-DE44-B2A2-FB97D7748464}"/>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406D08FB-6E62-C64D-865D-2DC808C2F9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643026-CA50-7941-9B6D-A69BAA458DEC}"/>
              </a:ext>
            </a:extLst>
          </p:cNvPr>
          <p:cNvSpPr>
            <a:spLocks noGrp="1"/>
          </p:cNvSpPr>
          <p:nvPr>
            <p:ph type="sldNum" sz="quarter" idx="12"/>
          </p:nvPr>
        </p:nvSpPr>
        <p:spPr/>
        <p:txBody>
          <a:bodyPr/>
          <a:lstStyle/>
          <a:p>
            <a:fld id="{2FCB43A2-4995-CA40-BA5F-05A2FC129A30}" type="slidenum">
              <a:rPr lang="en-US" smtClean="0"/>
              <a:pPr/>
              <a:t>‹#›</a:t>
            </a:fld>
            <a:endParaRPr lang="en-US" dirty="0"/>
          </a:p>
        </p:txBody>
      </p:sp>
    </p:spTree>
    <p:extLst>
      <p:ext uri="{BB962C8B-B14F-4D97-AF65-F5344CB8AC3E}">
        <p14:creationId xmlns:p14="http://schemas.microsoft.com/office/powerpoint/2010/main" val="383835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p:cTn id="7" dur="50" fill="hold"/>
                                        <p:tgtEl>
                                          <p:spTgt spid="508"/>
                                        </p:tgtEl>
                                        <p:attrNameLst>
                                          <p:attrName>ppt_w</p:attrName>
                                        </p:attrNameLst>
                                      </p:cBhvr>
                                      <p:tavLst>
                                        <p:tav tm="0">
                                          <p:val>
                                            <p:fltVal val="0"/>
                                          </p:val>
                                        </p:tav>
                                        <p:tav tm="100000">
                                          <p:val>
                                            <p:strVal val="#ppt_w"/>
                                          </p:val>
                                        </p:tav>
                                      </p:tavLst>
                                    </p:anim>
                                    <p:anim calcmode="lin" valueType="num">
                                      <p:cBhvr>
                                        <p:cTn id="8" dur="50" fill="hold"/>
                                        <p:tgtEl>
                                          <p:spTgt spid="508"/>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447"/>
                                        </p:tgtEl>
                                        <p:attrNameLst>
                                          <p:attrName>style.visibility</p:attrName>
                                        </p:attrNameLst>
                                      </p:cBhvr>
                                      <p:to>
                                        <p:strVal val="visible"/>
                                      </p:to>
                                    </p:set>
                                    <p:anim calcmode="lin" valueType="num">
                                      <p:cBhvr>
                                        <p:cTn id="12" dur="50" fill="hold"/>
                                        <p:tgtEl>
                                          <p:spTgt spid="447"/>
                                        </p:tgtEl>
                                        <p:attrNameLst>
                                          <p:attrName>ppt_w</p:attrName>
                                        </p:attrNameLst>
                                      </p:cBhvr>
                                      <p:tavLst>
                                        <p:tav tm="0">
                                          <p:val>
                                            <p:fltVal val="0"/>
                                          </p:val>
                                        </p:tav>
                                        <p:tav tm="100000">
                                          <p:val>
                                            <p:strVal val="#ppt_w"/>
                                          </p:val>
                                        </p:tav>
                                      </p:tavLst>
                                    </p:anim>
                                    <p:anim calcmode="lin" valueType="num">
                                      <p:cBhvr>
                                        <p:cTn id="13" dur="50" fill="hold"/>
                                        <p:tgtEl>
                                          <p:spTgt spid="44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507"/>
                                        </p:tgtEl>
                                        <p:attrNameLst>
                                          <p:attrName>style.visibility</p:attrName>
                                        </p:attrNameLst>
                                      </p:cBhvr>
                                      <p:to>
                                        <p:strVal val="visible"/>
                                      </p:to>
                                    </p:set>
                                    <p:anim calcmode="lin" valueType="num">
                                      <p:cBhvr>
                                        <p:cTn id="17" dur="50" fill="hold"/>
                                        <p:tgtEl>
                                          <p:spTgt spid="507"/>
                                        </p:tgtEl>
                                        <p:attrNameLst>
                                          <p:attrName>ppt_w</p:attrName>
                                        </p:attrNameLst>
                                      </p:cBhvr>
                                      <p:tavLst>
                                        <p:tav tm="0">
                                          <p:val>
                                            <p:fltVal val="0"/>
                                          </p:val>
                                        </p:tav>
                                        <p:tav tm="100000">
                                          <p:val>
                                            <p:strVal val="#ppt_w"/>
                                          </p:val>
                                        </p:tav>
                                      </p:tavLst>
                                    </p:anim>
                                    <p:anim calcmode="lin" valueType="num">
                                      <p:cBhvr>
                                        <p:cTn id="18" dur="50" fill="hold"/>
                                        <p:tgtEl>
                                          <p:spTgt spid="507"/>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510"/>
                                        </p:tgtEl>
                                        <p:attrNameLst>
                                          <p:attrName>style.visibility</p:attrName>
                                        </p:attrNameLst>
                                      </p:cBhvr>
                                      <p:to>
                                        <p:strVal val="visible"/>
                                      </p:to>
                                    </p:set>
                                    <p:anim calcmode="lin" valueType="num">
                                      <p:cBhvr>
                                        <p:cTn id="22" dur="50" fill="hold"/>
                                        <p:tgtEl>
                                          <p:spTgt spid="510"/>
                                        </p:tgtEl>
                                        <p:attrNameLst>
                                          <p:attrName>ppt_w</p:attrName>
                                        </p:attrNameLst>
                                      </p:cBhvr>
                                      <p:tavLst>
                                        <p:tav tm="0">
                                          <p:val>
                                            <p:fltVal val="0"/>
                                          </p:val>
                                        </p:tav>
                                        <p:tav tm="100000">
                                          <p:val>
                                            <p:strVal val="#ppt_w"/>
                                          </p:val>
                                        </p:tav>
                                      </p:tavLst>
                                    </p:anim>
                                    <p:anim calcmode="lin" valueType="num">
                                      <p:cBhvr>
                                        <p:cTn id="23" dur="50" fill="hold"/>
                                        <p:tgtEl>
                                          <p:spTgt spid="510"/>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509"/>
                                        </p:tgtEl>
                                        <p:attrNameLst>
                                          <p:attrName>style.visibility</p:attrName>
                                        </p:attrNameLst>
                                      </p:cBhvr>
                                      <p:to>
                                        <p:strVal val="visible"/>
                                      </p:to>
                                    </p:set>
                                    <p:anim calcmode="lin" valueType="num">
                                      <p:cBhvr>
                                        <p:cTn id="27" dur="50" fill="hold"/>
                                        <p:tgtEl>
                                          <p:spTgt spid="509"/>
                                        </p:tgtEl>
                                        <p:attrNameLst>
                                          <p:attrName>ppt_w</p:attrName>
                                        </p:attrNameLst>
                                      </p:cBhvr>
                                      <p:tavLst>
                                        <p:tav tm="0">
                                          <p:val>
                                            <p:fltVal val="0"/>
                                          </p:val>
                                        </p:tav>
                                        <p:tav tm="100000">
                                          <p:val>
                                            <p:strVal val="#ppt_w"/>
                                          </p:val>
                                        </p:tav>
                                      </p:tavLst>
                                    </p:anim>
                                    <p:anim calcmode="lin" valueType="num">
                                      <p:cBhvr>
                                        <p:cTn id="28" dur="50" fill="hold"/>
                                        <p:tgtEl>
                                          <p:spTgt spid="509"/>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 fill="hold"/>
                                        <p:tgtEl>
                                          <p:spTgt spid="102"/>
                                        </p:tgtEl>
                                        <p:attrNameLst>
                                          <p:attrName>ppt_w</p:attrName>
                                        </p:attrNameLst>
                                      </p:cBhvr>
                                      <p:tavLst>
                                        <p:tav tm="0">
                                          <p:val>
                                            <p:fltVal val="0"/>
                                          </p:val>
                                        </p:tav>
                                        <p:tav tm="100000">
                                          <p:val>
                                            <p:strVal val="#ppt_w"/>
                                          </p:val>
                                        </p:tav>
                                      </p:tavLst>
                                    </p:anim>
                                    <p:anim calcmode="lin" valueType="num">
                                      <p:cBhvr>
                                        <p:cTn id="33" dur="50" fill="hold"/>
                                        <p:tgtEl>
                                          <p:spTgt spid="102"/>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 fill="hold"/>
                                        <p:tgtEl>
                                          <p:spTgt spid="94"/>
                                        </p:tgtEl>
                                        <p:attrNameLst>
                                          <p:attrName>ppt_w</p:attrName>
                                        </p:attrNameLst>
                                      </p:cBhvr>
                                      <p:tavLst>
                                        <p:tav tm="0">
                                          <p:val>
                                            <p:fltVal val="0"/>
                                          </p:val>
                                        </p:tav>
                                        <p:tav tm="100000">
                                          <p:val>
                                            <p:strVal val="#ppt_w"/>
                                          </p:val>
                                        </p:tav>
                                      </p:tavLst>
                                    </p:anim>
                                    <p:anim calcmode="lin" valueType="num">
                                      <p:cBhvr>
                                        <p:cTn id="38" dur="50" fill="hold"/>
                                        <p:tgtEl>
                                          <p:spTgt spid="94"/>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505"/>
                                        </p:tgtEl>
                                        <p:attrNameLst>
                                          <p:attrName>style.visibility</p:attrName>
                                        </p:attrNameLst>
                                      </p:cBhvr>
                                      <p:to>
                                        <p:strVal val="visible"/>
                                      </p:to>
                                    </p:set>
                                    <p:anim calcmode="lin" valueType="num">
                                      <p:cBhvr>
                                        <p:cTn id="42" dur="50" fill="hold"/>
                                        <p:tgtEl>
                                          <p:spTgt spid="505"/>
                                        </p:tgtEl>
                                        <p:attrNameLst>
                                          <p:attrName>ppt_w</p:attrName>
                                        </p:attrNameLst>
                                      </p:cBhvr>
                                      <p:tavLst>
                                        <p:tav tm="0">
                                          <p:val>
                                            <p:fltVal val="0"/>
                                          </p:val>
                                        </p:tav>
                                        <p:tav tm="100000">
                                          <p:val>
                                            <p:strVal val="#ppt_w"/>
                                          </p:val>
                                        </p:tav>
                                      </p:tavLst>
                                    </p:anim>
                                    <p:anim calcmode="lin" valueType="num">
                                      <p:cBhvr>
                                        <p:cTn id="43" dur="50" fill="hold"/>
                                        <p:tgtEl>
                                          <p:spTgt spid="505"/>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506"/>
                                        </p:tgtEl>
                                        <p:attrNameLst>
                                          <p:attrName>style.visibility</p:attrName>
                                        </p:attrNameLst>
                                      </p:cBhvr>
                                      <p:to>
                                        <p:strVal val="visible"/>
                                      </p:to>
                                    </p:set>
                                    <p:anim calcmode="lin" valueType="num">
                                      <p:cBhvr>
                                        <p:cTn id="47" dur="50" fill="hold"/>
                                        <p:tgtEl>
                                          <p:spTgt spid="506"/>
                                        </p:tgtEl>
                                        <p:attrNameLst>
                                          <p:attrName>ppt_w</p:attrName>
                                        </p:attrNameLst>
                                      </p:cBhvr>
                                      <p:tavLst>
                                        <p:tav tm="0">
                                          <p:val>
                                            <p:fltVal val="0"/>
                                          </p:val>
                                        </p:tav>
                                        <p:tav tm="100000">
                                          <p:val>
                                            <p:strVal val="#ppt_w"/>
                                          </p:val>
                                        </p:tav>
                                      </p:tavLst>
                                    </p:anim>
                                    <p:anim calcmode="lin" valueType="num">
                                      <p:cBhvr>
                                        <p:cTn id="48" dur="50" fill="hold"/>
                                        <p:tgtEl>
                                          <p:spTgt spid="506"/>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511"/>
                                        </p:tgtEl>
                                        <p:attrNameLst>
                                          <p:attrName>style.visibility</p:attrName>
                                        </p:attrNameLst>
                                      </p:cBhvr>
                                      <p:to>
                                        <p:strVal val="visible"/>
                                      </p:to>
                                    </p:set>
                                    <p:anim calcmode="lin" valueType="num">
                                      <p:cBhvr>
                                        <p:cTn id="52" dur="50" fill="hold"/>
                                        <p:tgtEl>
                                          <p:spTgt spid="511"/>
                                        </p:tgtEl>
                                        <p:attrNameLst>
                                          <p:attrName>ppt_w</p:attrName>
                                        </p:attrNameLst>
                                      </p:cBhvr>
                                      <p:tavLst>
                                        <p:tav tm="0">
                                          <p:val>
                                            <p:fltVal val="0"/>
                                          </p:val>
                                        </p:tav>
                                        <p:tav tm="100000">
                                          <p:val>
                                            <p:strVal val="#ppt_w"/>
                                          </p:val>
                                        </p:tav>
                                      </p:tavLst>
                                    </p:anim>
                                    <p:anim calcmode="lin" valueType="num">
                                      <p:cBhvr>
                                        <p:cTn id="53" dur="50" fill="hold"/>
                                        <p:tgtEl>
                                          <p:spTgt spid="511"/>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512"/>
                                        </p:tgtEl>
                                        <p:attrNameLst>
                                          <p:attrName>style.visibility</p:attrName>
                                        </p:attrNameLst>
                                      </p:cBhvr>
                                      <p:to>
                                        <p:strVal val="visible"/>
                                      </p:to>
                                    </p:set>
                                    <p:anim calcmode="lin" valueType="num">
                                      <p:cBhvr>
                                        <p:cTn id="57" dur="50" fill="hold"/>
                                        <p:tgtEl>
                                          <p:spTgt spid="512"/>
                                        </p:tgtEl>
                                        <p:attrNameLst>
                                          <p:attrName>ppt_w</p:attrName>
                                        </p:attrNameLst>
                                      </p:cBhvr>
                                      <p:tavLst>
                                        <p:tav tm="0">
                                          <p:val>
                                            <p:fltVal val="0"/>
                                          </p:val>
                                        </p:tav>
                                        <p:tav tm="100000">
                                          <p:val>
                                            <p:strVal val="#ppt_w"/>
                                          </p:val>
                                        </p:tav>
                                      </p:tavLst>
                                    </p:anim>
                                    <p:anim calcmode="lin" valueType="num">
                                      <p:cBhvr>
                                        <p:cTn id="58" dur="50" fill="hold"/>
                                        <p:tgtEl>
                                          <p:spTgt spid="512"/>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04"/>
                                        </p:tgtEl>
                                        <p:attrNameLst>
                                          <p:attrName>style.visibility</p:attrName>
                                        </p:attrNameLst>
                                      </p:cBhvr>
                                      <p:to>
                                        <p:strVal val="visible"/>
                                      </p:to>
                                    </p:set>
                                    <p:anim calcmode="lin" valueType="num">
                                      <p:cBhvr>
                                        <p:cTn id="62" dur="50" fill="hold"/>
                                        <p:tgtEl>
                                          <p:spTgt spid="104"/>
                                        </p:tgtEl>
                                        <p:attrNameLst>
                                          <p:attrName>ppt_w</p:attrName>
                                        </p:attrNameLst>
                                      </p:cBhvr>
                                      <p:tavLst>
                                        <p:tav tm="0">
                                          <p:val>
                                            <p:fltVal val="0"/>
                                          </p:val>
                                        </p:tav>
                                        <p:tav tm="100000">
                                          <p:val>
                                            <p:strVal val="#ppt_w"/>
                                          </p:val>
                                        </p:tav>
                                      </p:tavLst>
                                    </p:anim>
                                    <p:anim calcmode="lin" valueType="num">
                                      <p:cBhvr>
                                        <p:cTn id="63" dur="50" fill="hold"/>
                                        <p:tgtEl>
                                          <p:spTgt spid="104"/>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p:cTn id="67" dur="50" fill="hold"/>
                                        <p:tgtEl>
                                          <p:spTgt spid="105"/>
                                        </p:tgtEl>
                                        <p:attrNameLst>
                                          <p:attrName>ppt_w</p:attrName>
                                        </p:attrNameLst>
                                      </p:cBhvr>
                                      <p:tavLst>
                                        <p:tav tm="0">
                                          <p:val>
                                            <p:fltVal val="0"/>
                                          </p:val>
                                        </p:tav>
                                        <p:tav tm="100000">
                                          <p:val>
                                            <p:strVal val="#ppt_w"/>
                                          </p:val>
                                        </p:tav>
                                      </p:tavLst>
                                    </p:anim>
                                    <p:anim calcmode="lin" valueType="num">
                                      <p:cBhvr>
                                        <p:cTn id="68" dur="50" fill="hold"/>
                                        <p:tgtEl>
                                          <p:spTgt spid="105"/>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83"/>
                                        </p:tgtEl>
                                        <p:attrNameLst>
                                          <p:attrName>style.visibility</p:attrName>
                                        </p:attrNameLst>
                                      </p:cBhvr>
                                      <p:to>
                                        <p:strVal val="visible"/>
                                      </p:to>
                                    </p:set>
                                    <p:anim calcmode="lin" valueType="num">
                                      <p:cBhvr>
                                        <p:cTn id="72" dur="50" fill="hold"/>
                                        <p:tgtEl>
                                          <p:spTgt spid="183"/>
                                        </p:tgtEl>
                                        <p:attrNameLst>
                                          <p:attrName>ppt_w</p:attrName>
                                        </p:attrNameLst>
                                      </p:cBhvr>
                                      <p:tavLst>
                                        <p:tav tm="0">
                                          <p:val>
                                            <p:fltVal val="0"/>
                                          </p:val>
                                        </p:tav>
                                        <p:tav tm="100000">
                                          <p:val>
                                            <p:strVal val="#ppt_w"/>
                                          </p:val>
                                        </p:tav>
                                      </p:tavLst>
                                    </p:anim>
                                    <p:anim calcmode="lin" valueType="num">
                                      <p:cBhvr>
                                        <p:cTn id="73" dur="50" fill="hold"/>
                                        <p:tgtEl>
                                          <p:spTgt spid="183"/>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184"/>
                                        </p:tgtEl>
                                        <p:attrNameLst>
                                          <p:attrName>style.visibility</p:attrName>
                                        </p:attrNameLst>
                                      </p:cBhvr>
                                      <p:to>
                                        <p:strVal val="visible"/>
                                      </p:to>
                                    </p:set>
                                    <p:anim calcmode="lin" valueType="num">
                                      <p:cBhvr>
                                        <p:cTn id="77" dur="50" fill="hold"/>
                                        <p:tgtEl>
                                          <p:spTgt spid="184"/>
                                        </p:tgtEl>
                                        <p:attrNameLst>
                                          <p:attrName>ppt_w</p:attrName>
                                        </p:attrNameLst>
                                      </p:cBhvr>
                                      <p:tavLst>
                                        <p:tav tm="0">
                                          <p:val>
                                            <p:fltVal val="0"/>
                                          </p:val>
                                        </p:tav>
                                        <p:tav tm="100000">
                                          <p:val>
                                            <p:strVal val="#ppt_w"/>
                                          </p:val>
                                        </p:tav>
                                      </p:tavLst>
                                    </p:anim>
                                    <p:anim calcmode="lin" valueType="num">
                                      <p:cBhvr>
                                        <p:cTn id="78" dur="50" fill="hold"/>
                                        <p:tgtEl>
                                          <p:spTgt spid="184"/>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185"/>
                                        </p:tgtEl>
                                        <p:attrNameLst>
                                          <p:attrName>style.visibility</p:attrName>
                                        </p:attrNameLst>
                                      </p:cBhvr>
                                      <p:to>
                                        <p:strVal val="visible"/>
                                      </p:to>
                                    </p:set>
                                    <p:anim calcmode="lin" valueType="num">
                                      <p:cBhvr>
                                        <p:cTn id="82" dur="50" fill="hold"/>
                                        <p:tgtEl>
                                          <p:spTgt spid="185"/>
                                        </p:tgtEl>
                                        <p:attrNameLst>
                                          <p:attrName>ppt_w</p:attrName>
                                        </p:attrNameLst>
                                      </p:cBhvr>
                                      <p:tavLst>
                                        <p:tav tm="0">
                                          <p:val>
                                            <p:fltVal val="0"/>
                                          </p:val>
                                        </p:tav>
                                        <p:tav tm="100000">
                                          <p:val>
                                            <p:strVal val="#ppt_w"/>
                                          </p:val>
                                        </p:tav>
                                      </p:tavLst>
                                    </p:anim>
                                    <p:anim calcmode="lin" valueType="num">
                                      <p:cBhvr>
                                        <p:cTn id="83" dur="50" fill="hold"/>
                                        <p:tgtEl>
                                          <p:spTgt spid="185"/>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186"/>
                                        </p:tgtEl>
                                        <p:attrNameLst>
                                          <p:attrName>style.visibility</p:attrName>
                                        </p:attrNameLst>
                                      </p:cBhvr>
                                      <p:to>
                                        <p:strVal val="visible"/>
                                      </p:to>
                                    </p:set>
                                    <p:anim calcmode="lin" valueType="num">
                                      <p:cBhvr>
                                        <p:cTn id="87" dur="50" fill="hold"/>
                                        <p:tgtEl>
                                          <p:spTgt spid="186"/>
                                        </p:tgtEl>
                                        <p:attrNameLst>
                                          <p:attrName>ppt_w</p:attrName>
                                        </p:attrNameLst>
                                      </p:cBhvr>
                                      <p:tavLst>
                                        <p:tav tm="0">
                                          <p:val>
                                            <p:fltVal val="0"/>
                                          </p:val>
                                        </p:tav>
                                        <p:tav tm="100000">
                                          <p:val>
                                            <p:strVal val="#ppt_w"/>
                                          </p:val>
                                        </p:tav>
                                      </p:tavLst>
                                    </p:anim>
                                    <p:anim calcmode="lin" valueType="num">
                                      <p:cBhvr>
                                        <p:cTn id="88" dur="50" fill="hold"/>
                                        <p:tgtEl>
                                          <p:spTgt spid="186"/>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187"/>
                                        </p:tgtEl>
                                        <p:attrNameLst>
                                          <p:attrName>style.visibility</p:attrName>
                                        </p:attrNameLst>
                                      </p:cBhvr>
                                      <p:to>
                                        <p:strVal val="visible"/>
                                      </p:to>
                                    </p:set>
                                    <p:anim calcmode="lin" valueType="num">
                                      <p:cBhvr>
                                        <p:cTn id="92" dur="50" fill="hold"/>
                                        <p:tgtEl>
                                          <p:spTgt spid="187"/>
                                        </p:tgtEl>
                                        <p:attrNameLst>
                                          <p:attrName>ppt_w</p:attrName>
                                        </p:attrNameLst>
                                      </p:cBhvr>
                                      <p:tavLst>
                                        <p:tav tm="0">
                                          <p:val>
                                            <p:fltVal val="0"/>
                                          </p:val>
                                        </p:tav>
                                        <p:tav tm="100000">
                                          <p:val>
                                            <p:strVal val="#ppt_w"/>
                                          </p:val>
                                        </p:tav>
                                      </p:tavLst>
                                    </p:anim>
                                    <p:anim calcmode="lin" valueType="num">
                                      <p:cBhvr>
                                        <p:cTn id="93" dur="50" fill="hold"/>
                                        <p:tgtEl>
                                          <p:spTgt spid="187"/>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188"/>
                                        </p:tgtEl>
                                        <p:attrNameLst>
                                          <p:attrName>style.visibility</p:attrName>
                                        </p:attrNameLst>
                                      </p:cBhvr>
                                      <p:to>
                                        <p:strVal val="visible"/>
                                      </p:to>
                                    </p:set>
                                    <p:anim calcmode="lin" valueType="num">
                                      <p:cBhvr>
                                        <p:cTn id="97" dur="50" fill="hold"/>
                                        <p:tgtEl>
                                          <p:spTgt spid="188"/>
                                        </p:tgtEl>
                                        <p:attrNameLst>
                                          <p:attrName>ppt_w</p:attrName>
                                        </p:attrNameLst>
                                      </p:cBhvr>
                                      <p:tavLst>
                                        <p:tav tm="0">
                                          <p:val>
                                            <p:fltVal val="0"/>
                                          </p:val>
                                        </p:tav>
                                        <p:tav tm="100000">
                                          <p:val>
                                            <p:strVal val="#ppt_w"/>
                                          </p:val>
                                        </p:tav>
                                      </p:tavLst>
                                    </p:anim>
                                    <p:anim calcmode="lin" valueType="num">
                                      <p:cBhvr>
                                        <p:cTn id="98" dur="50" fill="hold"/>
                                        <p:tgtEl>
                                          <p:spTgt spid="188"/>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189"/>
                                        </p:tgtEl>
                                        <p:attrNameLst>
                                          <p:attrName>style.visibility</p:attrName>
                                        </p:attrNameLst>
                                      </p:cBhvr>
                                      <p:to>
                                        <p:strVal val="visible"/>
                                      </p:to>
                                    </p:set>
                                    <p:anim calcmode="lin" valueType="num">
                                      <p:cBhvr>
                                        <p:cTn id="102" dur="50" fill="hold"/>
                                        <p:tgtEl>
                                          <p:spTgt spid="189"/>
                                        </p:tgtEl>
                                        <p:attrNameLst>
                                          <p:attrName>ppt_w</p:attrName>
                                        </p:attrNameLst>
                                      </p:cBhvr>
                                      <p:tavLst>
                                        <p:tav tm="0">
                                          <p:val>
                                            <p:fltVal val="0"/>
                                          </p:val>
                                        </p:tav>
                                        <p:tav tm="100000">
                                          <p:val>
                                            <p:strVal val="#ppt_w"/>
                                          </p:val>
                                        </p:tav>
                                      </p:tavLst>
                                    </p:anim>
                                    <p:anim calcmode="lin" valueType="num">
                                      <p:cBhvr>
                                        <p:cTn id="103" dur="50" fill="hold"/>
                                        <p:tgtEl>
                                          <p:spTgt spid="189"/>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190"/>
                                        </p:tgtEl>
                                        <p:attrNameLst>
                                          <p:attrName>style.visibility</p:attrName>
                                        </p:attrNameLst>
                                      </p:cBhvr>
                                      <p:to>
                                        <p:strVal val="visible"/>
                                      </p:to>
                                    </p:set>
                                    <p:anim calcmode="lin" valueType="num">
                                      <p:cBhvr>
                                        <p:cTn id="107" dur="50" fill="hold"/>
                                        <p:tgtEl>
                                          <p:spTgt spid="190"/>
                                        </p:tgtEl>
                                        <p:attrNameLst>
                                          <p:attrName>ppt_w</p:attrName>
                                        </p:attrNameLst>
                                      </p:cBhvr>
                                      <p:tavLst>
                                        <p:tav tm="0">
                                          <p:val>
                                            <p:fltVal val="0"/>
                                          </p:val>
                                        </p:tav>
                                        <p:tav tm="100000">
                                          <p:val>
                                            <p:strVal val="#ppt_w"/>
                                          </p:val>
                                        </p:tav>
                                      </p:tavLst>
                                    </p:anim>
                                    <p:anim calcmode="lin" valueType="num">
                                      <p:cBhvr>
                                        <p:cTn id="108" dur="50" fill="hold"/>
                                        <p:tgtEl>
                                          <p:spTgt spid="190"/>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191"/>
                                        </p:tgtEl>
                                        <p:attrNameLst>
                                          <p:attrName>style.visibility</p:attrName>
                                        </p:attrNameLst>
                                      </p:cBhvr>
                                      <p:to>
                                        <p:strVal val="visible"/>
                                      </p:to>
                                    </p:set>
                                    <p:anim calcmode="lin" valueType="num">
                                      <p:cBhvr>
                                        <p:cTn id="112" dur="50" fill="hold"/>
                                        <p:tgtEl>
                                          <p:spTgt spid="191"/>
                                        </p:tgtEl>
                                        <p:attrNameLst>
                                          <p:attrName>ppt_w</p:attrName>
                                        </p:attrNameLst>
                                      </p:cBhvr>
                                      <p:tavLst>
                                        <p:tav tm="0">
                                          <p:val>
                                            <p:fltVal val="0"/>
                                          </p:val>
                                        </p:tav>
                                        <p:tav tm="100000">
                                          <p:val>
                                            <p:strVal val="#ppt_w"/>
                                          </p:val>
                                        </p:tav>
                                      </p:tavLst>
                                    </p:anim>
                                    <p:anim calcmode="lin" valueType="num">
                                      <p:cBhvr>
                                        <p:cTn id="113" dur="50" fill="hold"/>
                                        <p:tgtEl>
                                          <p:spTgt spid="191"/>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194"/>
                                        </p:tgtEl>
                                        <p:attrNameLst>
                                          <p:attrName>style.visibility</p:attrName>
                                        </p:attrNameLst>
                                      </p:cBhvr>
                                      <p:to>
                                        <p:strVal val="visible"/>
                                      </p:to>
                                    </p:set>
                                    <p:anim calcmode="lin" valueType="num">
                                      <p:cBhvr>
                                        <p:cTn id="117" dur="50" fill="hold"/>
                                        <p:tgtEl>
                                          <p:spTgt spid="194"/>
                                        </p:tgtEl>
                                        <p:attrNameLst>
                                          <p:attrName>ppt_w</p:attrName>
                                        </p:attrNameLst>
                                      </p:cBhvr>
                                      <p:tavLst>
                                        <p:tav tm="0">
                                          <p:val>
                                            <p:fltVal val="0"/>
                                          </p:val>
                                        </p:tav>
                                        <p:tav tm="100000">
                                          <p:val>
                                            <p:strVal val="#ppt_w"/>
                                          </p:val>
                                        </p:tav>
                                      </p:tavLst>
                                    </p:anim>
                                    <p:anim calcmode="lin" valueType="num">
                                      <p:cBhvr>
                                        <p:cTn id="118" dur="50" fill="hold"/>
                                        <p:tgtEl>
                                          <p:spTgt spid="194"/>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195"/>
                                        </p:tgtEl>
                                        <p:attrNameLst>
                                          <p:attrName>style.visibility</p:attrName>
                                        </p:attrNameLst>
                                      </p:cBhvr>
                                      <p:to>
                                        <p:strVal val="visible"/>
                                      </p:to>
                                    </p:set>
                                    <p:anim calcmode="lin" valueType="num">
                                      <p:cBhvr>
                                        <p:cTn id="122" dur="50" fill="hold"/>
                                        <p:tgtEl>
                                          <p:spTgt spid="195"/>
                                        </p:tgtEl>
                                        <p:attrNameLst>
                                          <p:attrName>ppt_w</p:attrName>
                                        </p:attrNameLst>
                                      </p:cBhvr>
                                      <p:tavLst>
                                        <p:tav tm="0">
                                          <p:val>
                                            <p:fltVal val="0"/>
                                          </p:val>
                                        </p:tav>
                                        <p:tav tm="100000">
                                          <p:val>
                                            <p:strVal val="#ppt_w"/>
                                          </p:val>
                                        </p:tav>
                                      </p:tavLst>
                                    </p:anim>
                                    <p:anim calcmode="lin" valueType="num">
                                      <p:cBhvr>
                                        <p:cTn id="123" dur="50" fill="hold"/>
                                        <p:tgtEl>
                                          <p:spTgt spid="195"/>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196"/>
                                        </p:tgtEl>
                                        <p:attrNameLst>
                                          <p:attrName>style.visibility</p:attrName>
                                        </p:attrNameLst>
                                      </p:cBhvr>
                                      <p:to>
                                        <p:strVal val="visible"/>
                                      </p:to>
                                    </p:set>
                                    <p:anim calcmode="lin" valueType="num">
                                      <p:cBhvr>
                                        <p:cTn id="127" dur="50" fill="hold"/>
                                        <p:tgtEl>
                                          <p:spTgt spid="196"/>
                                        </p:tgtEl>
                                        <p:attrNameLst>
                                          <p:attrName>ppt_w</p:attrName>
                                        </p:attrNameLst>
                                      </p:cBhvr>
                                      <p:tavLst>
                                        <p:tav tm="0">
                                          <p:val>
                                            <p:fltVal val="0"/>
                                          </p:val>
                                        </p:tav>
                                        <p:tav tm="100000">
                                          <p:val>
                                            <p:strVal val="#ppt_w"/>
                                          </p:val>
                                        </p:tav>
                                      </p:tavLst>
                                    </p:anim>
                                    <p:anim calcmode="lin" valueType="num">
                                      <p:cBhvr>
                                        <p:cTn id="128" dur="50" fill="hold"/>
                                        <p:tgtEl>
                                          <p:spTgt spid="196"/>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226"/>
                                        </p:tgtEl>
                                        <p:attrNameLst>
                                          <p:attrName>style.visibility</p:attrName>
                                        </p:attrNameLst>
                                      </p:cBhvr>
                                      <p:to>
                                        <p:strVal val="visible"/>
                                      </p:to>
                                    </p:set>
                                    <p:anim calcmode="lin" valueType="num">
                                      <p:cBhvr>
                                        <p:cTn id="132" dur="50" fill="hold"/>
                                        <p:tgtEl>
                                          <p:spTgt spid="226"/>
                                        </p:tgtEl>
                                        <p:attrNameLst>
                                          <p:attrName>ppt_w</p:attrName>
                                        </p:attrNameLst>
                                      </p:cBhvr>
                                      <p:tavLst>
                                        <p:tav tm="0">
                                          <p:val>
                                            <p:fltVal val="0"/>
                                          </p:val>
                                        </p:tav>
                                        <p:tav tm="100000">
                                          <p:val>
                                            <p:strVal val="#ppt_w"/>
                                          </p:val>
                                        </p:tav>
                                      </p:tavLst>
                                    </p:anim>
                                    <p:anim calcmode="lin" valueType="num">
                                      <p:cBhvr>
                                        <p:cTn id="133" dur="50" fill="hold"/>
                                        <p:tgtEl>
                                          <p:spTgt spid="226"/>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229"/>
                                        </p:tgtEl>
                                        <p:attrNameLst>
                                          <p:attrName>style.visibility</p:attrName>
                                        </p:attrNameLst>
                                      </p:cBhvr>
                                      <p:to>
                                        <p:strVal val="visible"/>
                                      </p:to>
                                    </p:set>
                                    <p:anim calcmode="lin" valueType="num">
                                      <p:cBhvr>
                                        <p:cTn id="137" dur="50" fill="hold"/>
                                        <p:tgtEl>
                                          <p:spTgt spid="229"/>
                                        </p:tgtEl>
                                        <p:attrNameLst>
                                          <p:attrName>ppt_w</p:attrName>
                                        </p:attrNameLst>
                                      </p:cBhvr>
                                      <p:tavLst>
                                        <p:tav tm="0">
                                          <p:val>
                                            <p:fltVal val="0"/>
                                          </p:val>
                                        </p:tav>
                                        <p:tav tm="100000">
                                          <p:val>
                                            <p:strVal val="#ppt_w"/>
                                          </p:val>
                                        </p:tav>
                                      </p:tavLst>
                                    </p:anim>
                                    <p:anim calcmode="lin" valueType="num">
                                      <p:cBhvr>
                                        <p:cTn id="138" dur="50" fill="hold"/>
                                        <p:tgtEl>
                                          <p:spTgt spid="229"/>
                                        </p:tgtEl>
                                        <p:attrNameLst>
                                          <p:attrName>ppt_h</p:attrName>
                                        </p:attrNameLst>
                                      </p:cBhvr>
                                      <p:tavLst>
                                        <p:tav tm="0">
                                          <p:val>
                                            <p:fltVal val="0"/>
                                          </p:val>
                                        </p:tav>
                                        <p:tav tm="100000">
                                          <p:val>
                                            <p:strVal val="#ppt_h"/>
                                          </p:val>
                                        </p:tav>
                                      </p:tavLst>
                                    </p:anim>
                                  </p:childTnLst>
                                </p:cTn>
                              </p:par>
                            </p:childTnLst>
                          </p:cTn>
                        </p:par>
                        <p:par>
                          <p:cTn id="139" fill="hold">
                            <p:stCondLst>
                              <p:cond delay="1350"/>
                            </p:stCondLst>
                            <p:childTnLst>
                              <p:par>
                                <p:cTn id="140" presetID="23" presetClass="entr" presetSubtype="16" fill="hold" grpId="0" nodeType="afterEffect">
                                  <p:stCondLst>
                                    <p:cond delay="0"/>
                                  </p:stCondLst>
                                  <p:childTnLst>
                                    <p:set>
                                      <p:cBhvr>
                                        <p:cTn id="141" dur="1" fill="hold">
                                          <p:stCondLst>
                                            <p:cond delay="0"/>
                                          </p:stCondLst>
                                        </p:cTn>
                                        <p:tgtEl>
                                          <p:spTgt spid="231"/>
                                        </p:tgtEl>
                                        <p:attrNameLst>
                                          <p:attrName>style.visibility</p:attrName>
                                        </p:attrNameLst>
                                      </p:cBhvr>
                                      <p:to>
                                        <p:strVal val="visible"/>
                                      </p:to>
                                    </p:set>
                                    <p:anim calcmode="lin" valueType="num">
                                      <p:cBhvr>
                                        <p:cTn id="142" dur="50" fill="hold"/>
                                        <p:tgtEl>
                                          <p:spTgt spid="231"/>
                                        </p:tgtEl>
                                        <p:attrNameLst>
                                          <p:attrName>ppt_w</p:attrName>
                                        </p:attrNameLst>
                                      </p:cBhvr>
                                      <p:tavLst>
                                        <p:tav tm="0">
                                          <p:val>
                                            <p:fltVal val="0"/>
                                          </p:val>
                                        </p:tav>
                                        <p:tav tm="100000">
                                          <p:val>
                                            <p:strVal val="#ppt_w"/>
                                          </p:val>
                                        </p:tav>
                                      </p:tavLst>
                                    </p:anim>
                                    <p:anim calcmode="lin" valueType="num">
                                      <p:cBhvr>
                                        <p:cTn id="143" dur="50" fill="hold"/>
                                        <p:tgtEl>
                                          <p:spTgt spid="231"/>
                                        </p:tgtEl>
                                        <p:attrNameLst>
                                          <p:attrName>ppt_h</p:attrName>
                                        </p:attrNameLst>
                                      </p:cBhvr>
                                      <p:tavLst>
                                        <p:tav tm="0">
                                          <p:val>
                                            <p:fltVal val="0"/>
                                          </p:val>
                                        </p:tav>
                                        <p:tav tm="100000">
                                          <p:val>
                                            <p:strVal val="#ppt_h"/>
                                          </p:val>
                                        </p:tav>
                                      </p:tavLst>
                                    </p:anim>
                                  </p:childTnLst>
                                </p:cTn>
                              </p:par>
                            </p:childTnLst>
                          </p:cTn>
                        </p:par>
                        <p:par>
                          <p:cTn id="144" fill="hold">
                            <p:stCondLst>
                              <p:cond delay="1400"/>
                            </p:stCondLst>
                            <p:childTnLst>
                              <p:par>
                                <p:cTn id="145" presetID="23" presetClass="entr" presetSubtype="16" fill="hold" grpId="0" nodeType="afterEffect">
                                  <p:stCondLst>
                                    <p:cond delay="0"/>
                                  </p:stCondLst>
                                  <p:childTnLst>
                                    <p:set>
                                      <p:cBhvr>
                                        <p:cTn id="146" dur="1" fill="hold">
                                          <p:stCondLst>
                                            <p:cond delay="0"/>
                                          </p:stCondLst>
                                        </p:cTn>
                                        <p:tgtEl>
                                          <p:spTgt spid="234"/>
                                        </p:tgtEl>
                                        <p:attrNameLst>
                                          <p:attrName>style.visibility</p:attrName>
                                        </p:attrNameLst>
                                      </p:cBhvr>
                                      <p:to>
                                        <p:strVal val="visible"/>
                                      </p:to>
                                    </p:set>
                                    <p:anim calcmode="lin" valueType="num">
                                      <p:cBhvr>
                                        <p:cTn id="147" dur="50" fill="hold"/>
                                        <p:tgtEl>
                                          <p:spTgt spid="234"/>
                                        </p:tgtEl>
                                        <p:attrNameLst>
                                          <p:attrName>ppt_w</p:attrName>
                                        </p:attrNameLst>
                                      </p:cBhvr>
                                      <p:tavLst>
                                        <p:tav tm="0">
                                          <p:val>
                                            <p:fltVal val="0"/>
                                          </p:val>
                                        </p:tav>
                                        <p:tav tm="100000">
                                          <p:val>
                                            <p:strVal val="#ppt_w"/>
                                          </p:val>
                                        </p:tav>
                                      </p:tavLst>
                                    </p:anim>
                                    <p:anim calcmode="lin" valueType="num">
                                      <p:cBhvr>
                                        <p:cTn id="148" dur="50" fill="hold"/>
                                        <p:tgtEl>
                                          <p:spTgt spid="234"/>
                                        </p:tgtEl>
                                        <p:attrNameLst>
                                          <p:attrName>ppt_h</p:attrName>
                                        </p:attrNameLst>
                                      </p:cBhvr>
                                      <p:tavLst>
                                        <p:tav tm="0">
                                          <p:val>
                                            <p:fltVal val="0"/>
                                          </p:val>
                                        </p:tav>
                                        <p:tav tm="100000">
                                          <p:val>
                                            <p:strVal val="#ppt_h"/>
                                          </p:val>
                                        </p:tav>
                                      </p:tavLst>
                                    </p:anim>
                                  </p:childTnLst>
                                </p:cTn>
                              </p:par>
                            </p:childTnLst>
                          </p:cTn>
                        </p:par>
                        <p:par>
                          <p:cTn id="149" fill="hold">
                            <p:stCondLst>
                              <p:cond delay="1450"/>
                            </p:stCondLst>
                            <p:childTnLst>
                              <p:par>
                                <p:cTn id="150" presetID="23" presetClass="entr" presetSubtype="16" fill="hold" grpId="0" nodeType="afterEffect">
                                  <p:stCondLst>
                                    <p:cond delay="0"/>
                                  </p:stCondLst>
                                  <p:childTnLst>
                                    <p:set>
                                      <p:cBhvr>
                                        <p:cTn id="151" dur="1" fill="hold">
                                          <p:stCondLst>
                                            <p:cond delay="0"/>
                                          </p:stCondLst>
                                        </p:cTn>
                                        <p:tgtEl>
                                          <p:spTgt spid="235"/>
                                        </p:tgtEl>
                                        <p:attrNameLst>
                                          <p:attrName>style.visibility</p:attrName>
                                        </p:attrNameLst>
                                      </p:cBhvr>
                                      <p:to>
                                        <p:strVal val="visible"/>
                                      </p:to>
                                    </p:set>
                                    <p:anim calcmode="lin" valueType="num">
                                      <p:cBhvr>
                                        <p:cTn id="152" dur="50" fill="hold"/>
                                        <p:tgtEl>
                                          <p:spTgt spid="235"/>
                                        </p:tgtEl>
                                        <p:attrNameLst>
                                          <p:attrName>ppt_w</p:attrName>
                                        </p:attrNameLst>
                                      </p:cBhvr>
                                      <p:tavLst>
                                        <p:tav tm="0">
                                          <p:val>
                                            <p:fltVal val="0"/>
                                          </p:val>
                                        </p:tav>
                                        <p:tav tm="100000">
                                          <p:val>
                                            <p:strVal val="#ppt_w"/>
                                          </p:val>
                                        </p:tav>
                                      </p:tavLst>
                                    </p:anim>
                                    <p:anim calcmode="lin" valueType="num">
                                      <p:cBhvr>
                                        <p:cTn id="153" dur="50" fill="hold"/>
                                        <p:tgtEl>
                                          <p:spTgt spid="235"/>
                                        </p:tgtEl>
                                        <p:attrNameLst>
                                          <p:attrName>ppt_h</p:attrName>
                                        </p:attrNameLst>
                                      </p:cBhvr>
                                      <p:tavLst>
                                        <p:tav tm="0">
                                          <p:val>
                                            <p:fltVal val="0"/>
                                          </p:val>
                                        </p:tav>
                                        <p:tav tm="100000">
                                          <p:val>
                                            <p:strVal val="#ppt_h"/>
                                          </p:val>
                                        </p:tav>
                                      </p:tavLst>
                                    </p:anim>
                                  </p:childTnLst>
                                </p:cTn>
                              </p:par>
                            </p:childTnLst>
                          </p:cTn>
                        </p:par>
                        <p:par>
                          <p:cTn id="154" fill="hold">
                            <p:stCondLst>
                              <p:cond delay="1500"/>
                            </p:stCondLst>
                            <p:childTnLst>
                              <p:par>
                                <p:cTn id="155" presetID="23" presetClass="entr" presetSubtype="16" fill="hold" grpId="0" nodeType="afterEffect">
                                  <p:stCondLst>
                                    <p:cond delay="0"/>
                                  </p:stCondLst>
                                  <p:childTnLst>
                                    <p:set>
                                      <p:cBhvr>
                                        <p:cTn id="156" dur="1" fill="hold">
                                          <p:stCondLst>
                                            <p:cond delay="0"/>
                                          </p:stCondLst>
                                        </p:cTn>
                                        <p:tgtEl>
                                          <p:spTgt spid="238"/>
                                        </p:tgtEl>
                                        <p:attrNameLst>
                                          <p:attrName>style.visibility</p:attrName>
                                        </p:attrNameLst>
                                      </p:cBhvr>
                                      <p:to>
                                        <p:strVal val="visible"/>
                                      </p:to>
                                    </p:set>
                                    <p:anim calcmode="lin" valueType="num">
                                      <p:cBhvr>
                                        <p:cTn id="157" dur="50" fill="hold"/>
                                        <p:tgtEl>
                                          <p:spTgt spid="238"/>
                                        </p:tgtEl>
                                        <p:attrNameLst>
                                          <p:attrName>ppt_w</p:attrName>
                                        </p:attrNameLst>
                                      </p:cBhvr>
                                      <p:tavLst>
                                        <p:tav tm="0">
                                          <p:val>
                                            <p:fltVal val="0"/>
                                          </p:val>
                                        </p:tav>
                                        <p:tav tm="100000">
                                          <p:val>
                                            <p:strVal val="#ppt_w"/>
                                          </p:val>
                                        </p:tav>
                                      </p:tavLst>
                                    </p:anim>
                                    <p:anim calcmode="lin" valueType="num">
                                      <p:cBhvr>
                                        <p:cTn id="158" dur="50" fill="hold"/>
                                        <p:tgtEl>
                                          <p:spTgt spid="238"/>
                                        </p:tgtEl>
                                        <p:attrNameLst>
                                          <p:attrName>ppt_h</p:attrName>
                                        </p:attrNameLst>
                                      </p:cBhvr>
                                      <p:tavLst>
                                        <p:tav tm="0">
                                          <p:val>
                                            <p:fltVal val="0"/>
                                          </p:val>
                                        </p:tav>
                                        <p:tav tm="100000">
                                          <p:val>
                                            <p:strVal val="#ppt_h"/>
                                          </p:val>
                                        </p:tav>
                                      </p:tavLst>
                                    </p:anim>
                                  </p:childTnLst>
                                </p:cTn>
                              </p:par>
                            </p:childTnLst>
                          </p:cTn>
                        </p:par>
                        <p:par>
                          <p:cTn id="159" fill="hold">
                            <p:stCondLst>
                              <p:cond delay="1550"/>
                            </p:stCondLst>
                            <p:childTnLst>
                              <p:par>
                                <p:cTn id="160" presetID="23" presetClass="entr" presetSubtype="16" fill="hold" grpId="0" nodeType="afterEffect">
                                  <p:stCondLst>
                                    <p:cond delay="0"/>
                                  </p:stCondLst>
                                  <p:childTnLst>
                                    <p:set>
                                      <p:cBhvr>
                                        <p:cTn id="161" dur="1" fill="hold">
                                          <p:stCondLst>
                                            <p:cond delay="0"/>
                                          </p:stCondLst>
                                        </p:cTn>
                                        <p:tgtEl>
                                          <p:spTgt spid="227"/>
                                        </p:tgtEl>
                                        <p:attrNameLst>
                                          <p:attrName>style.visibility</p:attrName>
                                        </p:attrNameLst>
                                      </p:cBhvr>
                                      <p:to>
                                        <p:strVal val="visible"/>
                                      </p:to>
                                    </p:set>
                                    <p:anim calcmode="lin" valueType="num">
                                      <p:cBhvr>
                                        <p:cTn id="162" dur="50" fill="hold"/>
                                        <p:tgtEl>
                                          <p:spTgt spid="227"/>
                                        </p:tgtEl>
                                        <p:attrNameLst>
                                          <p:attrName>ppt_w</p:attrName>
                                        </p:attrNameLst>
                                      </p:cBhvr>
                                      <p:tavLst>
                                        <p:tav tm="0">
                                          <p:val>
                                            <p:fltVal val="0"/>
                                          </p:val>
                                        </p:tav>
                                        <p:tav tm="100000">
                                          <p:val>
                                            <p:strVal val="#ppt_w"/>
                                          </p:val>
                                        </p:tav>
                                      </p:tavLst>
                                    </p:anim>
                                    <p:anim calcmode="lin" valueType="num">
                                      <p:cBhvr>
                                        <p:cTn id="163" dur="50" fill="hold"/>
                                        <p:tgtEl>
                                          <p:spTgt spid="227"/>
                                        </p:tgtEl>
                                        <p:attrNameLst>
                                          <p:attrName>ppt_h</p:attrName>
                                        </p:attrNameLst>
                                      </p:cBhvr>
                                      <p:tavLst>
                                        <p:tav tm="0">
                                          <p:val>
                                            <p:fltVal val="0"/>
                                          </p:val>
                                        </p:tav>
                                        <p:tav tm="100000">
                                          <p:val>
                                            <p:strVal val="#ppt_h"/>
                                          </p:val>
                                        </p:tav>
                                      </p:tavLst>
                                    </p:anim>
                                  </p:childTnLst>
                                </p:cTn>
                              </p:par>
                            </p:childTnLst>
                          </p:cTn>
                        </p:par>
                        <p:par>
                          <p:cTn id="164" fill="hold">
                            <p:stCondLst>
                              <p:cond delay="1600"/>
                            </p:stCondLst>
                            <p:childTnLst>
                              <p:par>
                                <p:cTn id="165" presetID="23" presetClass="entr" presetSubtype="16" fill="hold" grpId="0" nodeType="afterEffect">
                                  <p:stCondLst>
                                    <p:cond delay="0"/>
                                  </p:stCondLst>
                                  <p:childTnLst>
                                    <p:set>
                                      <p:cBhvr>
                                        <p:cTn id="166" dur="1" fill="hold">
                                          <p:stCondLst>
                                            <p:cond delay="0"/>
                                          </p:stCondLst>
                                        </p:cTn>
                                        <p:tgtEl>
                                          <p:spTgt spid="322"/>
                                        </p:tgtEl>
                                        <p:attrNameLst>
                                          <p:attrName>style.visibility</p:attrName>
                                        </p:attrNameLst>
                                      </p:cBhvr>
                                      <p:to>
                                        <p:strVal val="visible"/>
                                      </p:to>
                                    </p:set>
                                    <p:anim calcmode="lin" valueType="num">
                                      <p:cBhvr>
                                        <p:cTn id="167" dur="50" fill="hold"/>
                                        <p:tgtEl>
                                          <p:spTgt spid="322"/>
                                        </p:tgtEl>
                                        <p:attrNameLst>
                                          <p:attrName>ppt_w</p:attrName>
                                        </p:attrNameLst>
                                      </p:cBhvr>
                                      <p:tavLst>
                                        <p:tav tm="0">
                                          <p:val>
                                            <p:fltVal val="0"/>
                                          </p:val>
                                        </p:tav>
                                        <p:tav tm="100000">
                                          <p:val>
                                            <p:strVal val="#ppt_w"/>
                                          </p:val>
                                        </p:tav>
                                      </p:tavLst>
                                    </p:anim>
                                    <p:anim calcmode="lin" valueType="num">
                                      <p:cBhvr>
                                        <p:cTn id="168" dur="50" fill="hold"/>
                                        <p:tgtEl>
                                          <p:spTgt spid="322"/>
                                        </p:tgtEl>
                                        <p:attrNameLst>
                                          <p:attrName>ppt_h</p:attrName>
                                        </p:attrNameLst>
                                      </p:cBhvr>
                                      <p:tavLst>
                                        <p:tav tm="0">
                                          <p:val>
                                            <p:fltVal val="0"/>
                                          </p:val>
                                        </p:tav>
                                        <p:tav tm="100000">
                                          <p:val>
                                            <p:strVal val="#ppt_h"/>
                                          </p:val>
                                        </p:tav>
                                      </p:tavLst>
                                    </p:anim>
                                  </p:childTnLst>
                                </p:cTn>
                              </p:par>
                            </p:childTnLst>
                          </p:cTn>
                        </p:par>
                        <p:par>
                          <p:cTn id="169" fill="hold">
                            <p:stCondLst>
                              <p:cond delay="1650"/>
                            </p:stCondLst>
                            <p:childTnLst>
                              <p:par>
                                <p:cTn id="170" presetID="23" presetClass="entr" presetSubtype="16" fill="hold" grpId="0" nodeType="afterEffect">
                                  <p:stCondLst>
                                    <p:cond delay="0"/>
                                  </p:stCondLst>
                                  <p:childTnLst>
                                    <p:set>
                                      <p:cBhvr>
                                        <p:cTn id="171" dur="1" fill="hold">
                                          <p:stCondLst>
                                            <p:cond delay="0"/>
                                          </p:stCondLst>
                                        </p:cTn>
                                        <p:tgtEl>
                                          <p:spTgt spid="324"/>
                                        </p:tgtEl>
                                        <p:attrNameLst>
                                          <p:attrName>style.visibility</p:attrName>
                                        </p:attrNameLst>
                                      </p:cBhvr>
                                      <p:to>
                                        <p:strVal val="visible"/>
                                      </p:to>
                                    </p:set>
                                    <p:anim calcmode="lin" valueType="num">
                                      <p:cBhvr>
                                        <p:cTn id="172" dur="50" fill="hold"/>
                                        <p:tgtEl>
                                          <p:spTgt spid="324"/>
                                        </p:tgtEl>
                                        <p:attrNameLst>
                                          <p:attrName>ppt_w</p:attrName>
                                        </p:attrNameLst>
                                      </p:cBhvr>
                                      <p:tavLst>
                                        <p:tav tm="0">
                                          <p:val>
                                            <p:fltVal val="0"/>
                                          </p:val>
                                        </p:tav>
                                        <p:tav tm="100000">
                                          <p:val>
                                            <p:strVal val="#ppt_w"/>
                                          </p:val>
                                        </p:tav>
                                      </p:tavLst>
                                    </p:anim>
                                    <p:anim calcmode="lin" valueType="num">
                                      <p:cBhvr>
                                        <p:cTn id="173" dur="50" fill="hold"/>
                                        <p:tgtEl>
                                          <p:spTgt spid="324"/>
                                        </p:tgtEl>
                                        <p:attrNameLst>
                                          <p:attrName>ppt_h</p:attrName>
                                        </p:attrNameLst>
                                      </p:cBhvr>
                                      <p:tavLst>
                                        <p:tav tm="0">
                                          <p:val>
                                            <p:fltVal val="0"/>
                                          </p:val>
                                        </p:tav>
                                        <p:tav tm="100000">
                                          <p:val>
                                            <p:strVal val="#ppt_h"/>
                                          </p:val>
                                        </p:tav>
                                      </p:tavLst>
                                    </p:anim>
                                  </p:childTnLst>
                                </p:cTn>
                              </p:par>
                            </p:childTnLst>
                          </p:cTn>
                        </p:par>
                        <p:par>
                          <p:cTn id="174" fill="hold">
                            <p:stCondLst>
                              <p:cond delay="1700"/>
                            </p:stCondLst>
                            <p:childTnLst>
                              <p:par>
                                <p:cTn id="175" presetID="23" presetClass="entr" presetSubtype="16" fill="hold" grpId="0" nodeType="afterEffect">
                                  <p:stCondLst>
                                    <p:cond delay="0"/>
                                  </p:stCondLst>
                                  <p:childTnLst>
                                    <p:set>
                                      <p:cBhvr>
                                        <p:cTn id="176" dur="1" fill="hold">
                                          <p:stCondLst>
                                            <p:cond delay="0"/>
                                          </p:stCondLst>
                                        </p:cTn>
                                        <p:tgtEl>
                                          <p:spTgt spid="325"/>
                                        </p:tgtEl>
                                        <p:attrNameLst>
                                          <p:attrName>style.visibility</p:attrName>
                                        </p:attrNameLst>
                                      </p:cBhvr>
                                      <p:to>
                                        <p:strVal val="visible"/>
                                      </p:to>
                                    </p:set>
                                    <p:anim calcmode="lin" valueType="num">
                                      <p:cBhvr>
                                        <p:cTn id="177" dur="50" fill="hold"/>
                                        <p:tgtEl>
                                          <p:spTgt spid="325"/>
                                        </p:tgtEl>
                                        <p:attrNameLst>
                                          <p:attrName>ppt_w</p:attrName>
                                        </p:attrNameLst>
                                      </p:cBhvr>
                                      <p:tavLst>
                                        <p:tav tm="0">
                                          <p:val>
                                            <p:fltVal val="0"/>
                                          </p:val>
                                        </p:tav>
                                        <p:tav tm="100000">
                                          <p:val>
                                            <p:strVal val="#ppt_w"/>
                                          </p:val>
                                        </p:tav>
                                      </p:tavLst>
                                    </p:anim>
                                    <p:anim calcmode="lin" valueType="num">
                                      <p:cBhvr>
                                        <p:cTn id="178" dur="50" fill="hold"/>
                                        <p:tgtEl>
                                          <p:spTgt spid="325"/>
                                        </p:tgtEl>
                                        <p:attrNameLst>
                                          <p:attrName>ppt_h</p:attrName>
                                        </p:attrNameLst>
                                      </p:cBhvr>
                                      <p:tavLst>
                                        <p:tav tm="0">
                                          <p:val>
                                            <p:fltVal val="0"/>
                                          </p:val>
                                        </p:tav>
                                        <p:tav tm="100000">
                                          <p:val>
                                            <p:strVal val="#ppt_h"/>
                                          </p:val>
                                        </p:tav>
                                      </p:tavLst>
                                    </p:anim>
                                  </p:childTnLst>
                                </p:cTn>
                              </p:par>
                            </p:childTnLst>
                          </p:cTn>
                        </p:par>
                        <p:par>
                          <p:cTn id="179" fill="hold">
                            <p:stCondLst>
                              <p:cond delay="1750"/>
                            </p:stCondLst>
                            <p:childTnLst>
                              <p:par>
                                <p:cTn id="180" presetID="23" presetClass="entr" presetSubtype="16" fill="hold" grpId="0" nodeType="afterEffect">
                                  <p:stCondLst>
                                    <p:cond delay="0"/>
                                  </p:stCondLst>
                                  <p:childTnLst>
                                    <p:set>
                                      <p:cBhvr>
                                        <p:cTn id="181" dur="1" fill="hold">
                                          <p:stCondLst>
                                            <p:cond delay="0"/>
                                          </p:stCondLst>
                                        </p:cTn>
                                        <p:tgtEl>
                                          <p:spTgt spid="326"/>
                                        </p:tgtEl>
                                        <p:attrNameLst>
                                          <p:attrName>style.visibility</p:attrName>
                                        </p:attrNameLst>
                                      </p:cBhvr>
                                      <p:to>
                                        <p:strVal val="visible"/>
                                      </p:to>
                                    </p:set>
                                    <p:anim calcmode="lin" valueType="num">
                                      <p:cBhvr>
                                        <p:cTn id="182" dur="50" fill="hold"/>
                                        <p:tgtEl>
                                          <p:spTgt spid="326"/>
                                        </p:tgtEl>
                                        <p:attrNameLst>
                                          <p:attrName>ppt_w</p:attrName>
                                        </p:attrNameLst>
                                      </p:cBhvr>
                                      <p:tavLst>
                                        <p:tav tm="0">
                                          <p:val>
                                            <p:fltVal val="0"/>
                                          </p:val>
                                        </p:tav>
                                        <p:tav tm="100000">
                                          <p:val>
                                            <p:strVal val="#ppt_w"/>
                                          </p:val>
                                        </p:tav>
                                      </p:tavLst>
                                    </p:anim>
                                    <p:anim calcmode="lin" valueType="num">
                                      <p:cBhvr>
                                        <p:cTn id="183" dur="50" fill="hold"/>
                                        <p:tgtEl>
                                          <p:spTgt spid="326"/>
                                        </p:tgtEl>
                                        <p:attrNameLst>
                                          <p:attrName>ppt_h</p:attrName>
                                        </p:attrNameLst>
                                      </p:cBhvr>
                                      <p:tavLst>
                                        <p:tav tm="0">
                                          <p:val>
                                            <p:fltVal val="0"/>
                                          </p:val>
                                        </p:tav>
                                        <p:tav tm="100000">
                                          <p:val>
                                            <p:strVal val="#ppt_h"/>
                                          </p:val>
                                        </p:tav>
                                      </p:tavLst>
                                    </p:anim>
                                  </p:childTnLst>
                                </p:cTn>
                              </p:par>
                            </p:childTnLst>
                          </p:cTn>
                        </p:par>
                        <p:par>
                          <p:cTn id="184" fill="hold">
                            <p:stCondLst>
                              <p:cond delay="1800"/>
                            </p:stCondLst>
                            <p:childTnLst>
                              <p:par>
                                <p:cTn id="185" presetID="23" presetClass="entr" presetSubtype="16" fill="hold" grpId="0" nodeType="afterEffect">
                                  <p:stCondLst>
                                    <p:cond delay="0"/>
                                  </p:stCondLst>
                                  <p:childTnLst>
                                    <p:set>
                                      <p:cBhvr>
                                        <p:cTn id="186" dur="1" fill="hold">
                                          <p:stCondLst>
                                            <p:cond delay="0"/>
                                          </p:stCondLst>
                                        </p:cTn>
                                        <p:tgtEl>
                                          <p:spTgt spid="327"/>
                                        </p:tgtEl>
                                        <p:attrNameLst>
                                          <p:attrName>style.visibility</p:attrName>
                                        </p:attrNameLst>
                                      </p:cBhvr>
                                      <p:to>
                                        <p:strVal val="visible"/>
                                      </p:to>
                                    </p:set>
                                    <p:anim calcmode="lin" valueType="num">
                                      <p:cBhvr>
                                        <p:cTn id="187" dur="50" fill="hold"/>
                                        <p:tgtEl>
                                          <p:spTgt spid="327"/>
                                        </p:tgtEl>
                                        <p:attrNameLst>
                                          <p:attrName>ppt_w</p:attrName>
                                        </p:attrNameLst>
                                      </p:cBhvr>
                                      <p:tavLst>
                                        <p:tav tm="0">
                                          <p:val>
                                            <p:fltVal val="0"/>
                                          </p:val>
                                        </p:tav>
                                        <p:tav tm="100000">
                                          <p:val>
                                            <p:strVal val="#ppt_w"/>
                                          </p:val>
                                        </p:tav>
                                      </p:tavLst>
                                    </p:anim>
                                    <p:anim calcmode="lin" valueType="num">
                                      <p:cBhvr>
                                        <p:cTn id="188" dur="50" fill="hold"/>
                                        <p:tgtEl>
                                          <p:spTgt spid="327"/>
                                        </p:tgtEl>
                                        <p:attrNameLst>
                                          <p:attrName>ppt_h</p:attrName>
                                        </p:attrNameLst>
                                      </p:cBhvr>
                                      <p:tavLst>
                                        <p:tav tm="0">
                                          <p:val>
                                            <p:fltVal val="0"/>
                                          </p:val>
                                        </p:tav>
                                        <p:tav tm="100000">
                                          <p:val>
                                            <p:strVal val="#ppt_h"/>
                                          </p:val>
                                        </p:tav>
                                      </p:tavLst>
                                    </p:anim>
                                  </p:childTnLst>
                                </p:cTn>
                              </p:par>
                            </p:childTnLst>
                          </p:cTn>
                        </p:par>
                        <p:par>
                          <p:cTn id="189" fill="hold">
                            <p:stCondLst>
                              <p:cond delay="1850"/>
                            </p:stCondLst>
                            <p:childTnLst>
                              <p:par>
                                <p:cTn id="190" presetID="23" presetClass="entr" presetSubtype="16" fill="hold" grpId="0" nodeType="afterEffect">
                                  <p:stCondLst>
                                    <p:cond delay="0"/>
                                  </p:stCondLst>
                                  <p:childTnLst>
                                    <p:set>
                                      <p:cBhvr>
                                        <p:cTn id="191" dur="1" fill="hold">
                                          <p:stCondLst>
                                            <p:cond delay="0"/>
                                          </p:stCondLst>
                                        </p:cTn>
                                        <p:tgtEl>
                                          <p:spTgt spid="370"/>
                                        </p:tgtEl>
                                        <p:attrNameLst>
                                          <p:attrName>style.visibility</p:attrName>
                                        </p:attrNameLst>
                                      </p:cBhvr>
                                      <p:to>
                                        <p:strVal val="visible"/>
                                      </p:to>
                                    </p:set>
                                    <p:anim calcmode="lin" valueType="num">
                                      <p:cBhvr>
                                        <p:cTn id="192" dur="50" fill="hold"/>
                                        <p:tgtEl>
                                          <p:spTgt spid="370"/>
                                        </p:tgtEl>
                                        <p:attrNameLst>
                                          <p:attrName>ppt_w</p:attrName>
                                        </p:attrNameLst>
                                      </p:cBhvr>
                                      <p:tavLst>
                                        <p:tav tm="0">
                                          <p:val>
                                            <p:fltVal val="0"/>
                                          </p:val>
                                        </p:tav>
                                        <p:tav tm="100000">
                                          <p:val>
                                            <p:strVal val="#ppt_w"/>
                                          </p:val>
                                        </p:tav>
                                      </p:tavLst>
                                    </p:anim>
                                    <p:anim calcmode="lin" valueType="num">
                                      <p:cBhvr>
                                        <p:cTn id="193" dur="50" fill="hold"/>
                                        <p:tgtEl>
                                          <p:spTgt spid="370"/>
                                        </p:tgtEl>
                                        <p:attrNameLst>
                                          <p:attrName>ppt_h</p:attrName>
                                        </p:attrNameLst>
                                      </p:cBhvr>
                                      <p:tavLst>
                                        <p:tav tm="0">
                                          <p:val>
                                            <p:fltVal val="0"/>
                                          </p:val>
                                        </p:tav>
                                        <p:tav tm="100000">
                                          <p:val>
                                            <p:strVal val="#ppt_h"/>
                                          </p:val>
                                        </p:tav>
                                      </p:tavLst>
                                    </p:anim>
                                  </p:childTnLst>
                                </p:cTn>
                              </p:par>
                            </p:childTnLst>
                          </p:cTn>
                        </p:par>
                        <p:par>
                          <p:cTn id="194" fill="hold">
                            <p:stCondLst>
                              <p:cond delay="1900"/>
                            </p:stCondLst>
                            <p:childTnLst>
                              <p:par>
                                <p:cTn id="195" presetID="23" presetClass="entr" presetSubtype="16" fill="hold" grpId="0" nodeType="afterEffect">
                                  <p:stCondLst>
                                    <p:cond delay="0"/>
                                  </p:stCondLst>
                                  <p:childTnLst>
                                    <p:set>
                                      <p:cBhvr>
                                        <p:cTn id="196" dur="1" fill="hold">
                                          <p:stCondLst>
                                            <p:cond delay="0"/>
                                          </p:stCondLst>
                                        </p:cTn>
                                        <p:tgtEl>
                                          <p:spTgt spid="372"/>
                                        </p:tgtEl>
                                        <p:attrNameLst>
                                          <p:attrName>style.visibility</p:attrName>
                                        </p:attrNameLst>
                                      </p:cBhvr>
                                      <p:to>
                                        <p:strVal val="visible"/>
                                      </p:to>
                                    </p:set>
                                    <p:anim calcmode="lin" valueType="num">
                                      <p:cBhvr>
                                        <p:cTn id="197" dur="50" fill="hold"/>
                                        <p:tgtEl>
                                          <p:spTgt spid="372"/>
                                        </p:tgtEl>
                                        <p:attrNameLst>
                                          <p:attrName>ppt_w</p:attrName>
                                        </p:attrNameLst>
                                      </p:cBhvr>
                                      <p:tavLst>
                                        <p:tav tm="0">
                                          <p:val>
                                            <p:fltVal val="0"/>
                                          </p:val>
                                        </p:tav>
                                        <p:tav tm="100000">
                                          <p:val>
                                            <p:strVal val="#ppt_w"/>
                                          </p:val>
                                        </p:tav>
                                      </p:tavLst>
                                    </p:anim>
                                    <p:anim calcmode="lin" valueType="num">
                                      <p:cBhvr>
                                        <p:cTn id="198" dur="50" fill="hold"/>
                                        <p:tgtEl>
                                          <p:spTgt spid="372"/>
                                        </p:tgtEl>
                                        <p:attrNameLst>
                                          <p:attrName>ppt_h</p:attrName>
                                        </p:attrNameLst>
                                      </p:cBhvr>
                                      <p:tavLst>
                                        <p:tav tm="0">
                                          <p:val>
                                            <p:fltVal val="0"/>
                                          </p:val>
                                        </p:tav>
                                        <p:tav tm="100000">
                                          <p:val>
                                            <p:strVal val="#ppt_h"/>
                                          </p:val>
                                        </p:tav>
                                      </p:tavLst>
                                    </p:anim>
                                  </p:childTnLst>
                                </p:cTn>
                              </p:par>
                            </p:childTnLst>
                          </p:cTn>
                        </p:par>
                        <p:par>
                          <p:cTn id="199" fill="hold">
                            <p:stCondLst>
                              <p:cond delay="1950"/>
                            </p:stCondLst>
                            <p:childTnLst>
                              <p:par>
                                <p:cTn id="200" presetID="23" presetClass="entr" presetSubtype="16" fill="hold" grpId="0" nodeType="afterEffect">
                                  <p:stCondLst>
                                    <p:cond delay="0"/>
                                  </p:stCondLst>
                                  <p:childTnLst>
                                    <p:set>
                                      <p:cBhvr>
                                        <p:cTn id="201" dur="1" fill="hold">
                                          <p:stCondLst>
                                            <p:cond delay="0"/>
                                          </p:stCondLst>
                                        </p:cTn>
                                        <p:tgtEl>
                                          <p:spTgt spid="373"/>
                                        </p:tgtEl>
                                        <p:attrNameLst>
                                          <p:attrName>style.visibility</p:attrName>
                                        </p:attrNameLst>
                                      </p:cBhvr>
                                      <p:to>
                                        <p:strVal val="visible"/>
                                      </p:to>
                                    </p:set>
                                    <p:anim calcmode="lin" valueType="num">
                                      <p:cBhvr>
                                        <p:cTn id="202" dur="50" fill="hold"/>
                                        <p:tgtEl>
                                          <p:spTgt spid="373"/>
                                        </p:tgtEl>
                                        <p:attrNameLst>
                                          <p:attrName>ppt_w</p:attrName>
                                        </p:attrNameLst>
                                      </p:cBhvr>
                                      <p:tavLst>
                                        <p:tav tm="0">
                                          <p:val>
                                            <p:fltVal val="0"/>
                                          </p:val>
                                        </p:tav>
                                        <p:tav tm="100000">
                                          <p:val>
                                            <p:strVal val="#ppt_w"/>
                                          </p:val>
                                        </p:tav>
                                      </p:tavLst>
                                    </p:anim>
                                    <p:anim calcmode="lin" valueType="num">
                                      <p:cBhvr>
                                        <p:cTn id="203" dur="50" fill="hold"/>
                                        <p:tgtEl>
                                          <p:spTgt spid="373"/>
                                        </p:tgtEl>
                                        <p:attrNameLst>
                                          <p:attrName>ppt_h</p:attrName>
                                        </p:attrNameLst>
                                      </p:cBhvr>
                                      <p:tavLst>
                                        <p:tav tm="0">
                                          <p:val>
                                            <p:fltVal val="0"/>
                                          </p:val>
                                        </p:tav>
                                        <p:tav tm="100000">
                                          <p:val>
                                            <p:strVal val="#ppt_h"/>
                                          </p:val>
                                        </p:tav>
                                      </p:tavLst>
                                    </p:anim>
                                  </p:childTnLst>
                                </p:cTn>
                              </p:par>
                            </p:childTnLst>
                          </p:cTn>
                        </p:par>
                        <p:par>
                          <p:cTn id="204" fill="hold">
                            <p:stCondLst>
                              <p:cond delay="2000"/>
                            </p:stCondLst>
                            <p:childTnLst>
                              <p:par>
                                <p:cTn id="205" presetID="23" presetClass="entr" presetSubtype="16" fill="hold" grpId="0" nodeType="afterEffect">
                                  <p:stCondLst>
                                    <p:cond delay="0"/>
                                  </p:stCondLst>
                                  <p:childTnLst>
                                    <p:set>
                                      <p:cBhvr>
                                        <p:cTn id="206" dur="1" fill="hold">
                                          <p:stCondLst>
                                            <p:cond delay="0"/>
                                          </p:stCondLst>
                                        </p:cTn>
                                        <p:tgtEl>
                                          <p:spTgt spid="374"/>
                                        </p:tgtEl>
                                        <p:attrNameLst>
                                          <p:attrName>style.visibility</p:attrName>
                                        </p:attrNameLst>
                                      </p:cBhvr>
                                      <p:to>
                                        <p:strVal val="visible"/>
                                      </p:to>
                                    </p:set>
                                    <p:anim calcmode="lin" valueType="num">
                                      <p:cBhvr>
                                        <p:cTn id="207" dur="50" fill="hold"/>
                                        <p:tgtEl>
                                          <p:spTgt spid="374"/>
                                        </p:tgtEl>
                                        <p:attrNameLst>
                                          <p:attrName>ppt_w</p:attrName>
                                        </p:attrNameLst>
                                      </p:cBhvr>
                                      <p:tavLst>
                                        <p:tav tm="0">
                                          <p:val>
                                            <p:fltVal val="0"/>
                                          </p:val>
                                        </p:tav>
                                        <p:tav tm="100000">
                                          <p:val>
                                            <p:strVal val="#ppt_w"/>
                                          </p:val>
                                        </p:tav>
                                      </p:tavLst>
                                    </p:anim>
                                    <p:anim calcmode="lin" valueType="num">
                                      <p:cBhvr>
                                        <p:cTn id="208" dur="50" fill="hold"/>
                                        <p:tgtEl>
                                          <p:spTgt spid="374"/>
                                        </p:tgtEl>
                                        <p:attrNameLst>
                                          <p:attrName>ppt_h</p:attrName>
                                        </p:attrNameLst>
                                      </p:cBhvr>
                                      <p:tavLst>
                                        <p:tav tm="0">
                                          <p:val>
                                            <p:fltVal val="0"/>
                                          </p:val>
                                        </p:tav>
                                        <p:tav tm="100000">
                                          <p:val>
                                            <p:strVal val="#ppt_h"/>
                                          </p:val>
                                        </p:tav>
                                      </p:tavLst>
                                    </p:anim>
                                  </p:childTnLst>
                                </p:cTn>
                              </p:par>
                            </p:childTnLst>
                          </p:cTn>
                        </p:par>
                        <p:par>
                          <p:cTn id="209" fill="hold">
                            <p:stCondLst>
                              <p:cond delay="2050"/>
                            </p:stCondLst>
                            <p:childTnLst>
                              <p:par>
                                <p:cTn id="210" presetID="23" presetClass="entr" presetSubtype="16" fill="hold" grpId="0" nodeType="afterEffect">
                                  <p:stCondLst>
                                    <p:cond delay="0"/>
                                  </p:stCondLst>
                                  <p:childTnLst>
                                    <p:set>
                                      <p:cBhvr>
                                        <p:cTn id="211" dur="1" fill="hold">
                                          <p:stCondLst>
                                            <p:cond delay="0"/>
                                          </p:stCondLst>
                                        </p:cTn>
                                        <p:tgtEl>
                                          <p:spTgt spid="375"/>
                                        </p:tgtEl>
                                        <p:attrNameLst>
                                          <p:attrName>style.visibility</p:attrName>
                                        </p:attrNameLst>
                                      </p:cBhvr>
                                      <p:to>
                                        <p:strVal val="visible"/>
                                      </p:to>
                                    </p:set>
                                    <p:anim calcmode="lin" valueType="num">
                                      <p:cBhvr>
                                        <p:cTn id="212" dur="50" fill="hold"/>
                                        <p:tgtEl>
                                          <p:spTgt spid="375"/>
                                        </p:tgtEl>
                                        <p:attrNameLst>
                                          <p:attrName>ppt_w</p:attrName>
                                        </p:attrNameLst>
                                      </p:cBhvr>
                                      <p:tavLst>
                                        <p:tav tm="0">
                                          <p:val>
                                            <p:fltVal val="0"/>
                                          </p:val>
                                        </p:tav>
                                        <p:tav tm="100000">
                                          <p:val>
                                            <p:strVal val="#ppt_w"/>
                                          </p:val>
                                        </p:tav>
                                      </p:tavLst>
                                    </p:anim>
                                    <p:anim calcmode="lin" valueType="num">
                                      <p:cBhvr>
                                        <p:cTn id="213" dur="50" fill="hold"/>
                                        <p:tgtEl>
                                          <p:spTgt spid="375"/>
                                        </p:tgtEl>
                                        <p:attrNameLst>
                                          <p:attrName>ppt_h</p:attrName>
                                        </p:attrNameLst>
                                      </p:cBhvr>
                                      <p:tavLst>
                                        <p:tav tm="0">
                                          <p:val>
                                            <p:fltVal val="0"/>
                                          </p:val>
                                        </p:tav>
                                        <p:tav tm="100000">
                                          <p:val>
                                            <p:strVal val="#ppt_h"/>
                                          </p:val>
                                        </p:tav>
                                      </p:tavLst>
                                    </p:anim>
                                  </p:childTnLst>
                                </p:cTn>
                              </p:par>
                            </p:childTnLst>
                          </p:cTn>
                        </p:par>
                        <p:par>
                          <p:cTn id="214" fill="hold">
                            <p:stCondLst>
                              <p:cond delay="2100"/>
                            </p:stCondLst>
                            <p:childTnLst>
                              <p:par>
                                <p:cTn id="215" presetID="23" presetClass="entr" presetSubtype="16" fill="hold" grpId="0" nodeType="afterEffect">
                                  <p:stCondLst>
                                    <p:cond delay="0"/>
                                  </p:stCondLst>
                                  <p:childTnLst>
                                    <p:set>
                                      <p:cBhvr>
                                        <p:cTn id="216" dur="1" fill="hold">
                                          <p:stCondLst>
                                            <p:cond delay="0"/>
                                          </p:stCondLst>
                                        </p:cTn>
                                        <p:tgtEl>
                                          <p:spTgt spid="376"/>
                                        </p:tgtEl>
                                        <p:attrNameLst>
                                          <p:attrName>style.visibility</p:attrName>
                                        </p:attrNameLst>
                                      </p:cBhvr>
                                      <p:to>
                                        <p:strVal val="visible"/>
                                      </p:to>
                                    </p:set>
                                    <p:anim calcmode="lin" valueType="num">
                                      <p:cBhvr>
                                        <p:cTn id="217" dur="50" fill="hold"/>
                                        <p:tgtEl>
                                          <p:spTgt spid="376"/>
                                        </p:tgtEl>
                                        <p:attrNameLst>
                                          <p:attrName>ppt_w</p:attrName>
                                        </p:attrNameLst>
                                      </p:cBhvr>
                                      <p:tavLst>
                                        <p:tav tm="0">
                                          <p:val>
                                            <p:fltVal val="0"/>
                                          </p:val>
                                        </p:tav>
                                        <p:tav tm="100000">
                                          <p:val>
                                            <p:strVal val="#ppt_w"/>
                                          </p:val>
                                        </p:tav>
                                      </p:tavLst>
                                    </p:anim>
                                    <p:anim calcmode="lin" valueType="num">
                                      <p:cBhvr>
                                        <p:cTn id="218" dur="50" fill="hold"/>
                                        <p:tgtEl>
                                          <p:spTgt spid="376"/>
                                        </p:tgtEl>
                                        <p:attrNameLst>
                                          <p:attrName>ppt_h</p:attrName>
                                        </p:attrNameLst>
                                      </p:cBhvr>
                                      <p:tavLst>
                                        <p:tav tm="0">
                                          <p:val>
                                            <p:fltVal val="0"/>
                                          </p:val>
                                        </p:tav>
                                        <p:tav tm="100000">
                                          <p:val>
                                            <p:strVal val="#ppt_h"/>
                                          </p:val>
                                        </p:tav>
                                      </p:tavLst>
                                    </p:anim>
                                  </p:childTnLst>
                                </p:cTn>
                              </p:par>
                            </p:childTnLst>
                          </p:cTn>
                        </p:par>
                        <p:par>
                          <p:cTn id="219" fill="hold">
                            <p:stCondLst>
                              <p:cond delay="2150"/>
                            </p:stCondLst>
                            <p:childTnLst>
                              <p:par>
                                <p:cTn id="220" presetID="23" presetClass="entr" presetSubtype="16" fill="hold" grpId="0" nodeType="afterEffect">
                                  <p:stCondLst>
                                    <p:cond delay="0"/>
                                  </p:stCondLst>
                                  <p:childTnLst>
                                    <p:set>
                                      <p:cBhvr>
                                        <p:cTn id="221" dur="1" fill="hold">
                                          <p:stCondLst>
                                            <p:cond delay="0"/>
                                          </p:stCondLst>
                                        </p:cTn>
                                        <p:tgtEl>
                                          <p:spTgt spid="492"/>
                                        </p:tgtEl>
                                        <p:attrNameLst>
                                          <p:attrName>style.visibility</p:attrName>
                                        </p:attrNameLst>
                                      </p:cBhvr>
                                      <p:to>
                                        <p:strVal val="visible"/>
                                      </p:to>
                                    </p:set>
                                    <p:anim calcmode="lin" valueType="num">
                                      <p:cBhvr>
                                        <p:cTn id="222" dur="50" fill="hold"/>
                                        <p:tgtEl>
                                          <p:spTgt spid="492"/>
                                        </p:tgtEl>
                                        <p:attrNameLst>
                                          <p:attrName>ppt_w</p:attrName>
                                        </p:attrNameLst>
                                      </p:cBhvr>
                                      <p:tavLst>
                                        <p:tav tm="0">
                                          <p:val>
                                            <p:fltVal val="0"/>
                                          </p:val>
                                        </p:tav>
                                        <p:tav tm="100000">
                                          <p:val>
                                            <p:strVal val="#ppt_w"/>
                                          </p:val>
                                        </p:tav>
                                      </p:tavLst>
                                    </p:anim>
                                    <p:anim calcmode="lin" valueType="num">
                                      <p:cBhvr>
                                        <p:cTn id="223" dur="50" fill="hold"/>
                                        <p:tgtEl>
                                          <p:spTgt spid="492"/>
                                        </p:tgtEl>
                                        <p:attrNameLst>
                                          <p:attrName>ppt_h</p:attrName>
                                        </p:attrNameLst>
                                      </p:cBhvr>
                                      <p:tavLst>
                                        <p:tav tm="0">
                                          <p:val>
                                            <p:fltVal val="0"/>
                                          </p:val>
                                        </p:tav>
                                        <p:tav tm="100000">
                                          <p:val>
                                            <p:strVal val="#ppt_h"/>
                                          </p:val>
                                        </p:tav>
                                      </p:tavLst>
                                    </p:anim>
                                  </p:childTnLst>
                                </p:cTn>
                              </p:par>
                            </p:childTnLst>
                          </p:cTn>
                        </p:par>
                        <p:par>
                          <p:cTn id="224" fill="hold">
                            <p:stCondLst>
                              <p:cond delay="2200"/>
                            </p:stCondLst>
                            <p:childTnLst>
                              <p:par>
                                <p:cTn id="225" presetID="23" presetClass="entr" presetSubtype="16" fill="hold" grpId="0" nodeType="afterEffect">
                                  <p:stCondLst>
                                    <p:cond delay="0"/>
                                  </p:stCondLst>
                                  <p:childTnLst>
                                    <p:set>
                                      <p:cBhvr>
                                        <p:cTn id="226" dur="1" fill="hold">
                                          <p:stCondLst>
                                            <p:cond delay="0"/>
                                          </p:stCondLst>
                                        </p:cTn>
                                        <p:tgtEl>
                                          <p:spTgt spid="493"/>
                                        </p:tgtEl>
                                        <p:attrNameLst>
                                          <p:attrName>style.visibility</p:attrName>
                                        </p:attrNameLst>
                                      </p:cBhvr>
                                      <p:to>
                                        <p:strVal val="visible"/>
                                      </p:to>
                                    </p:set>
                                    <p:anim calcmode="lin" valueType="num">
                                      <p:cBhvr>
                                        <p:cTn id="227" dur="50" fill="hold"/>
                                        <p:tgtEl>
                                          <p:spTgt spid="493"/>
                                        </p:tgtEl>
                                        <p:attrNameLst>
                                          <p:attrName>ppt_w</p:attrName>
                                        </p:attrNameLst>
                                      </p:cBhvr>
                                      <p:tavLst>
                                        <p:tav tm="0">
                                          <p:val>
                                            <p:fltVal val="0"/>
                                          </p:val>
                                        </p:tav>
                                        <p:tav tm="100000">
                                          <p:val>
                                            <p:strVal val="#ppt_w"/>
                                          </p:val>
                                        </p:tav>
                                      </p:tavLst>
                                    </p:anim>
                                    <p:anim calcmode="lin" valueType="num">
                                      <p:cBhvr>
                                        <p:cTn id="228" dur="50" fill="hold"/>
                                        <p:tgtEl>
                                          <p:spTgt spid="493"/>
                                        </p:tgtEl>
                                        <p:attrNameLst>
                                          <p:attrName>ppt_h</p:attrName>
                                        </p:attrNameLst>
                                      </p:cBhvr>
                                      <p:tavLst>
                                        <p:tav tm="0">
                                          <p:val>
                                            <p:fltVal val="0"/>
                                          </p:val>
                                        </p:tav>
                                        <p:tav tm="100000">
                                          <p:val>
                                            <p:strVal val="#ppt_h"/>
                                          </p:val>
                                        </p:tav>
                                      </p:tavLst>
                                    </p:anim>
                                  </p:childTnLst>
                                </p:cTn>
                              </p:par>
                            </p:childTnLst>
                          </p:cTn>
                        </p:par>
                        <p:par>
                          <p:cTn id="229" fill="hold">
                            <p:stCondLst>
                              <p:cond delay="2250"/>
                            </p:stCondLst>
                            <p:childTnLst>
                              <p:par>
                                <p:cTn id="230" presetID="23" presetClass="entr" presetSubtype="16" fill="hold" grpId="0" nodeType="afterEffect">
                                  <p:stCondLst>
                                    <p:cond delay="0"/>
                                  </p:stCondLst>
                                  <p:childTnLst>
                                    <p:set>
                                      <p:cBhvr>
                                        <p:cTn id="231" dur="1" fill="hold">
                                          <p:stCondLst>
                                            <p:cond delay="0"/>
                                          </p:stCondLst>
                                        </p:cTn>
                                        <p:tgtEl>
                                          <p:spTgt spid="494"/>
                                        </p:tgtEl>
                                        <p:attrNameLst>
                                          <p:attrName>style.visibility</p:attrName>
                                        </p:attrNameLst>
                                      </p:cBhvr>
                                      <p:to>
                                        <p:strVal val="visible"/>
                                      </p:to>
                                    </p:set>
                                    <p:anim calcmode="lin" valueType="num">
                                      <p:cBhvr>
                                        <p:cTn id="232" dur="50" fill="hold"/>
                                        <p:tgtEl>
                                          <p:spTgt spid="494"/>
                                        </p:tgtEl>
                                        <p:attrNameLst>
                                          <p:attrName>ppt_w</p:attrName>
                                        </p:attrNameLst>
                                      </p:cBhvr>
                                      <p:tavLst>
                                        <p:tav tm="0">
                                          <p:val>
                                            <p:fltVal val="0"/>
                                          </p:val>
                                        </p:tav>
                                        <p:tav tm="100000">
                                          <p:val>
                                            <p:strVal val="#ppt_w"/>
                                          </p:val>
                                        </p:tav>
                                      </p:tavLst>
                                    </p:anim>
                                    <p:anim calcmode="lin" valueType="num">
                                      <p:cBhvr>
                                        <p:cTn id="233" dur="50" fill="hold"/>
                                        <p:tgtEl>
                                          <p:spTgt spid="494"/>
                                        </p:tgtEl>
                                        <p:attrNameLst>
                                          <p:attrName>ppt_h</p:attrName>
                                        </p:attrNameLst>
                                      </p:cBhvr>
                                      <p:tavLst>
                                        <p:tav tm="0">
                                          <p:val>
                                            <p:fltVal val="0"/>
                                          </p:val>
                                        </p:tav>
                                        <p:tav tm="100000">
                                          <p:val>
                                            <p:strVal val="#ppt_h"/>
                                          </p:val>
                                        </p:tav>
                                      </p:tavLst>
                                    </p:anim>
                                  </p:childTnLst>
                                </p:cTn>
                              </p:par>
                            </p:childTnLst>
                          </p:cTn>
                        </p:par>
                        <p:par>
                          <p:cTn id="234" fill="hold">
                            <p:stCondLst>
                              <p:cond delay="2300"/>
                            </p:stCondLst>
                            <p:childTnLst>
                              <p:par>
                                <p:cTn id="235" presetID="23" presetClass="entr" presetSubtype="16" fill="hold" grpId="0" nodeType="afterEffect">
                                  <p:stCondLst>
                                    <p:cond delay="0"/>
                                  </p:stCondLst>
                                  <p:childTnLst>
                                    <p:set>
                                      <p:cBhvr>
                                        <p:cTn id="236" dur="1" fill="hold">
                                          <p:stCondLst>
                                            <p:cond delay="0"/>
                                          </p:stCondLst>
                                        </p:cTn>
                                        <p:tgtEl>
                                          <p:spTgt spid="495"/>
                                        </p:tgtEl>
                                        <p:attrNameLst>
                                          <p:attrName>style.visibility</p:attrName>
                                        </p:attrNameLst>
                                      </p:cBhvr>
                                      <p:to>
                                        <p:strVal val="visible"/>
                                      </p:to>
                                    </p:set>
                                    <p:anim calcmode="lin" valueType="num">
                                      <p:cBhvr>
                                        <p:cTn id="237" dur="50" fill="hold"/>
                                        <p:tgtEl>
                                          <p:spTgt spid="495"/>
                                        </p:tgtEl>
                                        <p:attrNameLst>
                                          <p:attrName>ppt_w</p:attrName>
                                        </p:attrNameLst>
                                      </p:cBhvr>
                                      <p:tavLst>
                                        <p:tav tm="0">
                                          <p:val>
                                            <p:fltVal val="0"/>
                                          </p:val>
                                        </p:tav>
                                        <p:tav tm="100000">
                                          <p:val>
                                            <p:strVal val="#ppt_w"/>
                                          </p:val>
                                        </p:tav>
                                      </p:tavLst>
                                    </p:anim>
                                    <p:anim calcmode="lin" valueType="num">
                                      <p:cBhvr>
                                        <p:cTn id="238" dur="50" fill="hold"/>
                                        <p:tgtEl>
                                          <p:spTgt spid="495"/>
                                        </p:tgtEl>
                                        <p:attrNameLst>
                                          <p:attrName>ppt_h</p:attrName>
                                        </p:attrNameLst>
                                      </p:cBhvr>
                                      <p:tavLst>
                                        <p:tav tm="0">
                                          <p:val>
                                            <p:fltVal val="0"/>
                                          </p:val>
                                        </p:tav>
                                        <p:tav tm="100000">
                                          <p:val>
                                            <p:strVal val="#ppt_h"/>
                                          </p:val>
                                        </p:tav>
                                      </p:tavLst>
                                    </p:anim>
                                  </p:childTnLst>
                                </p:cTn>
                              </p:par>
                            </p:childTnLst>
                          </p:cTn>
                        </p:par>
                        <p:par>
                          <p:cTn id="239" fill="hold">
                            <p:stCondLst>
                              <p:cond delay="2350"/>
                            </p:stCondLst>
                            <p:childTnLst>
                              <p:par>
                                <p:cTn id="240" presetID="23" presetClass="entr" presetSubtype="16" fill="hold" grpId="0" nodeType="afterEffect">
                                  <p:stCondLst>
                                    <p:cond delay="0"/>
                                  </p:stCondLst>
                                  <p:childTnLst>
                                    <p:set>
                                      <p:cBhvr>
                                        <p:cTn id="241" dur="1" fill="hold">
                                          <p:stCondLst>
                                            <p:cond delay="0"/>
                                          </p:stCondLst>
                                        </p:cTn>
                                        <p:tgtEl>
                                          <p:spTgt spid="496"/>
                                        </p:tgtEl>
                                        <p:attrNameLst>
                                          <p:attrName>style.visibility</p:attrName>
                                        </p:attrNameLst>
                                      </p:cBhvr>
                                      <p:to>
                                        <p:strVal val="visible"/>
                                      </p:to>
                                    </p:set>
                                    <p:anim calcmode="lin" valueType="num">
                                      <p:cBhvr>
                                        <p:cTn id="242" dur="50" fill="hold"/>
                                        <p:tgtEl>
                                          <p:spTgt spid="496"/>
                                        </p:tgtEl>
                                        <p:attrNameLst>
                                          <p:attrName>ppt_w</p:attrName>
                                        </p:attrNameLst>
                                      </p:cBhvr>
                                      <p:tavLst>
                                        <p:tav tm="0">
                                          <p:val>
                                            <p:fltVal val="0"/>
                                          </p:val>
                                        </p:tav>
                                        <p:tav tm="100000">
                                          <p:val>
                                            <p:strVal val="#ppt_w"/>
                                          </p:val>
                                        </p:tav>
                                      </p:tavLst>
                                    </p:anim>
                                    <p:anim calcmode="lin" valueType="num">
                                      <p:cBhvr>
                                        <p:cTn id="243" dur="50" fill="hold"/>
                                        <p:tgtEl>
                                          <p:spTgt spid="496"/>
                                        </p:tgtEl>
                                        <p:attrNameLst>
                                          <p:attrName>ppt_h</p:attrName>
                                        </p:attrNameLst>
                                      </p:cBhvr>
                                      <p:tavLst>
                                        <p:tav tm="0">
                                          <p:val>
                                            <p:fltVal val="0"/>
                                          </p:val>
                                        </p:tav>
                                        <p:tav tm="100000">
                                          <p:val>
                                            <p:strVal val="#ppt_h"/>
                                          </p:val>
                                        </p:tav>
                                      </p:tavLst>
                                    </p:anim>
                                  </p:childTnLst>
                                </p:cTn>
                              </p:par>
                            </p:childTnLst>
                          </p:cTn>
                        </p:par>
                        <p:par>
                          <p:cTn id="244" fill="hold">
                            <p:stCondLst>
                              <p:cond delay="2400"/>
                            </p:stCondLst>
                            <p:childTnLst>
                              <p:par>
                                <p:cTn id="245" presetID="23" presetClass="entr" presetSubtype="16" fill="hold" grpId="0" nodeType="afterEffect">
                                  <p:stCondLst>
                                    <p:cond delay="0"/>
                                  </p:stCondLst>
                                  <p:childTnLst>
                                    <p:set>
                                      <p:cBhvr>
                                        <p:cTn id="246" dur="1" fill="hold">
                                          <p:stCondLst>
                                            <p:cond delay="0"/>
                                          </p:stCondLst>
                                        </p:cTn>
                                        <p:tgtEl>
                                          <p:spTgt spid="497"/>
                                        </p:tgtEl>
                                        <p:attrNameLst>
                                          <p:attrName>style.visibility</p:attrName>
                                        </p:attrNameLst>
                                      </p:cBhvr>
                                      <p:to>
                                        <p:strVal val="visible"/>
                                      </p:to>
                                    </p:set>
                                    <p:anim calcmode="lin" valueType="num">
                                      <p:cBhvr>
                                        <p:cTn id="247" dur="50" fill="hold"/>
                                        <p:tgtEl>
                                          <p:spTgt spid="497"/>
                                        </p:tgtEl>
                                        <p:attrNameLst>
                                          <p:attrName>ppt_w</p:attrName>
                                        </p:attrNameLst>
                                      </p:cBhvr>
                                      <p:tavLst>
                                        <p:tav tm="0">
                                          <p:val>
                                            <p:fltVal val="0"/>
                                          </p:val>
                                        </p:tav>
                                        <p:tav tm="100000">
                                          <p:val>
                                            <p:strVal val="#ppt_w"/>
                                          </p:val>
                                        </p:tav>
                                      </p:tavLst>
                                    </p:anim>
                                    <p:anim calcmode="lin" valueType="num">
                                      <p:cBhvr>
                                        <p:cTn id="248" dur="50" fill="hold"/>
                                        <p:tgtEl>
                                          <p:spTgt spid="497"/>
                                        </p:tgtEl>
                                        <p:attrNameLst>
                                          <p:attrName>ppt_h</p:attrName>
                                        </p:attrNameLst>
                                      </p:cBhvr>
                                      <p:tavLst>
                                        <p:tav tm="0">
                                          <p:val>
                                            <p:fltVal val="0"/>
                                          </p:val>
                                        </p:tav>
                                        <p:tav tm="100000">
                                          <p:val>
                                            <p:strVal val="#ppt_h"/>
                                          </p:val>
                                        </p:tav>
                                      </p:tavLst>
                                    </p:anim>
                                  </p:childTnLst>
                                </p:cTn>
                              </p:par>
                            </p:childTnLst>
                          </p:cTn>
                        </p:par>
                        <p:par>
                          <p:cTn id="249" fill="hold">
                            <p:stCondLst>
                              <p:cond delay="2450"/>
                            </p:stCondLst>
                            <p:childTnLst>
                              <p:par>
                                <p:cTn id="250" presetID="23" presetClass="entr" presetSubtype="16" fill="hold" grpId="0" nodeType="afterEffect">
                                  <p:stCondLst>
                                    <p:cond delay="0"/>
                                  </p:stCondLst>
                                  <p:childTnLst>
                                    <p:set>
                                      <p:cBhvr>
                                        <p:cTn id="251" dur="1" fill="hold">
                                          <p:stCondLst>
                                            <p:cond delay="0"/>
                                          </p:stCondLst>
                                        </p:cTn>
                                        <p:tgtEl>
                                          <p:spTgt spid="498"/>
                                        </p:tgtEl>
                                        <p:attrNameLst>
                                          <p:attrName>style.visibility</p:attrName>
                                        </p:attrNameLst>
                                      </p:cBhvr>
                                      <p:to>
                                        <p:strVal val="visible"/>
                                      </p:to>
                                    </p:set>
                                    <p:anim calcmode="lin" valueType="num">
                                      <p:cBhvr>
                                        <p:cTn id="252" dur="50" fill="hold"/>
                                        <p:tgtEl>
                                          <p:spTgt spid="498"/>
                                        </p:tgtEl>
                                        <p:attrNameLst>
                                          <p:attrName>ppt_w</p:attrName>
                                        </p:attrNameLst>
                                      </p:cBhvr>
                                      <p:tavLst>
                                        <p:tav tm="0">
                                          <p:val>
                                            <p:fltVal val="0"/>
                                          </p:val>
                                        </p:tav>
                                        <p:tav tm="100000">
                                          <p:val>
                                            <p:strVal val="#ppt_w"/>
                                          </p:val>
                                        </p:tav>
                                      </p:tavLst>
                                    </p:anim>
                                    <p:anim calcmode="lin" valueType="num">
                                      <p:cBhvr>
                                        <p:cTn id="253" dur="50" fill="hold"/>
                                        <p:tgtEl>
                                          <p:spTgt spid="498"/>
                                        </p:tgtEl>
                                        <p:attrNameLst>
                                          <p:attrName>ppt_h</p:attrName>
                                        </p:attrNameLst>
                                      </p:cBhvr>
                                      <p:tavLst>
                                        <p:tav tm="0">
                                          <p:val>
                                            <p:fltVal val="0"/>
                                          </p:val>
                                        </p:tav>
                                        <p:tav tm="100000">
                                          <p:val>
                                            <p:strVal val="#ppt_h"/>
                                          </p:val>
                                        </p:tav>
                                      </p:tavLst>
                                    </p:anim>
                                  </p:childTnLst>
                                </p:cTn>
                              </p:par>
                            </p:childTnLst>
                          </p:cTn>
                        </p:par>
                        <p:par>
                          <p:cTn id="254" fill="hold">
                            <p:stCondLst>
                              <p:cond delay="2500"/>
                            </p:stCondLst>
                            <p:childTnLst>
                              <p:par>
                                <p:cTn id="255" presetID="23" presetClass="entr" presetSubtype="16" fill="hold" grpId="0" nodeType="afterEffect">
                                  <p:stCondLst>
                                    <p:cond delay="0"/>
                                  </p:stCondLst>
                                  <p:childTnLst>
                                    <p:set>
                                      <p:cBhvr>
                                        <p:cTn id="256" dur="1" fill="hold">
                                          <p:stCondLst>
                                            <p:cond delay="0"/>
                                          </p:stCondLst>
                                        </p:cTn>
                                        <p:tgtEl>
                                          <p:spTgt spid="499"/>
                                        </p:tgtEl>
                                        <p:attrNameLst>
                                          <p:attrName>style.visibility</p:attrName>
                                        </p:attrNameLst>
                                      </p:cBhvr>
                                      <p:to>
                                        <p:strVal val="visible"/>
                                      </p:to>
                                    </p:set>
                                    <p:anim calcmode="lin" valueType="num">
                                      <p:cBhvr>
                                        <p:cTn id="257" dur="50" fill="hold"/>
                                        <p:tgtEl>
                                          <p:spTgt spid="499"/>
                                        </p:tgtEl>
                                        <p:attrNameLst>
                                          <p:attrName>ppt_w</p:attrName>
                                        </p:attrNameLst>
                                      </p:cBhvr>
                                      <p:tavLst>
                                        <p:tav tm="0">
                                          <p:val>
                                            <p:fltVal val="0"/>
                                          </p:val>
                                        </p:tav>
                                        <p:tav tm="100000">
                                          <p:val>
                                            <p:strVal val="#ppt_w"/>
                                          </p:val>
                                        </p:tav>
                                      </p:tavLst>
                                    </p:anim>
                                    <p:anim calcmode="lin" valueType="num">
                                      <p:cBhvr>
                                        <p:cTn id="258" dur="50" fill="hold"/>
                                        <p:tgtEl>
                                          <p:spTgt spid="499"/>
                                        </p:tgtEl>
                                        <p:attrNameLst>
                                          <p:attrName>ppt_h</p:attrName>
                                        </p:attrNameLst>
                                      </p:cBhvr>
                                      <p:tavLst>
                                        <p:tav tm="0">
                                          <p:val>
                                            <p:fltVal val="0"/>
                                          </p:val>
                                        </p:tav>
                                        <p:tav tm="100000">
                                          <p:val>
                                            <p:strVal val="#ppt_h"/>
                                          </p:val>
                                        </p:tav>
                                      </p:tavLst>
                                    </p:anim>
                                  </p:childTnLst>
                                </p:cTn>
                              </p:par>
                            </p:childTnLst>
                          </p:cTn>
                        </p:par>
                        <p:par>
                          <p:cTn id="259" fill="hold">
                            <p:stCondLst>
                              <p:cond delay="2550"/>
                            </p:stCondLst>
                            <p:childTnLst>
                              <p:par>
                                <p:cTn id="260" presetID="23" presetClass="entr" presetSubtype="16" fill="hold" grpId="0" nodeType="afterEffect">
                                  <p:stCondLst>
                                    <p:cond delay="0"/>
                                  </p:stCondLst>
                                  <p:childTnLst>
                                    <p:set>
                                      <p:cBhvr>
                                        <p:cTn id="261" dur="1" fill="hold">
                                          <p:stCondLst>
                                            <p:cond delay="0"/>
                                          </p:stCondLst>
                                        </p:cTn>
                                        <p:tgtEl>
                                          <p:spTgt spid="500"/>
                                        </p:tgtEl>
                                        <p:attrNameLst>
                                          <p:attrName>style.visibility</p:attrName>
                                        </p:attrNameLst>
                                      </p:cBhvr>
                                      <p:to>
                                        <p:strVal val="visible"/>
                                      </p:to>
                                    </p:set>
                                    <p:anim calcmode="lin" valueType="num">
                                      <p:cBhvr>
                                        <p:cTn id="262" dur="50" fill="hold"/>
                                        <p:tgtEl>
                                          <p:spTgt spid="500"/>
                                        </p:tgtEl>
                                        <p:attrNameLst>
                                          <p:attrName>ppt_w</p:attrName>
                                        </p:attrNameLst>
                                      </p:cBhvr>
                                      <p:tavLst>
                                        <p:tav tm="0">
                                          <p:val>
                                            <p:fltVal val="0"/>
                                          </p:val>
                                        </p:tav>
                                        <p:tav tm="100000">
                                          <p:val>
                                            <p:strVal val="#ppt_w"/>
                                          </p:val>
                                        </p:tav>
                                      </p:tavLst>
                                    </p:anim>
                                    <p:anim calcmode="lin" valueType="num">
                                      <p:cBhvr>
                                        <p:cTn id="263" dur="50" fill="hold"/>
                                        <p:tgtEl>
                                          <p:spTgt spid="500"/>
                                        </p:tgtEl>
                                        <p:attrNameLst>
                                          <p:attrName>ppt_h</p:attrName>
                                        </p:attrNameLst>
                                      </p:cBhvr>
                                      <p:tavLst>
                                        <p:tav tm="0">
                                          <p:val>
                                            <p:fltVal val="0"/>
                                          </p:val>
                                        </p:tav>
                                        <p:tav tm="100000">
                                          <p:val>
                                            <p:strVal val="#ppt_h"/>
                                          </p:val>
                                        </p:tav>
                                      </p:tavLst>
                                    </p:anim>
                                  </p:childTnLst>
                                </p:cTn>
                              </p:par>
                            </p:childTnLst>
                          </p:cTn>
                        </p:par>
                        <p:par>
                          <p:cTn id="264" fill="hold">
                            <p:stCondLst>
                              <p:cond delay="2600"/>
                            </p:stCondLst>
                            <p:childTnLst>
                              <p:par>
                                <p:cTn id="265" presetID="23" presetClass="entr" presetSubtype="16" fill="hold" grpId="0" nodeType="afterEffect">
                                  <p:stCondLst>
                                    <p:cond delay="0"/>
                                  </p:stCondLst>
                                  <p:childTnLst>
                                    <p:set>
                                      <p:cBhvr>
                                        <p:cTn id="266" dur="1" fill="hold">
                                          <p:stCondLst>
                                            <p:cond delay="0"/>
                                          </p:stCondLst>
                                        </p:cTn>
                                        <p:tgtEl>
                                          <p:spTgt spid="12"/>
                                        </p:tgtEl>
                                        <p:attrNameLst>
                                          <p:attrName>style.visibility</p:attrName>
                                        </p:attrNameLst>
                                      </p:cBhvr>
                                      <p:to>
                                        <p:strVal val="visible"/>
                                      </p:to>
                                    </p:set>
                                    <p:anim calcmode="lin" valueType="num">
                                      <p:cBhvr>
                                        <p:cTn id="267" dur="50" fill="hold"/>
                                        <p:tgtEl>
                                          <p:spTgt spid="12"/>
                                        </p:tgtEl>
                                        <p:attrNameLst>
                                          <p:attrName>ppt_w</p:attrName>
                                        </p:attrNameLst>
                                      </p:cBhvr>
                                      <p:tavLst>
                                        <p:tav tm="0">
                                          <p:val>
                                            <p:fltVal val="0"/>
                                          </p:val>
                                        </p:tav>
                                        <p:tav tm="100000">
                                          <p:val>
                                            <p:strVal val="#ppt_w"/>
                                          </p:val>
                                        </p:tav>
                                      </p:tavLst>
                                    </p:anim>
                                    <p:anim calcmode="lin" valueType="num">
                                      <p:cBhvr>
                                        <p:cTn id="268" dur="50" fill="hold"/>
                                        <p:tgtEl>
                                          <p:spTgt spid="12"/>
                                        </p:tgtEl>
                                        <p:attrNameLst>
                                          <p:attrName>ppt_h</p:attrName>
                                        </p:attrNameLst>
                                      </p:cBhvr>
                                      <p:tavLst>
                                        <p:tav tm="0">
                                          <p:val>
                                            <p:fltVal val="0"/>
                                          </p:val>
                                        </p:tav>
                                        <p:tav tm="100000">
                                          <p:val>
                                            <p:strVal val="#ppt_h"/>
                                          </p:val>
                                        </p:tav>
                                      </p:tavLst>
                                    </p:anim>
                                  </p:childTnLst>
                                </p:cTn>
                              </p:par>
                            </p:childTnLst>
                          </p:cTn>
                        </p:par>
                        <p:par>
                          <p:cTn id="269" fill="hold">
                            <p:stCondLst>
                              <p:cond delay="2650"/>
                            </p:stCondLst>
                            <p:childTnLst>
                              <p:par>
                                <p:cTn id="270" presetID="23" presetClass="entr" presetSubtype="16" fill="hold" grpId="0" nodeType="afterEffect">
                                  <p:stCondLst>
                                    <p:cond delay="0"/>
                                  </p:stCondLst>
                                  <p:childTnLst>
                                    <p:set>
                                      <p:cBhvr>
                                        <p:cTn id="271" dur="1" fill="hold">
                                          <p:stCondLst>
                                            <p:cond delay="0"/>
                                          </p:stCondLst>
                                        </p:cTn>
                                        <p:tgtEl>
                                          <p:spTgt spid="13"/>
                                        </p:tgtEl>
                                        <p:attrNameLst>
                                          <p:attrName>style.visibility</p:attrName>
                                        </p:attrNameLst>
                                      </p:cBhvr>
                                      <p:to>
                                        <p:strVal val="visible"/>
                                      </p:to>
                                    </p:set>
                                    <p:anim calcmode="lin" valueType="num">
                                      <p:cBhvr>
                                        <p:cTn id="272" dur="50" fill="hold"/>
                                        <p:tgtEl>
                                          <p:spTgt spid="13"/>
                                        </p:tgtEl>
                                        <p:attrNameLst>
                                          <p:attrName>ppt_w</p:attrName>
                                        </p:attrNameLst>
                                      </p:cBhvr>
                                      <p:tavLst>
                                        <p:tav tm="0">
                                          <p:val>
                                            <p:fltVal val="0"/>
                                          </p:val>
                                        </p:tav>
                                        <p:tav tm="100000">
                                          <p:val>
                                            <p:strVal val="#ppt_w"/>
                                          </p:val>
                                        </p:tav>
                                      </p:tavLst>
                                    </p:anim>
                                    <p:anim calcmode="lin" valueType="num">
                                      <p:cBhvr>
                                        <p:cTn id="273" dur="50" fill="hold"/>
                                        <p:tgtEl>
                                          <p:spTgt spid="13"/>
                                        </p:tgtEl>
                                        <p:attrNameLst>
                                          <p:attrName>ppt_h</p:attrName>
                                        </p:attrNameLst>
                                      </p:cBhvr>
                                      <p:tavLst>
                                        <p:tav tm="0">
                                          <p:val>
                                            <p:fltVal val="0"/>
                                          </p:val>
                                        </p:tav>
                                        <p:tav tm="100000">
                                          <p:val>
                                            <p:strVal val="#ppt_h"/>
                                          </p:val>
                                        </p:tav>
                                      </p:tavLst>
                                    </p:anim>
                                  </p:childTnLst>
                                </p:cTn>
                              </p:par>
                            </p:childTnLst>
                          </p:cTn>
                        </p:par>
                        <p:par>
                          <p:cTn id="274" fill="hold">
                            <p:stCondLst>
                              <p:cond delay="2700"/>
                            </p:stCondLst>
                            <p:childTnLst>
                              <p:par>
                                <p:cTn id="275" presetID="23" presetClass="entr" presetSubtype="16" fill="hold" grpId="0" nodeType="afterEffect">
                                  <p:stCondLst>
                                    <p:cond delay="0"/>
                                  </p:stCondLst>
                                  <p:childTnLst>
                                    <p:set>
                                      <p:cBhvr>
                                        <p:cTn id="276" dur="1" fill="hold">
                                          <p:stCondLst>
                                            <p:cond delay="0"/>
                                          </p:stCondLst>
                                        </p:cTn>
                                        <p:tgtEl>
                                          <p:spTgt spid="14"/>
                                        </p:tgtEl>
                                        <p:attrNameLst>
                                          <p:attrName>style.visibility</p:attrName>
                                        </p:attrNameLst>
                                      </p:cBhvr>
                                      <p:to>
                                        <p:strVal val="visible"/>
                                      </p:to>
                                    </p:set>
                                    <p:anim calcmode="lin" valueType="num">
                                      <p:cBhvr>
                                        <p:cTn id="277" dur="50" fill="hold"/>
                                        <p:tgtEl>
                                          <p:spTgt spid="14"/>
                                        </p:tgtEl>
                                        <p:attrNameLst>
                                          <p:attrName>ppt_w</p:attrName>
                                        </p:attrNameLst>
                                      </p:cBhvr>
                                      <p:tavLst>
                                        <p:tav tm="0">
                                          <p:val>
                                            <p:fltVal val="0"/>
                                          </p:val>
                                        </p:tav>
                                        <p:tav tm="100000">
                                          <p:val>
                                            <p:strVal val="#ppt_w"/>
                                          </p:val>
                                        </p:tav>
                                      </p:tavLst>
                                    </p:anim>
                                    <p:anim calcmode="lin" valueType="num">
                                      <p:cBhvr>
                                        <p:cTn id="278" dur="50" fill="hold"/>
                                        <p:tgtEl>
                                          <p:spTgt spid="14"/>
                                        </p:tgtEl>
                                        <p:attrNameLst>
                                          <p:attrName>ppt_h</p:attrName>
                                        </p:attrNameLst>
                                      </p:cBhvr>
                                      <p:tavLst>
                                        <p:tav tm="0">
                                          <p:val>
                                            <p:fltVal val="0"/>
                                          </p:val>
                                        </p:tav>
                                        <p:tav tm="100000">
                                          <p:val>
                                            <p:strVal val="#ppt_h"/>
                                          </p:val>
                                        </p:tav>
                                      </p:tavLst>
                                    </p:anim>
                                  </p:childTnLst>
                                </p:cTn>
                              </p:par>
                            </p:childTnLst>
                          </p:cTn>
                        </p:par>
                        <p:par>
                          <p:cTn id="279" fill="hold">
                            <p:stCondLst>
                              <p:cond delay="2750"/>
                            </p:stCondLst>
                            <p:childTnLst>
                              <p:par>
                                <p:cTn id="280" presetID="23" presetClass="entr" presetSubtype="16" fill="hold" grpId="0" nodeType="afterEffect">
                                  <p:stCondLst>
                                    <p:cond delay="0"/>
                                  </p:stCondLst>
                                  <p:childTnLst>
                                    <p:set>
                                      <p:cBhvr>
                                        <p:cTn id="281" dur="1" fill="hold">
                                          <p:stCondLst>
                                            <p:cond delay="0"/>
                                          </p:stCondLst>
                                        </p:cTn>
                                        <p:tgtEl>
                                          <p:spTgt spid="15"/>
                                        </p:tgtEl>
                                        <p:attrNameLst>
                                          <p:attrName>style.visibility</p:attrName>
                                        </p:attrNameLst>
                                      </p:cBhvr>
                                      <p:to>
                                        <p:strVal val="visible"/>
                                      </p:to>
                                    </p:set>
                                    <p:anim calcmode="lin" valueType="num">
                                      <p:cBhvr>
                                        <p:cTn id="282" dur="50" fill="hold"/>
                                        <p:tgtEl>
                                          <p:spTgt spid="15"/>
                                        </p:tgtEl>
                                        <p:attrNameLst>
                                          <p:attrName>ppt_w</p:attrName>
                                        </p:attrNameLst>
                                      </p:cBhvr>
                                      <p:tavLst>
                                        <p:tav tm="0">
                                          <p:val>
                                            <p:fltVal val="0"/>
                                          </p:val>
                                        </p:tav>
                                        <p:tav tm="100000">
                                          <p:val>
                                            <p:strVal val="#ppt_w"/>
                                          </p:val>
                                        </p:tav>
                                      </p:tavLst>
                                    </p:anim>
                                    <p:anim calcmode="lin" valueType="num">
                                      <p:cBhvr>
                                        <p:cTn id="283" dur="50" fill="hold"/>
                                        <p:tgtEl>
                                          <p:spTgt spid="15"/>
                                        </p:tgtEl>
                                        <p:attrNameLst>
                                          <p:attrName>ppt_h</p:attrName>
                                        </p:attrNameLst>
                                      </p:cBhvr>
                                      <p:tavLst>
                                        <p:tav tm="0">
                                          <p:val>
                                            <p:fltVal val="0"/>
                                          </p:val>
                                        </p:tav>
                                        <p:tav tm="100000">
                                          <p:val>
                                            <p:strVal val="#ppt_h"/>
                                          </p:val>
                                        </p:tav>
                                      </p:tavLst>
                                    </p:anim>
                                  </p:childTnLst>
                                </p:cTn>
                              </p:par>
                            </p:childTnLst>
                          </p:cTn>
                        </p:par>
                        <p:par>
                          <p:cTn id="284" fill="hold">
                            <p:stCondLst>
                              <p:cond delay="2800"/>
                            </p:stCondLst>
                            <p:childTnLst>
                              <p:par>
                                <p:cTn id="285" presetID="23" presetClass="entr" presetSubtype="16" fill="hold" grpId="0" nodeType="afterEffect">
                                  <p:stCondLst>
                                    <p:cond delay="0"/>
                                  </p:stCondLst>
                                  <p:childTnLst>
                                    <p:set>
                                      <p:cBhvr>
                                        <p:cTn id="286" dur="1" fill="hold">
                                          <p:stCondLst>
                                            <p:cond delay="0"/>
                                          </p:stCondLst>
                                        </p:cTn>
                                        <p:tgtEl>
                                          <p:spTgt spid="16"/>
                                        </p:tgtEl>
                                        <p:attrNameLst>
                                          <p:attrName>style.visibility</p:attrName>
                                        </p:attrNameLst>
                                      </p:cBhvr>
                                      <p:to>
                                        <p:strVal val="visible"/>
                                      </p:to>
                                    </p:set>
                                    <p:anim calcmode="lin" valueType="num">
                                      <p:cBhvr>
                                        <p:cTn id="287" dur="50" fill="hold"/>
                                        <p:tgtEl>
                                          <p:spTgt spid="16"/>
                                        </p:tgtEl>
                                        <p:attrNameLst>
                                          <p:attrName>ppt_w</p:attrName>
                                        </p:attrNameLst>
                                      </p:cBhvr>
                                      <p:tavLst>
                                        <p:tav tm="0">
                                          <p:val>
                                            <p:fltVal val="0"/>
                                          </p:val>
                                        </p:tav>
                                        <p:tav tm="100000">
                                          <p:val>
                                            <p:strVal val="#ppt_w"/>
                                          </p:val>
                                        </p:tav>
                                      </p:tavLst>
                                    </p:anim>
                                    <p:anim calcmode="lin" valueType="num">
                                      <p:cBhvr>
                                        <p:cTn id="288" dur="50" fill="hold"/>
                                        <p:tgtEl>
                                          <p:spTgt spid="16"/>
                                        </p:tgtEl>
                                        <p:attrNameLst>
                                          <p:attrName>ppt_h</p:attrName>
                                        </p:attrNameLst>
                                      </p:cBhvr>
                                      <p:tavLst>
                                        <p:tav tm="0">
                                          <p:val>
                                            <p:fltVal val="0"/>
                                          </p:val>
                                        </p:tav>
                                        <p:tav tm="100000">
                                          <p:val>
                                            <p:strVal val="#ppt_h"/>
                                          </p:val>
                                        </p:tav>
                                      </p:tavLst>
                                    </p:anim>
                                  </p:childTnLst>
                                </p:cTn>
                              </p:par>
                            </p:childTnLst>
                          </p:cTn>
                        </p:par>
                        <p:par>
                          <p:cTn id="289" fill="hold">
                            <p:stCondLst>
                              <p:cond delay="2850"/>
                            </p:stCondLst>
                            <p:childTnLst>
                              <p:par>
                                <p:cTn id="290" presetID="23" presetClass="entr" presetSubtype="16" fill="hold" grpId="0" nodeType="afterEffect">
                                  <p:stCondLst>
                                    <p:cond delay="0"/>
                                  </p:stCondLst>
                                  <p:childTnLst>
                                    <p:set>
                                      <p:cBhvr>
                                        <p:cTn id="291" dur="1" fill="hold">
                                          <p:stCondLst>
                                            <p:cond delay="0"/>
                                          </p:stCondLst>
                                        </p:cTn>
                                        <p:tgtEl>
                                          <p:spTgt spid="84"/>
                                        </p:tgtEl>
                                        <p:attrNameLst>
                                          <p:attrName>style.visibility</p:attrName>
                                        </p:attrNameLst>
                                      </p:cBhvr>
                                      <p:to>
                                        <p:strVal val="visible"/>
                                      </p:to>
                                    </p:set>
                                    <p:anim calcmode="lin" valueType="num">
                                      <p:cBhvr>
                                        <p:cTn id="292" dur="50" fill="hold"/>
                                        <p:tgtEl>
                                          <p:spTgt spid="84"/>
                                        </p:tgtEl>
                                        <p:attrNameLst>
                                          <p:attrName>ppt_w</p:attrName>
                                        </p:attrNameLst>
                                      </p:cBhvr>
                                      <p:tavLst>
                                        <p:tav tm="0">
                                          <p:val>
                                            <p:fltVal val="0"/>
                                          </p:val>
                                        </p:tav>
                                        <p:tav tm="100000">
                                          <p:val>
                                            <p:strVal val="#ppt_w"/>
                                          </p:val>
                                        </p:tav>
                                      </p:tavLst>
                                    </p:anim>
                                    <p:anim calcmode="lin" valueType="num">
                                      <p:cBhvr>
                                        <p:cTn id="293" dur="50" fill="hold"/>
                                        <p:tgtEl>
                                          <p:spTgt spid="84"/>
                                        </p:tgtEl>
                                        <p:attrNameLst>
                                          <p:attrName>ppt_h</p:attrName>
                                        </p:attrNameLst>
                                      </p:cBhvr>
                                      <p:tavLst>
                                        <p:tav tm="0">
                                          <p:val>
                                            <p:fltVal val="0"/>
                                          </p:val>
                                        </p:tav>
                                        <p:tav tm="100000">
                                          <p:val>
                                            <p:strVal val="#ppt_h"/>
                                          </p:val>
                                        </p:tav>
                                      </p:tavLst>
                                    </p:anim>
                                  </p:childTnLst>
                                </p:cTn>
                              </p:par>
                            </p:childTnLst>
                          </p:cTn>
                        </p:par>
                        <p:par>
                          <p:cTn id="294" fill="hold">
                            <p:stCondLst>
                              <p:cond delay="2900"/>
                            </p:stCondLst>
                            <p:childTnLst>
                              <p:par>
                                <p:cTn id="295" presetID="23" presetClass="entr" presetSubtype="16" fill="hold" grpId="0" nodeType="afterEffect">
                                  <p:stCondLst>
                                    <p:cond delay="0"/>
                                  </p:stCondLst>
                                  <p:childTnLst>
                                    <p:set>
                                      <p:cBhvr>
                                        <p:cTn id="296" dur="1" fill="hold">
                                          <p:stCondLst>
                                            <p:cond delay="0"/>
                                          </p:stCondLst>
                                        </p:cTn>
                                        <p:tgtEl>
                                          <p:spTgt spid="85"/>
                                        </p:tgtEl>
                                        <p:attrNameLst>
                                          <p:attrName>style.visibility</p:attrName>
                                        </p:attrNameLst>
                                      </p:cBhvr>
                                      <p:to>
                                        <p:strVal val="visible"/>
                                      </p:to>
                                    </p:set>
                                    <p:anim calcmode="lin" valueType="num">
                                      <p:cBhvr>
                                        <p:cTn id="297" dur="50" fill="hold"/>
                                        <p:tgtEl>
                                          <p:spTgt spid="85"/>
                                        </p:tgtEl>
                                        <p:attrNameLst>
                                          <p:attrName>ppt_w</p:attrName>
                                        </p:attrNameLst>
                                      </p:cBhvr>
                                      <p:tavLst>
                                        <p:tav tm="0">
                                          <p:val>
                                            <p:fltVal val="0"/>
                                          </p:val>
                                        </p:tav>
                                        <p:tav tm="100000">
                                          <p:val>
                                            <p:strVal val="#ppt_w"/>
                                          </p:val>
                                        </p:tav>
                                      </p:tavLst>
                                    </p:anim>
                                    <p:anim calcmode="lin" valueType="num">
                                      <p:cBhvr>
                                        <p:cTn id="298" dur="50" fill="hold"/>
                                        <p:tgtEl>
                                          <p:spTgt spid="85"/>
                                        </p:tgtEl>
                                        <p:attrNameLst>
                                          <p:attrName>ppt_h</p:attrName>
                                        </p:attrNameLst>
                                      </p:cBhvr>
                                      <p:tavLst>
                                        <p:tav tm="0">
                                          <p:val>
                                            <p:fltVal val="0"/>
                                          </p:val>
                                        </p:tav>
                                        <p:tav tm="100000">
                                          <p:val>
                                            <p:strVal val="#ppt_h"/>
                                          </p:val>
                                        </p:tav>
                                      </p:tavLst>
                                    </p:anim>
                                  </p:childTnLst>
                                </p:cTn>
                              </p:par>
                            </p:childTnLst>
                          </p:cTn>
                        </p:par>
                        <p:par>
                          <p:cTn id="299" fill="hold">
                            <p:stCondLst>
                              <p:cond delay="2950"/>
                            </p:stCondLst>
                            <p:childTnLst>
                              <p:par>
                                <p:cTn id="300" presetID="23" presetClass="entr" presetSubtype="16" fill="hold" grpId="0" nodeType="afterEffect">
                                  <p:stCondLst>
                                    <p:cond delay="0"/>
                                  </p:stCondLst>
                                  <p:childTnLst>
                                    <p:set>
                                      <p:cBhvr>
                                        <p:cTn id="301" dur="1" fill="hold">
                                          <p:stCondLst>
                                            <p:cond delay="0"/>
                                          </p:stCondLst>
                                        </p:cTn>
                                        <p:tgtEl>
                                          <p:spTgt spid="86"/>
                                        </p:tgtEl>
                                        <p:attrNameLst>
                                          <p:attrName>style.visibility</p:attrName>
                                        </p:attrNameLst>
                                      </p:cBhvr>
                                      <p:to>
                                        <p:strVal val="visible"/>
                                      </p:to>
                                    </p:set>
                                    <p:anim calcmode="lin" valueType="num">
                                      <p:cBhvr>
                                        <p:cTn id="302" dur="50" fill="hold"/>
                                        <p:tgtEl>
                                          <p:spTgt spid="86"/>
                                        </p:tgtEl>
                                        <p:attrNameLst>
                                          <p:attrName>ppt_w</p:attrName>
                                        </p:attrNameLst>
                                      </p:cBhvr>
                                      <p:tavLst>
                                        <p:tav tm="0">
                                          <p:val>
                                            <p:fltVal val="0"/>
                                          </p:val>
                                        </p:tav>
                                        <p:tav tm="100000">
                                          <p:val>
                                            <p:strVal val="#ppt_w"/>
                                          </p:val>
                                        </p:tav>
                                      </p:tavLst>
                                    </p:anim>
                                    <p:anim calcmode="lin" valueType="num">
                                      <p:cBhvr>
                                        <p:cTn id="303" dur="50" fill="hold"/>
                                        <p:tgtEl>
                                          <p:spTgt spid="86"/>
                                        </p:tgtEl>
                                        <p:attrNameLst>
                                          <p:attrName>ppt_h</p:attrName>
                                        </p:attrNameLst>
                                      </p:cBhvr>
                                      <p:tavLst>
                                        <p:tav tm="0">
                                          <p:val>
                                            <p:fltVal val="0"/>
                                          </p:val>
                                        </p:tav>
                                        <p:tav tm="100000">
                                          <p:val>
                                            <p:strVal val="#ppt_h"/>
                                          </p:val>
                                        </p:tav>
                                      </p:tavLst>
                                    </p:anim>
                                  </p:childTnLst>
                                </p:cTn>
                              </p:par>
                            </p:childTnLst>
                          </p:cTn>
                        </p:par>
                        <p:par>
                          <p:cTn id="304" fill="hold">
                            <p:stCondLst>
                              <p:cond delay="3000"/>
                            </p:stCondLst>
                            <p:childTnLst>
                              <p:par>
                                <p:cTn id="305" presetID="23" presetClass="entr" presetSubtype="16" fill="hold" grpId="0" nodeType="afterEffect">
                                  <p:stCondLst>
                                    <p:cond delay="0"/>
                                  </p:stCondLst>
                                  <p:childTnLst>
                                    <p:set>
                                      <p:cBhvr>
                                        <p:cTn id="306" dur="1" fill="hold">
                                          <p:stCondLst>
                                            <p:cond delay="0"/>
                                          </p:stCondLst>
                                        </p:cTn>
                                        <p:tgtEl>
                                          <p:spTgt spid="87"/>
                                        </p:tgtEl>
                                        <p:attrNameLst>
                                          <p:attrName>style.visibility</p:attrName>
                                        </p:attrNameLst>
                                      </p:cBhvr>
                                      <p:to>
                                        <p:strVal val="visible"/>
                                      </p:to>
                                    </p:set>
                                    <p:anim calcmode="lin" valueType="num">
                                      <p:cBhvr>
                                        <p:cTn id="307" dur="50" fill="hold"/>
                                        <p:tgtEl>
                                          <p:spTgt spid="87"/>
                                        </p:tgtEl>
                                        <p:attrNameLst>
                                          <p:attrName>ppt_w</p:attrName>
                                        </p:attrNameLst>
                                      </p:cBhvr>
                                      <p:tavLst>
                                        <p:tav tm="0">
                                          <p:val>
                                            <p:fltVal val="0"/>
                                          </p:val>
                                        </p:tav>
                                        <p:tav tm="100000">
                                          <p:val>
                                            <p:strVal val="#ppt_w"/>
                                          </p:val>
                                        </p:tav>
                                      </p:tavLst>
                                    </p:anim>
                                    <p:anim calcmode="lin" valueType="num">
                                      <p:cBhvr>
                                        <p:cTn id="308" dur="50" fill="hold"/>
                                        <p:tgtEl>
                                          <p:spTgt spid="87"/>
                                        </p:tgtEl>
                                        <p:attrNameLst>
                                          <p:attrName>ppt_h</p:attrName>
                                        </p:attrNameLst>
                                      </p:cBhvr>
                                      <p:tavLst>
                                        <p:tav tm="0">
                                          <p:val>
                                            <p:fltVal val="0"/>
                                          </p:val>
                                        </p:tav>
                                        <p:tav tm="100000">
                                          <p:val>
                                            <p:strVal val="#ppt_h"/>
                                          </p:val>
                                        </p:tav>
                                      </p:tavLst>
                                    </p:anim>
                                  </p:childTnLst>
                                </p:cTn>
                              </p:par>
                            </p:childTnLst>
                          </p:cTn>
                        </p:par>
                        <p:par>
                          <p:cTn id="309" fill="hold">
                            <p:stCondLst>
                              <p:cond delay="3050"/>
                            </p:stCondLst>
                            <p:childTnLst>
                              <p:par>
                                <p:cTn id="310" presetID="23" presetClass="entr" presetSubtype="16" fill="hold" grpId="0" nodeType="afterEffect">
                                  <p:stCondLst>
                                    <p:cond delay="0"/>
                                  </p:stCondLst>
                                  <p:childTnLst>
                                    <p:set>
                                      <p:cBhvr>
                                        <p:cTn id="311" dur="1" fill="hold">
                                          <p:stCondLst>
                                            <p:cond delay="0"/>
                                          </p:stCondLst>
                                        </p:cTn>
                                        <p:tgtEl>
                                          <p:spTgt spid="88"/>
                                        </p:tgtEl>
                                        <p:attrNameLst>
                                          <p:attrName>style.visibility</p:attrName>
                                        </p:attrNameLst>
                                      </p:cBhvr>
                                      <p:to>
                                        <p:strVal val="visible"/>
                                      </p:to>
                                    </p:set>
                                    <p:anim calcmode="lin" valueType="num">
                                      <p:cBhvr>
                                        <p:cTn id="312" dur="50" fill="hold"/>
                                        <p:tgtEl>
                                          <p:spTgt spid="88"/>
                                        </p:tgtEl>
                                        <p:attrNameLst>
                                          <p:attrName>ppt_w</p:attrName>
                                        </p:attrNameLst>
                                      </p:cBhvr>
                                      <p:tavLst>
                                        <p:tav tm="0">
                                          <p:val>
                                            <p:fltVal val="0"/>
                                          </p:val>
                                        </p:tav>
                                        <p:tav tm="100000">
                                          <p:val>
                                            <p:strVal val="#ppt_w"/>
                                          </p:val>
                                        </p:tav>
                                      </p:tavLst>
                                    </p:anim>
                                    <p:anim calcmode="lin" valueType="num">
                                      <p:cBhvr>
                                        <p:cTn id="313" dur="50" fill="hold"/>
                                        <p:tgtEl>
                                          <p:spTgt spid="88"/>
                                        </p:tgtEl>
                                        <p:attrNameLst>
                                          <p:attrName>ppt_h</p:attrName>
                                        </p:attrNameLst>
                                      </p:cBhvr>
                                      <p:tavLst>
                                        <p:tav tm="0">
                                          <p:val>
                                            <p:fltVal val="0"/>
                                          </p:val>
                                        </p:tav>
                                        <p:tav tm="100000">
                                          <p:val>
                                            <p:strVal val="#ppt_h"/>
                                          </p:val>
                                        </p:tav>
                                      </p:tavLst>
                                    </p:anim>
                                  </p:childTnLst>
                                </p:cTn>
                              </p:par>
                            </p:childTnLst>
                          </p:cTn>
                        </p:par>
                        <p:par>
                          <p:cTn id="314" fill="hold">
                            <p:stCondLst>
                              <p:cond delay="3100"/>
                            </p:stCondLst>
                            <p:childTnLst>
                              <p:par>
                                <p:cTn id="315" presetID="23" presetClass="entr" presetSubtype="16" fill="hold" grpId="0" nodeType="afterEffect">
                                  <p:stCondLst>
                                    <p:cond delay="0"/>
                                  </p:stCondLst>
                                  <p:childTnLst>
                                    <p:set>
                                      <p:cBhvr>
                                        <p:cTn id="316" dur="1" fill="hold">
                                          <p:stCondLst>
                                            <p:cond delay="0"/>
                                          </p:stCondLst>
                                        </p:cTn>
                                        <p:tgtEl>
                                          <p:spTgt spid="89"/>
                                        </p:tgtEl>
                                        <p:attrNameLst>
                                          <p:attrName>style.visibility</p:attrName>
                                        </p:attrNameLst>
                                      </p:cBhvr>
                                      <p:to>
                                        <p:strVal val="visible"/>
                                      </p:to>
                                    </p:set>
                                    <p:anim calcmode="lin" valueType="num">
                                      <p:cBhvr>
                                        <p:cTn id="317" dur="50" fill="hold"/>
                                        <p:tgtEl>
                                          <p:spTgt spid="89"/>
                                        </p:tgtEl>
                                        <p:attrNameLst>
                                          <p:attrName>ppt_w</p:attrName>
                                        </p:attrNameLst>
                                      </p:cBhvr>
                                      <p:tavLst>
                                        <p:tav tm="0">
                                          <p:val>
                                            <p:fltVal val="0"/>
                                          </p:val>
                                        </p:tav>
                                        <p:tav tm="100000">
                                          <p:val>
                                            <p:strVal val="#ppt_w"/>
                                          </p:val>
                                        </p:tav>
                                      </p:tavLst>
                                    </p:anim>
                                    <p:anim calcmode="lin" valueType="num">
                                      <p:cBhvr>
                                        <p:cTn id="318" dur="50" fill="hold"/>
                                        <p:tgtEl>
                                          <p:spTgt spid="89"/>
                                        </p:tgtEl>
                                        <p:attrNameLst>
                                          <p:attrName>ppt_h</p:attrName>
                                        </p:attrNameLst>
                                      </p:cBhvr>
                                      <p:tavLst>
                                        <p:tav tm="0">
                                          <p:val>
                                            <p:fltVal val="0"/>
                                          </p:val>
                                        </p:tav>
                                        <p:tav tm="100000">
                                          <p:val>
                                            <p:strVal val="#ppt_h"/>
                                          </p:val>
                                        </p:tav>
                                      </p:tavLst>
                                    </p:anim>
                                  </p:childTnLst>
                                </p:cTn>
                              </p:par>
                            </p:childTnLst>
                          </p:cTn>
                        </p:par>
                        <p:par>
                          <p:cTn id="319" fill="hold">
                            <p:stCondLst>
                              <p:cond delay="3150"/>
                            </p:stCondLst>
                            <p:childTnLst>
                              <p:par>
                                <p:cTn id="320" presetID="23" presetClass="entr" presetSubtype="16" fill="hold" grpId="0" nodeType="afterEffect">
                                  <p:stCondLst>
                                    <p:cond delay="0"/>
                                  </p:stCondLst>
                                  <p:childTnLst>
                                    <p:set>
                                      <p:cBhvr>
                                        <p:cTn id="321" dur="1" fill="hold">
                                          <p:stCondLst>
                                            <p:cond delay="0"/>
                                          </p:stCondLst>
                                        </p:cTn>
                                        <p:tgtEl>
                                          <p:spTgt spid="90"/>
                                        </p:tgtEl>
                                        <p:attrNameLst>
                                          <p:attrName>style.visibility</p:attrName>
                                        </p:attrNameLst>
                                      </p:cBhvr>
                                      <p:to>
                                        <p:strVal val="visible"/>
                                      </p:to>
                                    </p:set>
                                    <p:anim calcmode="lin" valueType="num">
                                      <p:cBhvr>
                                        <p:cTn id="322" dur="50" fill="hold"/>
                                        <p:tgtEl>
                                          <p:spTgt spid="90"/>
                                        </p:tgtEl>
                                        <p:attrNameLst>
                                          <p:attrName>ppt_w</p:attrName>
                                        </p:attrNameLst>
                                      </p:cBhvr>
                                      <p:tavLst>
                                        <p:tav tm="0">
                                          <p:val>
                                            <p:fltVal val="0"/>
                                          </p:val>
                                        </p:tav>
                                        <p:tav tm="100000">
                                          <p:val>
                                            <p:strVal val="#ppt_w"/>
                                          </p:val>
                                        </p:tav>
                                      </p:tavLst>
                                    </p:anim>
                                    <p:anim calcmode="lin" valueType="num">
                                      <p:cBhvr>
                                        <p:cTn id="323" dur="50" fill="hold"/>
                                        <p:tgtEl>
                                          <p:spTgt spid="90"/>
                                        </p:tgtEl>
                                        <p:attrNameLst>
                                          <p:attrName>ppt_h</p:attrName>
                                        </p:attrNameLst>
                                      </p:cBhvr>
                                      <p:tavLst>
                                        <p:tav tm="0">
                                          <p:val>
                                            <p:fltVal val="0"/>
                                          </p:val>
                                        </p:tav>
                                        <p:tav tm="100000">
                                          <p:val>
                                            <p:strVal val="#ppt_h"/>
                                          </p:val>
                                        </p:tav>
                                      </p:tavLst>
                                    </p:anim>
                                  </p:childTnLst>
                                </p:cTn>
                              </p:par>
                            </p:childTnLst>
                          </p:cTn>
                        </p:par>
                        <p:par>
                          <p:cTn id="324" fill="hold">
                            <p:stCondLst>
                              <p:cond delay="3200"/>
                            </p:stCondLst>
                            <p:childTnLst>
                              <p:par>
                                <p:cTn id="325" presetID="23" presetClass="entr" presetSubtype="16" fill="hold" grpId="0" nodeType="afterEffect">
                                  <p:stCondLst>
                                    <p:cond delay="0"/>
                                  </p:stCondLst>
                                  <p:childTnLst>
                                    <p:set>
                                      <p:cBhvr>
                                        <p:cTn id="326" dur="1" fill="hold">
                                          <p:stCondLst>
                                            <p:cond delay="0"/>
                                          </p:stCondLst>
                                        </p:cTn>
                                        <p:tgtEl>
                                          <p:spTgt spid="109"/>
                                        </p:tgtEl>
                                        <p:attrNameLst>
                                          <p:attrName>style.visibility</p:attrName>
                                        </p:attrNameLst>
                                      </p:cBhvr>
                                      <p:to>
                                        <p:strVal val="visible"/>
                                      </p:to>
                                    </p:set>
                                    <p:anim calcmode="lin" valueType="num">
                                      <p:cBhvr>
                                        <p:cTn id="327" dur="50" fill="hold"/>
                                        <p:tgtEl>
                                          <p:spTgt spid="109"/>
                                        </p:tgtEl>
                                        <p:attrNameLst>
                                          <p:attrName>ppt_w</p:attrName>
                                        </p:attrNameLst>
                                      </p:cBhvr>
                                      <p:tavLst>
                                        <p:tav tm="0">
                                          <p:val>
                                            <p:fltVal val="0"/>
                                          </p:val>
                                        </p:tav>
                                        <p:tav tm="100000">
                                          <p:val>
                                            <p:strVal val="#ppt_w"/>
                                          </p:val>
                                        </p:tav>
                                      </p:tavLst>
                                    </p:anim>
                                    <p:anim calcmode="lin" valueType="num">
                                      <p:cBhvr>
                                        <p:cTn id="328" dur="50" fill="hold"/>
                                        <p:tgtEl>
                                          <p:spTgt spid="109"/>
                                        </p:tgtEl>
                                        <p:attrNameLst>
                                          <p:attrName>ppt_h</p:attrName>
                                        </p:attrNameLst>
                                      </p:cBhvr>
                                      <p:tavLst>
                                        <p:tav tm="0">
                                          <p:val>
                                            <p:fltVal val="0"/>
                                          </p:val>
                                        </p:tav>
                                        <p:tav tm="100000">
                                          <p:val>
                                            <p:strVal val="#ppt_h"/>
                                          </p:val>
                                        </p:tav>
                                      </p:tavLst>
                                    </p:anim>
                                  </p:childTnLst>
                                </p:cTn>
                              </p:par>
                            </p:childTnLst>
                          </p:cTn>
                        </p:par>
                        <p:par>
                          <p:cTn id="329" fill="hold">
                            <p:stCondLst>
                              <p:cond delay="3250"/>
                            </p:stCondLst>
                            <p:childTnLst>
                              <p:par>
                                <p:cTn id="330" presetID="23" presetClass="entr" presetSubtype="16" fill="hold" grpId="0" nodeType="afterEffect">
                                  <p:stCondLst>
                                    <p:cond delay="0"/>
                                  </p:stCondLst>
                                  <p:childTnLst>
                                    <p:set>
                                      <p:cBhvr>
                                        <p:cTn id="331" dur="1" fill="hold">
                                          <p:stCondLst>
                                            <p:cond delay="0"/>
                                          </p:stCondLst>
                                        </p:cTn>
                                        <p:tgtEl>
                                          <p:spTgt spid="112"/>
                                        </p:tgtEl>
                                        <p:attrNameLst>
                                          <p:attrName>style.visibility</p:attrName>
                                        </p:attrNameLst>
                                      </p:cBhvr>
                                      <p:to>
                                        <p:strVal val="visible"/>
                                      </p:to>
                                    </p:set>
                                    <p:anim calcmode="lin" valueType="num">
                                      <p:cBhvr>
                                        <p:cTn id="332" dur="50" fill="hold"/>
                                        <p:tgtEl>
                                          <p:spTgt spid="112"/>
                                        </p:tgtEl>
                                        <p:attrNameLst>
                                          <p:attrName>ppt_w</p:attrName>
                                        </p:attrNameLst>
                                      </p:cBhvr>
                                      <p:tavLst>
                                        <p:tav tm="0">
                                          <p:val>
                                            <p:fltVal val="0"/>
                                          </p:val>
                                        </p:tav>
                                        <p:tav tm="100000">
                                          <p:val>
                                            <p:strVal val="#ppt_w"/>
                                          </p:val>
                                        </p:tav>
                                      </p:tavLst>
                                    </p:anim>
                                    <p:anim calcmode="lin" valueType="num">
                                      <p:cBhvr>
                                        <p:cTn id="333" dur="50" fill="hold"/>
                                        <p:tgtEl>
                                          <p:spTgt spid="112"/>
                                        </p:tgtEl>
                                        <p:attrNameLst>
                                          <p:attrName>ppt_h</p:attrName>
                                        </p:attrNameLst>
                                      </p:cBhvr>
                                      <p:tavLst>
                                        <p:tav tm="0">
                                          <p:val>
                                            <p:fltVal val="0"/>
                                          </p:val>
                                        </p:tav>
                                        <p:tav tm="100000">
                                          <p:val>
                                            <p:strVal val="#ppt_h"/>
                                          </p:val>
                                        </p:tav>
                                      </p:tavLst>
                                    </p:anim>
                                  </p:childTnLst>
                                </p:cTn>
                              </p:par>
                            </p:childTnLst>
                          </p:cTn>
                        </p:par>
                        <p:par>
                          <p:cTn id="334" fill="hold">
                            <p:stCondLst>
                              <p:cond delay="3300"/>
                            </p:stCondLst>
                            <p:childTnLst>
                              <p:par>
                                <p:cTn id="335" presetID="23" presetClass="entr" presetSubtype="16" fill="hold" grpId="0" nodeType="afterEffect">
                                  <p:stCondLst>
                                    <p:cond delay="0"/>
                                  </p:stCondLst>
                                  <p:childTnLst>
                                    <p:set>
                                      <p:cBhvr>
                                        <p:cTn id="336" dur="1" fill="hold">
                                          <p:stCondLst>
                                            <p:cond delay="0"/>
                                          </p:stCondLst>
                                        </p:cTn>
                                        <p:tgtEl>
                                          <p:spTgt spid="113"/>
                                        </p:tgtEl>
                                        <p:attrNameLst>
                                          <p:attrName>style.visibility</p:attrName>
                                        </p:attrNameLst>
                                      </p:cBhvr>
                                      <p:to>
                                        <p:strVal val="visible"/>
                                      </p:to>
                                    </p:set>
                                    <p:anim calcmode="lin" valueType="num">
                                      <p:cBhvr>
                                        <p:cTn id="337" dur="50" fill="hold"/>
                                        <p:tgtEl>
                                          <p:spTgt spid="113"/>
                                        </p:tgtEl>
                                        <p:attrNameLst>
                                          <p:attrName>ppt_w</p:attrName>
                                        </p:attrNameLst>
                                      </p:cBhvr>
                                      <p:tavLst>
                                        <p:tav tm="0">
                                          <p:val>
                                            <p:fltVal val="0"/>
                                          </p:val>
                                        </p:tav>
                                        <p:tav tm="100000">
                                          <p:val>
                                            <p:strVal val="#ppt_w"/>
                                          </p:val>
                                        </p:tav>
                                      </p:tavLst>
                                    </p:anim>
                                    <p:anim calcmode="lin" valueType="num">
                                      <p:cBhvr>
                                        <p:cTn id="338" dur="50" fill="hold"/>
                                        <p:tgtEl>
                                          <p:spTgt spid="113"/>
                                        </p:tgtEl>
                                        <p:attrNameLst>
                                          <p:attrName>ppt_h</p:attrName>
                                        </p:attrNameLst>
                                      </p:cBhvr>
                                      <p:tavLst>
                                        <p:tav tm="0">
                                          <p:val>
                                            <p:fltVal val="0"/>
                                          </p:val>
                                        </p:tav>
                                        <p:tav tm="100000">
                                          <p:val>
                                            <p:strVal val="#ppt_h"/>
                                          </p:val>
                                        </p:tav>
                                      </p:tavLst>
                                    </p:anim>
                                  </p:childTnLst>
                                </p:cTn>
                              </p:par>
                            </p:childTnLst>
                          </p:cTn>
                        </p:par>
                        <p:par>
                          <p:cTn id="339" fill="hold">
                            <p:stCondLst>
                              <p:cond delay="3350"/>
                            </p:stCondLst>
                            <p:childTnLst>
                              <p:par>
                                <p:cTn id="340" presetID="23" presetClass="entr" presetSubtype="16" fill="hold" grpId="0" nodeType="afterEffect">
                                  <p:stCondLst>
                                    <p:cond delay="0"/>
                                  </p:stCondLst>
                                  <p:childTnLst>
                                    <p:set>
                                      <p:cBhvr>
                                        <p:cTn id="341" dur="1" fill="hold">
                                          <p:stCondLst>
                                            <p:cond delay="0"/>
                                          </p:stCondLst>
                                        </p:cTn>
                                        <p:tgtEl>
                                          <p:spTgt spid="115"/>
                                        </p:tgtEl>
                                        <p:attrNameLst>
                                          <p:attrName>style.visibility</p:attrName>
                                        </p:attrNameLst>
                                      </p:cBhvr>
                                      <p:to>
                                        <p:strVal val="visible"/>
                                      </p:to>
                                    </p:set>
                                    <p:anim calcmode="lin" valueType="num">
                                      <p:cBhvr>
                                        <p:cTn id="342" dur="50" fill="hold"/>
                                        <p:tgtEl>
                                          <p:spTgt spid="115"/>
                                        </p:tgtEl>
                                        <p:attrNameLst>
                                          <p:attrName>ppt_w</p:attrName>
                                        </p:attrNameLst>
                                      </p:cBhvr>
                                      <p:tavLst>
                                        <p:tav tm="0">
                                          <p:val>
                                            <p:fltVal val="0"/>
                                          </p:val>
                                        </p:tav>
                                        <p:tav tm="100000">
                                          <p:val>
                                            <p:strVal val="#ppt_w"/>
                                          </p:val>
                                        </p:tav>
                                      </p:tavLst>
                                    </p:anim>
                                    <p:anim calcmode="lin" valueType="num">
                                      <p:cBhvr>
                                        <p:cTn id="343" dur="50" fill="hold"/>
                                        <p:tgtEl>
                                          <p:spTgt spid="115"/>
                                        </p:tgtEl>
                                        <p:attrNameLst>
                                          <p:attrName>ppt_h</p:attrName>
                                        </p:attrNameLst>
                                      </p:cBhvr>
                                      <p:tavLst>
                                        <p:tav tm="0">
                                          <p:val>
                                            <p:fltVal val="0"/>
                                          </p:val>
                                        </p:tav>
                                        <p:tav tm="100000">
                                          <p:val>
                                            <p:strVal val="#ppt_h"/>
                                          </p:val>
                                        </p:tav>
                                      </p:tavLst>
                                    </p:anim>
                                  </p:childTnLst>
                                </p:cTn>
                              </p:par>
                            </p:childTnLst>
                          </p:cTn>
                        </p:par>
                        <p:par>
                          <p:cTn id="344" fill="hold">
                            <p:stCondLst>
                              <p:cond delay="3400"/>
                            </p:stCondLst>
                            <p:childTnLst>
                              <p:par>
                                <p:cTn id="345" presetID="23" presetClass="entr" presetSubtype="16" fill="hold" grpId="0" nodeType="afterEffect">
                                  <p:stCondLst>
                                    <p:cond delay="0"/>
                                  </p:stCondLst>
                                  <p:childTnLst>
                                    <p:set>
                                      <p:cBhvr>
                                        <p:cTn id="346" dur="1" fill="hold">
                                          <p:stCondLst>
                                            <p:cond delay="0"/>
                                          </p:stCondLst>
                                        </p:cTn>
                                        <p:tgtEl>
                                          <p:spTgt spid="116"/>
                                        </p:tgtEl>
                                        <p:attrNameLst>
                                          <p:attrName>style.visibility</p:attrName>
                                        </p:attrNameLst>
                                      </p:cBhvr>
                                      <p:to>
                                        <p:strVal val="visible"/>
                                      </p:to>
                                    </p:set>
                                    <p:anim calcmode="lin" valueType="num">
                                      <p:cBhvr>
                                        <p:cTn id="347" dur="50" fill="hold"/>
                                        <p:tgtEl>
                                          <p:spTgt spid="116"/>
                                        </p:tgtEl>
                                        <p:attrNameLst>
                                          <p:attrName>ppt_w</p:attrName>
                                        </p:attrNameLst>
                                      </p:cBhvr>
                                      <p:tavLst>
                                        <p:tav tm="0">
                                          <p:val>
                                            <p:fltVal val="0"/>
                                          </p:val>
                                        </p:tav>
                                        <p:tav tm="100000">
                                          <p:val>
                                            <p:strVal val="#ppt_w"/>
                                          </p:val>
                                        </p:tav>
                                      </p:tavLst>
                                    </p:anim>
                                    <p:anim calcmode="lin" valueType="num">
                                      <p:cBhvr>
                                        <p:cTn id="348" dur="50" fill="hold"/>
                                        <p:tgtEl>
                                          <p:spTgt spid="116"/>
                                        </p:tgtEl>
                                        <p:attrNameLst>
                                          <p:attrName>ppt_h</p:attrName>
                                        </p:attrNameLst>
                                      </p:cBhvr>
                                      <p:tavLst>
                                        <p:tav tm="0">
                                          <p:val>
                                            <p:fltVal val="0"/>
                                          </p:val>
                                        </p:tav>
                                        <p:tav tm="100000">
                                          <p:val>
                                            <p:strVal val="#ppt_h"/>
                                          </p:val>
                                        </p:tav>
                                      </p:tavLst>
                                    </p:anim>
                                  </p:childTnLst>
                                </p:cTn>
                              </p:par>
                            </p:childTnLst>
                          </p:cTn>
                        </p:par>
                        <p:par>
                          <p:cTn id="349" fill="hold">
                            <p:stCondLst>
                              <p:cond delay="3450"/>
                            </p:stCondLst>
                            <p:childTnLst>
                              <p:par>
                                <p:cTn id="350" presetID="23" presetClass="entr" presetSubtype="16" fill="hold" grpId="0" nodeType="afterEffect">
                                  <p:stCondLst>
                                    <p:cond delay="0"/>
                                  </p:stCondLst>
                                  <p:childTnLst>
                                    <p:set>
                                      <p:cBhvr>
                                        <p:cTn id="351" dur="1" fill="hold">
                                          <p:stCondLst>
                                            <p:cond delay="0"/>
                                          </p:stCondLst>
                                        </p:cTn>
                                        <p:tgtEl>
                                          <p:spTgt spid="6"/>
                                        </p:tgtEl>
                                        <p:attrNameLst>
                                          <p:attrName>style.visibility</p:attrName>
                                        </p:attrNameLst>
                                      </p:cBhvr>
                                      <p:to>
                                        <p:strVal val="visible"/>
                                      </p:to>
                                    </p:set>
                                    <p:anim calcmode="lin" valueType="num">
                                      <p:cBhvr>
                                        <p:cTn id="352" dur="50" fill="hold"/>
                                        <p:tgtEl>
                                          <p:spTgt spid="6"/>
                                        </p:tgtEl>
                                        <p:attrNameLst>
                                          <p:attrName>ppt_w</p:attrName>
                                        </p:attrNameLst>
                                      </p:cBhvr>
                                      <p:tavLst>
                                        <p:tav tm="0">
                                          <p:val>
                                            <p:fltVal val="0"/>
                                          </p:val>
                                        </p:tav>
                                        <p:tav tm="100000">
                                          <p:val>
                                            <p:strVal val="#ppt_w"/>
                                          </p:val>
                                        </p:tav>
                                      </p:tavLst>
                                    </p:anim>
                                    <p:anim calcmode="lin" valueType="num">
                                      <p:cBhvr>
                                        <p:cTn id="353" dur="50" fill="hold"/>
                                        <p:tgtEl>
                                          <p:spTgt spid="6"/>
                                        </p:tgtEl>
                                        <p:attrNameLst>
                                          <p:attrName>ppt_h</p:attrName>
                                        </p:attrNameLst>
                                      </p:cBhvr>
                                      <p:tavLst>
                                        <p:tav tm="0">
                                          <p:val>
                                            <p:fltVal val="0"/>
                                          </p:val>
                                        </p:tav>
                                        <p:tav tm="100000">
                                          <p:val>
                                            <p:strVal val="#ppt_h"/>
                                          </p:val>
                                        </p:tav>
                                      </p:tavLst>
                                    </p:anim>
                                  </p:childTnLst>
                                </p:cTn>
                              </p:par>
                            </p:childTnLst>
                          </p:cTn>
                        </p:par>
                        <p:par>
                          <p:cTn id="354" fill="hold">
                            <p:stCondLst>
                              <p:cond delay="3500"/>
                            </p:stCondLst>
                            <p:childTnLst>
                              <p:par>
                                <p:cTn id="355" presetID="23" presetClass="entr" presetSubtype="16" fill="hold" grpId="0" nodeType="afterEffect">
                                  <p:stCondLst>
                                    <p:cond delay="0"/>
                                  </p:stCondLst>
                                  <p:childTnLst>
                                    <p:set>
                                      <p:cBhvr>
                                        <p:cTn id="356" dur="1" fill="hold">
                                          <p:stCondLst>
                                            <p:cond delay="0"/>
                                          </p:stCondLst>
                                        </p:cTn>
                                        <p:tgtEl>
                                          <p:spTgt spid="7"/>
                                        </p:tgtEl>
                                        <p:attrNameLst>
                                          <p:attrName>style.visibility</p:attrName>
                                        </p:attrNameLst>
                                      </p:cBhvr>
                                      <p:to>
                                        <p:strVal val="visible"/>
                                      </p:to>
                                    </p:set>
                                    <p:anim calcmode="lin" valueType="num">
                                      <p:cBhvr>
                                        <p:cTn id="357" dur="50" fill="hold"/>
                                        <p:tgtEl>
                                          <p:spTgt spid="7"/>
                                        </p:tgtEl>
                                        <p:attrNameLst>
                                          <p:attrName>ppt_w</p:attrName>
                                        </p:attrNameLst>
                                      </p:cBhvr>
                                      <p:tavLst>
                                        <p:tav tm="0">
                                          <p:val>
                                            <p:fltVal val="0"/>
                                          </p:val>
                                        </p:tav>
                                        <p:tav tm="100000">
                                          <p:val>
                                            <p:strVal val="#ppt_w"/>
                                          </p:val>
                                        </p:tav>
                                      </p:tavLst>
                                    </p:anim>
                                    <p:anim calcmode="lin" valueType="num">
                                      <p:cBhvr>
                                        <p:cTn id="358" dur="50" fill="hold"/>
                                        <p:tgtEl>
                                          <p:spTgt spid="7"/>
                                        </p:tgtEl>
                                        <p:attrNameLst>
                                          <p:attrName>ppt_h</p:attrName>
                                        </p:attrNameLst>
                                      </p:cBhvr>
                                      <p:tavLst>
                                        <p:tav tm="0">
                                          <p:val>
                                            <p:fltVal val="0"/>
                                          </p:val>
                                        </p:tav>
                                        <p:tav tm="100000">
                                          <p:val>
                                            <p:strVal val="#ppt_h"/>
                                          </p:val>
                                        </p:tav>
                                      </p:tavLst>
                                    </p:anim>
                                  </p:childTnLst>
                                </p:cTn>
                              </p:par>
                            </p:childTnLst>
                          </p:cTn>
                        </p:par>
                        <p:par>
                          <p:cTn id="359" fill="hold">
                            <p:stCondLst>
                              <p:cond delay="3550"/>
                            </p:stCondLst>
                            <p:childTnLst>
                              <p:par>
                                <p:cTn id="360" presetID="23" presetClass="entr" presetSubtype="16" fill="hold" grpId="0" nodeType="afterEffect">
                                  <p:stCondLst>
                                    <p:cond delay="0"/>
                                  </p:stCondLst>
                                  <p:childTnLst>
                                    <p:set>
                                      <p:cBhvr>
                                        <p:cTn id="361" dur="1" fill="hold">
                                          <p:stCondLst>
                                            <p:cond delay="0"/>
                                          </p:stCondLst>
                                        </p:cTn>
                                        <p:tgtEl>
                                          <p:spTgt spid="8"/>
                                        </p:tgtEl>
                                        <p:attrNameLst>
                                          <p:attrName>style.visibility</p:attrName>
                                        </p:attrNameLst>
                                      </p:cBhvr>
                                      <p:to>
                                        <p:strVal val="visible"/>
                                      </p:to>
                                    </p:set>
                                    <p:anim calcmode="lin" valueType="num">
                                      <p:cBhvr>
                                        <p:cTn id="362" dur="50" fill="hold"/>
                                        <p:tgtEl>
                                          <p:spTgt spid="8"/>
                                        </p:tgtEl>
                                        <p:attrNameLst>
                                          <p:attrName>ppt_w</p:attrName>
                                        </p:attrNameLst>
                                      </p:cBhvr>
                                      <p:tavLst>
                                        <p:tav tm="0">
                                          <p:val>
                                            <p:fltVal val="0"/>
                                          </p:val>
                                        </p:tav>
                                        <p:tav tm="100000">
                                          <p:val>
                                            <p:strVal val="#ppt_w"/>
                                          </p:val>
                                        </p:tav>
                                      </p:tavLst>
                                    </p:anim>
                                    <p:anim calcmode="lin" valueType="num">
                                      <p:cBhvr>
                                        <p:cTn id="363" dur="50" fill="hold"/>
                                        <p:tgtEl>
                                          <p:spTgt spid="8"/>
                                        </p:tgtEl>
                                        <p:attrNameLst>
                                          <p:attrName>ppt_h</p:attrName>
                                        </p:attrNameLst>
                                      </p:cBhvr>
                                      <p:tavLst>
                                        <p:tav tm="0">
                                          <p:val>
                                            <p:fltVal val="0"/>
                                          </p:val>
                                        </p:tav>
                                        <p:tav tm="100000">
                                          <p:val>
                                            <p:strVal val="#ppt_h"/>
                                          </p:val>
                                        </p:tav>
                                      </p:tavLst>
                                    </p:anim>
                                  </p:childTnLst>
                                </p:cTn>
                              </p:par>
                            </p:childTnLst>
                          </p:cTn>
                        </p:par>
                        <p:par>
                          <p:cTn id="364" fill="hold">
                            <p:stCondLst>
                              <p:cond delay="3600"/>
                            </p:stCondLst>
                            <p:childTnLst>
                              <p:par>
                                <p:cTn id="365" presetID="23" presetClass="entr" presetSubtype="16" fill="hold" grpId="0" nodeType="afterEffect">
                                  <p:stCondLst>
                                    <p:cond delay="0"/>
                                  </p:stCondLst>
                                  <p:childTnLst>
                                    <p:set>
                                      <p:cBhvr>
                                        <p:cTn id="366" dur="1" fill="hold">
                                          <p:stCondLst>
                                            <p:cond delay="0"/>
                                          </p:stCondLst>
                                        </p:cTn>
                                        <p:tgtEl>
                                          <p:spTgt spid="9"/>
                                        </p:tgtEl>
                                        <p:attrNameLst>
                                          <p:attrName>style.visibility</p:attrName>
                                        </p:attrNameLst>
                                      </p:cBhvr>
                                      <p:to>
                                        <p:strVal val="visible"/>
                                      </p:to>
                                    </p:set>
                                    <p:anim calcmode="lin" valueType="num">
                                      <p:cBhvr>
                                        <p:cTn id="367" dur="50" fill="hold"/>
                                        <p:tgtEl>
                                          <p:spTgt spid="9"/>
                                        </p:tgtEl>
                                        <p:attrNameLst>
                                          <p:attrName>ppt_w</p:attrName>
                                        </p:attrNameLst>
                                      </p:cBhvr>
                                      <p:tavLst>
                                        <p:tav tm="0">
                                          <p:val>
                                            <p:fltVal val="0"/>
                                          </p:val>
                                        </p:tav>
                                        <p:tav tm="100000">
                                          <p:val>
                                            <p:strVal val="#ppt_w"/>
                                          </p:val>
                                        </p:tav>
                                      </p:tavLst>
                                    </p:anim>
                                    <p:anim calcmode="lin" valueType="num">
                                      <p:cBhvr>
                                        <p:cTn id="368" dur="50" fill="hold"/>
                                        <p:tgtEl>
                                          <p:spTgt spid="9"/>
                                        </p:tgtEl>
                                        <p:attrNameLst>
                                          <p:attrName>ppt_h</p:attrName>
                                        </p:attrNameLst>
                                      </p:cBhvr>
                                      <p:tavLst>
                                        <p:tav tm="0">
                                          <p:val>
                                            <p:fltVal val="0"/>
                                          </p:val>
                                        </p:tav>
                                        <p:tav tm="100000">
                                          <p:val>
                                            <p:strVal val="#ppt_h"/>
                                          </p:val>
                                        </p:tav>
                                      </p:tavLst>
                                    </p:anim>
                                  </p:childTnLst>
                                </p:cTn>
                              </p:par>
                            </p:childTnLst>
                          </p:cTn>
                        </p:par>
                        <p:par>
                          <p:cTn id="369" fill="hold">
                            <p:stCondLst>
                              <p:cond delay="3650"/>
                            </p:stCondLst>
                            <p:childTnLst>
                              <p:par>
                                <p:cTn id="370" presetID="23" presetClass="entr" presetSubtype="16" fill="hold" grpId="0" nodeType="afterEffect">
                                  <p:stCondLst>
                                    <p:cond delay="0"/>
                                  </p:stCondLst>
                                  <p:childTnLst>
                                    <p:set>
                                      <p:cBhvr>
                                        <p:cTn id="371" dur="1" fill="hold">
                                          <p:stCondLst>
                                            <p:cond delay="0"/>
                                          </p:stCondLst>
                                        </p:cTn>
                                        <p:tgtEl>
                                          <p:spTgt spid="10"/>
                                        </p:tgtEl>
                                        <p:attrNameLst>
                                          <p:attrName>style.visibility</p:attrName>
                                        </p:attrNameLst>
                                      </p:cBhvr>
                                      <p:to>
                                        <p:strVal val="visible"/>
                                      </p:to>
                                    </p:set>
                                    <p:anim calcmode="lin" valueType="num">
                                      <p:cBhvr>
                                        <p:cTn id="372" dur="50" fill="hold"/>
                                        <p:tgtEl>
                                          <p:spTgt spid="10"/>
                                        </p:tgtEl>
                                        <p:attrNameLst>
                                          <p:attrName>ppt_w</p:attrName>
                                        </p:attrNameLst>
                                      </p:cBhvr>
                                      <p:tavLst>
                                        <p:tav tm="0">
                                          <p:val>
                                            <p:fltVal val="0"/>
                                          </p:val>
                                        </p:tav>
                                        <p:tav tm="100000">
                                          <p:val>
                                            <p:strVal val="#ppt_w"/>
                                          </p:val>
                                        </p:tav>
                                      </p:tavLst>
                                    </p:anim>
                                    <p:anim calcmode="lin" valueType="num">
                                      <p:cBhvr>
                                        <p:cTn id="373" dur="50" fill="hold"/>
                                        <p:tgtEl>
                                          <p:spTgt spid="10"/>
                                        </p:tgtEl>
                                        <p:attrNameLst>
                                          <p:attrName>ppt_h</p:attrName>
                                        </p:attrNameLst>
                                      </p:cBhvr>
                                      <p:tavLst>
                                        <p:tav tm="0">
                                          <p:val>
                                            <p:fltVal val="0"/>
                                          </p:val>
                                        </p:tav>
                                        <p:tav tm="100000">
                                          <p:val>
                                            <p:strVal val="#ppt_h"/>
                                          </p:val>
                                        </p:tav>
                                      </p:tavLst>
                                    </p:anim>
                                  </p:childTnLst>
                                </p:cTn>
                              </p:par>
                            </p:childTnLst>
                          </p:cTn>
                        </p:par>
                        <p:par>
                          <p:cTn id="374" fill="hold">
                            <p:stCondLst>
                              <p:cond delay="3700"/>
                            </p:stCondLst>
                            <p:childTnLst>
                              <p:par>
                                <p:cTn id="375" presetID="23" presetClass="entr" presetSubtype="16" fill="hold" grpId="0" nodeType="afterEffect">
                                  <p:stCondLst>
                                    <p:cond delay="0"/>
                                  </p:stCondLst>
                                  <p:childTnLst>
                                    <p:set>
                                      <p:cBhvr>
                                        <p:cTn id="376" dur="1" fill="hold">
                                          <p:stCondLst>
                                            <p:cond delay="0"/>
                                          </p:stCondLst>
                                        </p:cTn>
                                        <p:tgtEl>
                                          <p:spTgt spid="11"/>
                                        </p:tgtEl>
                                        <p:attrNameLst>
                                          <p:attrName>style.visibility</p:attrName>
                                        </p:attrNameLst>
                                      </p:cBhvr>
                                      <p:to>
                                        <p:strVal val="visible"/>
                                      </p:to>
                                    </p:set>
                                    <p:anim calcmode="lin" valueType="num">
                                      <p:cBhvr>
                                        <p:cTn id="377" dur="50" fill="hold"/>
                                        <p:tgtEl>
                                          <p:spTgt spid="11"/>
                                        </p:tgtEl>
                                        <p:attrNameLst>
                                          <p:attrName>ppt_w</p:attrName>
                                        </p:attrNameLst>
                                      </p:cBhvr>
                                      <p:tavLst>
                                        <p:tav tm="0">
                                          <p:val>
                                            <p:fltVal val="0"/>
                                          </p:val>
                                        </p:tav>
                                        <p:tav tm="100000">
                                          <p:val>
                                            <p:strVal val="#ppt_w"/>
                                          </p:val>
                                        </p:tav>
                                      </p:tavLst>
                                    </p:anim>
                                    <p:anim calcmode="lin" valueType="num">
                                      <p:cBhvr>
                                        <p:cTn id="378" dur="50" fill="hold"/>
                                        <p:tgtEl>
                                          <p:spTgt spid="11"/>
                                        </p:tgtEl>
                                        <p:attrNameLst>
                                          <p:attrName>ppt_h</p:attrName>
                                        </p:attrNameLst>
                                      </p:cBhvr>
                                      <p:tavLst>
                                        <p:tav tm="0">
                                          <p:val>
                                            <p:fltVal val="0"/>
                                          </p:val>
                                        </p:tav>
                                        <p:tav tm="100000">
                                          <p:val>
                                            <p:strVal val="#ppt_h"/>
                                          </p:val>
                                        </p:tav>
                                      </p:tavLst>
                                    </p:anim>
                                  </p:childTnLst>
                                </p:cTn>
                              </p:par>
                            </p:childTnLst>
                          </p:cTn>
                        </p:par>
                        <p:par>
                          <p:cTn id="379" fill="hold">
                            <p:stCondLst>
                              <p:cond delay="3750"/>
                            </p:stCondLst>
                            <p:childTnLst>
                              <p:par>
                                <p:cTn id="380" presetID="23" presetClass="entr" presetSubtype="16" fill="hold" grpId="0" nodeType="afterEffect">
                                  <p:stCondLst>
                                    <p:cond delay="0"/>
                                  </p:stCondLst>
                                  <p:childTnLst>
                                    <p:set>
                                      <p:cBhvr>
                                        <p:cTn id="381" dur="1" fill="hold">
                                          <p:stCondLst>
                                            <p:cond delay="0"/>
                                          </p:stCondLst>
                                        </p:cTn>
                                        <p:tgtEl>
                                          <p:spTgt spid="22"/>
                                        </p:tgtEl>
                                        <p:attrNameLst>
                                          <p:attrName>style.visibility</p:attrName>
                                        </p:attrNameLst>
                                      </p:cBhvr>
                                      <p:to>
                                        <p:strVal val="visible"/>
                                      </p:to>
                                    </p:set>
                                    <p:anim calcmode="lin" valueType="num">
                                      <p:cBhvr>
                                        <p:cTn id="382" dur="50" fill="hold"/>
                                        <p:tgtEl>
                                          <p:spTgt spid="22"/>
                                        </p:tgtEl>
                                        <p:attrNameLst>
                                          <p:attrName>ppt_w</p:attrName>
                                        </p:attrNameLst>
                                      </p:cBhvr>
                                      <p:tavLst>
                                        <p:tav tm="0">
                                          <p:val>
                                            <p:fltVal val="0"/>
                                          </p:val>
                                        </p:tav>
                                        <p:tav tm="100000">
                                          <p:val>
                                            <p:strVal val="#ppt_w"/>
                                          </p:val>
                                        </p:tav>
                                      </p:tavLst>
                                    </p:anim>
                                    <p:anim calcmode="lin" valueType="num">
                                      <p:cBhvr>
                                        <p:cTn id="383" dur="50" fill="hold"/>
                                        <p:tgtEl>
                                          <p:spTgt spid="22"/>
                                        </p:tgtEl>
                                        <p:attrNameLst>
                                          <p:attrName>ppt_h</p:attrName>
                                        </p:attrNameLst>
                                      </p:cBhvr>
                                      <p:tavLst>
                                        <p:tav tm="0">
                                          <p:val>
                                            <p:fltVal val="0"/>
                                          </p:val>
                                        </p:tav>
                                        <p:tav tm="100000">
                                          <p:val>
                                            <p:strVal val="#ppt_h"/>
                                          </p:val>
                                        </p:tav>
                                      </p:tavLst>
                                    </p:anim>
                                  </p:childTnLst>
                                </p:cTn>
                              </p:par>
                            </p:childTnLst>
                          </p:cTn>
                        </p:par>
                        <p:par>
                          <p:cTn id="384" fill="hold">
                            <p:stCondLst>
                              <p:cond delay="3800"/>
                            </p:stCondLst>
                            <p:childTnLst>
                              <p:par>
                                <p:cTn id="385" presetID="23" presetClass="entr" presetSubtype="16" fill="hold" grpId="0" nodeType="afterEffect">
                                  <p:stCondLst>
                                    <p:cond delay="0"/>
                                  </p:stCondLst>
                                  <p:childTnLst>
                                    <p:set>
                                      <p:cBhvr>
                                        <p:cTn id="386" dur="1" fill="hold">
                                          <p:stCondLst>
                                            <p:cond delay="0"/>
                                          </p:stCondLst>
                                        </p:cTn>
                                        <p:tgtEl>
                                          <p:spTgt spid="23"/>
                                        </p:tgtEl>
                                        <p:attrNameLst>
                                          <p:attrName>style.visibility</p:attrName>
                                        </p:attrNameLst>
                                      </p:cBhvr>
                                      <p:to>
                                        <p:strVal val="visible"/>
                                      </p:to>
                                    </p:set>
                                    <p:anim calcmode="lin" valueType="num">
                                      <p:cBhvr>
                                        <p:cTn id="387" dur="50" fill="hold"/>
                                        <p:tgtEl>
                                          <p:spTgt spid="23"/>
                                        </p:tgtEl>
                                        <p:attrNameLst>
                                          <p:attrName>ppt_w</p:attrName>
                                        </p:attrNameLst>
                                      </p:cBhvr>
                                      <p:tavLst>
                                        <p:tav tm="0">
                                          <p:val>
                                            <p:fltVal val="0"/>
                                          </p:val>
                                        </p:tav>
                                        <p:tav tm="100000">
                                          <p:val>
                                            <p:strVal val="#ppt_w"/>
                                          </p:val>
                                        </p:tav>
                                      </p:tavLst>
                                    </p:anim>
                                    <p:anim calcmode="lin" valueType="num">
                                      <p:cBhvr>
                                        <p:cTn id="388" dur="50" fill="hold"/>
                                        <p:tgtEl>
                                          <p:spTgt spid="23"/>
                                        </p:tgtEl>
                                        <p:attrNameLst>
                                          <p:attrName>ppt_h</p:attrName>
                                        </p:attrNameLst>
                                      </p:cBhvr>
                                      <p:tavLst>
                                        <p:tav tm="0">
                                          <p:val>
                                            <p:fltVal val="0"/>
                                          </p:val>
                                        </p:tav>
                                        <p:tav tm="100000">
                                          <p:val>
                                            <p:strVal val="#ppt_h"/>
                                          </p:val>
                                        </p:tav>
                                      </p:tavLst>
                                    </p:anim>
                                  </p:childTnLst>
                                </p:cTn>
                              </p:par>
                            </p:childTnLst>
                          </p:cTn>
                        </p:par>
                        <p:par>
                          <p:cTn id="389" fill="hold">
                            <p:stCondLst>
                              <p:cond delay="3850"/>
                            </p:stCondLst>
                            <p:childTnLst>
                              <p:par>
                                <p:cTn id="390" presetID="23" presetClass="entr" presetSubtype="16" fill="hold" grpId="0" nodeType="afterEffect">
                                  <p:stCondLst>
                                    <p:cond delay="0"/>
                                  </p:stCondLst>
                                  <p:childTnLst>
                                    <p:set>
                                      <p:cBhvr>
                                        <p:cTn id="391" dur="1" fill="hold">
                                          <p:stCondLst>
                                            <p:cond delay="0"/>
                                          </p:stCondLst>
                                        </p:cTn>
                                        <p:tgtEl>
                                          <p:spTgt spid="25"/>
                                        </p:tgtEl>
                                        <p:attrNameLst>
                                          <p:attrName>style.visibility</p:attrName>
                                        </p:attrNameLst>
                                      </p:cBhvr>
                                      <p:to>
                                        <p:strVal val="visible"/>
                                      </p:to>
                                    </p:set>
                                    <p:anim calcmode="lin" valueType="num">
                                      <p:cBhvr>
                                        <p:cTn id="392" dur="50" fill="hold"/>
                                        <p:tgtEl>
                                          <p:spTgt spid="25"/>
                                        </p:tgtEl>
                                        <p:attrNameLst>
                                          <p:attrName>ppt_w</p:attrName>
                                        </p:attrNameLst>
                                      </p:cBhvr>
                                      <p:tavLst>
                                        <p:tav tm="0">
                                          <p:val>
                                            <p:fltVal val="0"/>
                                          </p:val>
                                        </p:tav>
                                        <p:tav tm="100000">
                                          <p:val>
                                            <p:strVal val="#ppt_w"/>
                                          </p:val>
                                        </p:tav>
                                      </p:tavLst>
                                    </p:anim>
                                    <p:anim calcmode="lin" valueType="num">
                                      <p:cBhvr>
                                        <p:cTn id="393" dur="50" fill="hold"/>
                                        <p:tgtEl>
                                          <p:spTgt spid="25"/>
                                        </p:tgtEl>
                                        <p:attrNameLst>
                                          <p:attrName>ppt_h</p:attrName>
                                        </p:attrNameLst>
                                      </p:cBhvr>
                                      <p:tavLst>
                                        <p:tav tm="0">
                                          <p:val>
                                            <p:fltVal val="0"/>
                                          </p:val>
                                        </p:tav>
                                        <p:tav tm="100000">
                                          <p:val>
                                            <p:strVal val="#ppt_h"/>
                                          </p:val>
                                        </p:tav>
                                      </p:tavLst>
                                    </p:anim>
                                  </p:childTnLst>
                                </p:cTn>
                              </p:par>
                            </p:childTnLst>
                          </p:cTn>
                        </p:par>
                        <p:par>
                          <p:cTn id="394" fill="hold">
                            <p:stCondLst>
                              <p:cond delay="3900"/>
                            </p:stCondLst>
                            <p:childTnLst>
                              <p:par>
                                <p:cTn id="395" presetID="23" presetClass="entr" presetSubtype="16" fill="hold" grpId="0" nodeType="afterEffect">
                                  <p:stCondLst>
                                    <p:cond delay="0"/>
                                  </p:stCondLst>
                                  <p:childTnLst>
                                    <p:set>
                                      <p:cBhvr>
                                        <p:cTn id="396" dur="1" fill="hold">
                                          <p:stCondLst>
                                            <p:cond delay="0"/>
                                          </p:stCondLst>
                                        </p:cTn>
                                        <p:tgtEl>
                                          <p:spTgt spid="27"/>
                                        </p:tgtEl>
                                        <p:attrNameLst>
                                          <p:attrName>style.visibility</p:attrName>
                                        </p:attrNameLst>
                                      </p:cBhvr>
                                      <p:to>
                                        <p:strVal val="visible"/>
                                      </p:to>
                                    </p:set>
                                    <p:anim calcmode="lin" valueType="num">
                                      <p:cBhvr>
                                        <p:cTn id="397" dur="50" fill="hold"/>
                                        <p:tgtEl>
                                          <p:spTgt spid="27"/>
                                        </p:tgtEl>
                                        <p:attrNameLst>
                                          <p:attrName>ppt_w</p:attrName>
                                        </p:attrNameLst>
                                      </p:cBhvr>
                                      <p:tavLst>
                                        <p:tav tm="0">
                                          <p:val>
                                            <p:fltVal val="0"/>
                                          </p:val>
                                        </p:tav>
                                        <p:tav tm="100000">
                                          <p:val>
                                            <p:strVal val="#ppt_w"/>
                                          </p:val>
                                        </p:tav>
                                      </p:tavLst>
                                    </p:anim>
                                    <p:anim calcmode="lin" valueType="num">
                                      <p:cBhvr>
                                        <p:cTn id="398" dur="50" fill="hold"/>
                                        <p:tgtEl>
                                          <p:spTgt spid="27"/>
                                        </p:tgtEl>
                                        <p:attrNameLst>
                                          <p:attrName>ppt_h</p:attrName>
                                        </p:attrNameLst>
                                      </p:cBhvr>
                                      <p:tavLst>
                                        <p:tav tm="0">
                                          <p:val>
                                            <p:fltVal val="0"/>
                                          </p:val>
                                        </p:tav>
                                        <p:tav tm="100000">
                                          <p:val>
                                            <p:strVal val="#ppt_h"/>
                                          </p:val>
                                        </p:tav>
                                      </p:tavLst>
                                    </p:anim>
                                  </p:childTnLst>
                                </p:cTn>
                              </p:par>
                            </p:childTnLst>
                          </p:cTn>
                        </p:par>
                        <p:par>
                          <p:cTn id="399" fill="hold">
                            <p:stCondLst>
                              <p:cond delay="3950"/>
                            </p:stCondLst>
                            <p:childTnLst>
                              <p:par>
                                <p:cTn id="400" presetID="23" presetClass="entr" presetSubtype="16" fill="hold" grpId="0" nodeType="afterEffect">
                                  <p:stCondLst>
                                    <p:cond delay="0"/>
                                  </p:stCondLst>
                                  <p:childTnLst>
                                    <p:set>
                                      <p:cBhvr>
                                        <p:cTn id="401" dur="1" fill="hold">
                                          <p:stCondLst>
                                            <p:cond delay="0"/>
                                          </p:stCondLst>
                                        </p:cTn>
                                        <p:tgtEl>
                                          <p:spTgt spid="28"/>
                                        </p:tgtEl>
                                        <p:attrNameLst>
                                          <p:attrName>style.visibility</p:attrName>
                                        </p:attrNameLst>
                                      </p:cBhvr>
                                      <p:to>
                                        <p:strVal val="visible"/>
                                      </p:to>
                                    </p:set>
                                    <p:anim calcmode="lin" valueType="num">
                                      <p:cBhvr>
                                        <p:cTn id="402" dur="50" fill="hold"/>
                                        <p:tgtEl>
                                          <p:spTgt spid="28"/>
                                        </p:tgtEl>
                                        <p:attrNameLst>
                                          <p:attrName>ppt_w</p:attrName>
                                        </p:attrNameLst>
                                      </p:cBhvr>
                                      <p:tavLst>
                                        <p:tav tm="0">
                                          <p:val>
                                            <p:fltVal val="0"/>
                                          </p:val>
                                        </p:tav>
                                        <p:tav tm="100000">
                                          <p:val>
                                            <p:strVal val="#ppt_w"/>
                                          </p:val>
                                        </p:tav>
                                      </p:tavLst>
                                    </p:anim>
                                    <p:anim calcmode="lin" valueType="num">
                                      <p:cBhvr>
                                        <p:cTn id="403" dur="50" fill="hold"/>
                                        <p:tgtEl>
                                          <p:spTgt spid="28"/>
                                        </p:tgtEl>
                                        <p:attrNameLst>
                                          <p:attrName>ppt_h</p:attrName>
                                        </p:attrNameLst>
                                      </p:cBhvr>
                                      <p:tavLst>
                                        <p:tav tm="0">
                                          <p:val>
                                            <p:fltVal val="0"/>
                                          </p:val>
                                        </p:tav>
                                        <p:tav tm="100000">
                                          <p:val>
                                            <p:strVal val="#ppt_h"/>
                                          </p:val>
                                        </p:tav>
                                      </p:tavLst>
                                    </p:anim>
                                  </p:childTnLst>
                                </p:cTn>
                              </p:par>
                            </p:childTnLst>
                          </p:cTn>
                        </p:par>
                        <p:par>
                          <p:cTn id="404" fill="hold">
                            <p:stCondLst>
                              <p:cond delay="4000"/>
                            </p:stCondLst>
                            <p:childTnLst>
                              <p:par>
                                <p:cTn id="405" presetID="23" presetClass="entr" presetSubtype="16" fill="hold" grpId="0" nodeType="afterEffect">
                                  <p:stCondLst>
                                    <p:cond delay="0"/>
                                  </p:stCondLst>
                                  <p:childTnLst>
                                    <p:set>
                                      <p:cBhvr>
                                        <p:cTn id="406" dur="1" fill="hold">
                                          <p:stCondLst>
                                            <p:cond delay="0"/>
                                          </p:stCondLst>
                                        </p:cTn>
                                        <p:tgtEl>
                                          <p:spTgt spid="30"/>
                                        </p:tgtEl>
                                        <p:attrNameLst>
                                          <p:attrName>style.visibility</p:attrName>
                                        </p:attrNameLst>
                                      </p:cBhvr>
                                      <p:to>
                                        <p:strVal val="visible"/>
                                      </p:to>
                                    </p:set>
                                    <p:anim calcmode="lin" valueType="num">
                                      <p:cBhvr>
                                        <p:cTn id="407" dur="50" fill="hold"/>
                                        <p:tgtEl>
                                          <p:spTgt spid="30"/>
                                        </p:tgtEl>
                                        <p:attrNameLst>
                                          <p:attrName>ppt_w</p:attrName>
                                        </p:attrNameLst>
                                      </p:cBhvr>
                                      <p:tavLst>
                                        <p:tav tm="0">
                                          <p:val>
                                            <p:fltVal val="0"/>
                                          </p:val>
                                        </p:tav>
                                        <p:tav tm="100000">
                                          <p:val>
                                            <p:strVal val="#ppt_w"/>
                                          </p:val>
                                        </p:tav>
                                      </p:tavLst>
                                    </p:anim>
                                    <p:anim calcmode="lin" valueType="num">
                                      <p:cBhvr>
                                        <p:cTn id="408" dur="50" fill="hold"/>
                                        <p:tgtEl>
                                          <p:spTgt spid="30"/>
                                        </p:tgtEl>
                                        <p:attrNameLst>
                                          <p:attrName>ppt_h</p:attrName>
                                        </p:attrNameLst>
                                      </p:cBhvr>
                                      <p:tavLst>
                                        <p:tav tm="0">
                                          <p:val>
                                            <p:fltVal val="0"/>
                                          </p:val>
                                        </p:tav>
                                        <p:tav tm="100000">
                                          <p:val>
                                            <p:strVal val="#ppt_h"/>
                                          </p:val>
                                        </p:tav>
                                      </p:tavLst>
                                    </p:anim>
                                  </p:childTnLst>
                                </p:cTn>
                              </p:par>
                            </p:childTnLst>
                          </p:cTn>
                        </p:par>
                        <p:par>
                          <p:cTn id="409" fill="hold">
                            <p:stCondLst>
                              <p:cond delay="4050"/>
                            </p:stCondLst>
                            <p:childTnLst>
                              <p:par>
                                <p:cTn id="410" presetID="23" presetClass="entr" presetSubtype="16" fill="hold" grpId="0" nodeType="after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 fill="hold"/>
                                        <p:tgtEl>
                                          <p:spTgt spid="31"/>
                                        </p:tgtEl>
                                        <p:attrNameLst>
                                          <p:attrName>ppt_w</p:attrName>
                                        </p:attrNameLst>
                                      </p:cBhvr>
                                      <p:tavLst>
                                        <p:tav tm="0">
                                          <p:val>
                                            <p:fltVal val="0"/>
                                          </p:val>
                                        </p:tav>
                                        <p:tav tm="100000">
                                          <p:val>
                                            <p:strVal val="#ppt_w"/>
                                          </p:val>
                                        </p:tav>
                                      </p:tavLst>
                                    </p:anim>
                                    <p:anim calcmode="lin" valueType="num">
                                      <p:cBhvr>
                                        <p:cTn id="413" dur="50" fill="hold"/>
                                        <p:tgtEl>
                                          <p:spTgt spid="31"/>
                                        </p:tgtEl>
                                        <p:attrNameLst>
                                          <p:attrName>ppt_h</p:attrName>
                                        </p:attrNameLst>
                                      </p:cBhvr>
                                      <p:tavLst>
                                        <p:tav tm="0">
                                          <p:val>
                                            <p:fltVal val="0"/>
                                          </p:val>
                                        </p:tav>
                                        <p:tav tm="100000">
                                          <p:val>
                                            <p:strVal val="#ppt_h"/>
                                          </p:val>
                                        </p:tav>
                                      </p:tavLst>
                                    </p:anim>
                                  </p:childTnLst>
                                </p:cTn>
                              </p:par>
                            </p:childTnLst>
                          </p:cTn>
                        </p:par>
                        <p:par>
                          <p:cTn id="414" fill="hold">
                            <p:stCondLst>
                              <p:cond delay="4100"/>
                            </p:stCondLst>
                            <p:childTnLst>
                              <p:par>
                                <p:cTn id="415" presetID="23" presetClass="entr" presetSubtype="16" fill="hold" grpId="0" nodeType="afterEffect">
                                  <p:stCondLst>
                                    <p:cond delay="0"/>
                                  </p:stCondLst>
                                  <p:childTnLst>
                                    <p:set>
                                      <p:cBhvr>
                                        <p:cTn id="416" dur="1" fill="hold">
                                          <p:stCondLst>
                                            <p:cond delay="0"/>
                                          </p:stCondLst>
                                        </p:cTn>
                                        <p:tgtEl>
                                          <p:spTgt spid="34"/>
                                        </p:tgtEl>
                                        <p:attrNameLst>
                                          <p:attrName>style.visibility</p:attrName>
                                        </p:attrNameLst>
                                      </p:cBhvr>
                                      <p:to>
                                        <p:strVal val="visible"/>
                                      </p:to>
                                    </p:set>
                                    <p:anim calcmode="lin" valueType="num">
                                      <p:cBhvr>
                                        <p:cTn id="417" dur="50" fill="hold"/>
                                        <p:tgtEl>
                                          <p:spTgt spid="34"/>
                                        </p:tgtEl>
                                        <p:attrNameLst>
                                          <p:attrName>ppt_w</p:attrName>
                                        </p:attrNameLst>
                                      </p:cBhvr>
                                      <p:tavLst>
                                        <p:tav tm="0">
                                          <p:val>
                                            <p:fltVal val="0"/>
                                          </p:val>
                                        </p:tav>
                                        <p:tav tm="100000">
                                          <p:val>
                                            <p:strVal val="#ppt_w"/>
                                          </p:val>
                                        </p:tav>
                                      </p:tavLst>
                                    </p:anim>
                                    <p:anim calcmode="lin" valueType="num">
                                      <p:cBhvr>
                                        <p:cTn id="418" dur="50" fill="hold"/>
                                        <p:tgtEl>
                                          <p:spTgt spid="34"/>
                                        </p:tgtEl>
                                        <p:attrNameLst>
                                          <p:attrName>ppt_h</p:attrName>
                                        </p:attrNameLst>
                                      </p:cBhvr>
                                      <p:tavLst>
                                        <p:tav tm="0">
                                          <p:val>
                                            <p:fltVal val="0"/>
                                          </p:val>
                                        </p:tav>
                                        <p:tav tm="100000">
                                          <p:val>
                                            <p:strVal val="#ppt_h"/>
                                          </p:val>
                                        </p:tav>
                                      </p:tavLst>
                                    </p:anim>
                                  </p:childTnLst>
                                </p:cTn>
                              </p:par>
                            </p:childTnLst>
                          </p:cTn>
                        </p:par>
                        <p:par>
                          <p:cTn id="419" fill="hold">
                            <p:stCondLst>
                              <p:cond delay="4150"/>
                            </p:stCondLst>
                            <p:childTnLst>
                              <p:par>
                                <p:cTn id="420" presetID="23" presetClass="entr" presetSubtype="16" fill="hold" grpId="0" nodeType="afterEffect">
                                  <p:stCondLst>
                                    <p:cond delay="0"/>
                                  </p:stCondLst>
                                  <p:childTnLst>
                                    <p:set>
                                      <p:cBhvr>
                                        <p:cTn id="421" dur="1" fill="hold">
                                          <p:stCondLst>
                                            <p:cond delay="0"/>
                                          </p:stCondLst>
                                        </p:cTn>
                                        <p:tgtEl>
                                          <p:spTgt spid="35"/>
                                        </p:tgtEl>
                                        <p:attrNameLst>
                                          <p:attrName>style.visibility</p:attrName>
                                        </p:attrNameLst>
                                      </p:cBhvr>
                                      <p:to>
                                        <p:strVal val="visible"/>
                                      </p:to>
                                    </p:set>
                                    <p:anim calcmode="lin" valueType="num">
                                      <p:cBhvr>
                                        <p:cTn id="422" dur="50" fill="hold"/>
                                        <p:tgtEl>
                                          <p:spTgt spid="35"/>
                                        </p:tgtEl>
                                        <p:attrNameLst>
                                          <p:attrName>ppt_w</p:attrName>
                                        </p:attrNameLst>
                                      </p:cBhvr>
                                      <p:tavLst>
                                        <p:tav tm="0">
                                          <p:val>
                                            <p:fltVal val="0"/>
                                          </p:val>
                                        </p:tav>
                                        <p:tav tm="100000">
                                          <p:val>
                                            <p:strVal val="#ppt_w"/>
                                          </p:val>
                                        </p:tav>
                                      </p:tavLst>
                                    </p:anim>
                                    <p:anim calcmode="lin" valueType="num">
                                      <p:cBhvr>
                                        <p:cTn id="423" dur="50" fill="hold"/>
                                        <p:tgtEl>
                                          <p:spTgt spid="35"/>
                                        </p:tgtEl>
                                        <p:attrNameLst>
                                          <p:attrName>ppt_h</p:attrName>
                                        </p:attrNameLst>
                                      </p:cBhvr>
                                      <p:tavLst>
                                        <p:tav tm="0">
                                          <p:val>
                                            <p:fltVal val="0"/>
                                          </p:val>
                                        </p:tav>
                                        <p:tav tm="100000">
                                          <p:val>
                                            <p:strVal val="#ppt_h"/>
                                          </p:val>
                                        </p:tav>
                                      </p:tavLst>
                                    </p:anim>
                                  </p:childTnLst>
                                </p:cTn>
                              </p:par>
                            </p:childTnLst>
                          </p:cTn>
                        </p:par>
                        <p:par>
                          <p:cTn id="424" fill="hold">
                            <p:stCondLst>
                              <p:cond delay="4200"/>
                            </p:stCondLst>
                            <p:childTnLst>
                              <p:par>
                                <p:cTn id="425" presetID="23" presetClass="entr" presetSubtype="16" fill="hold" grpId="0" nodeType="afterEffect">
                                  <p:stCondLst>
                                    <p:cond delay="0"/>
                                  </p:stCondLst>
                                  <p:childTnLst>
                                    <p:set>
                                      <p:cBhvr>
                                        <p:cTn id="426" dur="1" fill="hold">
                                          <p:stCondLst>
                                            <p:cond delay="0"/>
                                          </p:stCondLst>
                                        </p:cTn>
                                        <p:tgtEl>
                                          <p:spTgt spid="38"/>
                                        </p:tgtEl>
                                        <p:attrNameLst>
                                          <p:attrName>style.visibility</p:attrName>
                                        </p:attrNameLst>
                                      </p:cBhvr>
                                      <p:to>
                                        <p:strVal val="visible"/>
                                      </p:to>
                                    </p:set>
                                    <p:anim calcmode="lin" valueType="num">
                                      <p:cBhvr>
                                        <p:cTn id="427" dur="50" fill="hold"/>
                                        <p:tgtEl>
                                          <p:spTgt spid="38"/>
                                        </p:tgtEl>
                                        <p:attrNameLst>
                                          <p:attrName>ppt_w</p:attrName>
                                        </p:attrNameLst>
                                      </p:cBhvr>
                                      <p:tavLst>
                                        <p:tav tm="0">
                                          <p:val>
                                            <p:fltVal val="0"/>
                                          </p:val>
                                        </p:tav>
                                        <p:tav tm="100000">
                                          <p:val>
                                            <p:strVal val="#ppt_w"/>
                                          </p:val>
                                        </p:tav>
                                      </p:tavLst>
                                    </p:anim>
                                    <p:anim calcmode="lin" valueType="num">
                                      <p:cBhvr>
                                        <p:cTn id="428" dur="50" fill="hold"/>
                                        <p:tgtEl>
                                          <p:spTgt spid="38"/>
                                        </p:tgtEl>
                                        <p:attrNameLst>
                                          <p:attrName>ppt_h</p:attrName>
                                        </p:attrNameLst>
                                      </p:cBhvr>
                                      <p:tavLst>
                                        <p:tav tm="0">
                                          <p:val>
                                            <p:fltVal val="0"/>
                                          </p:val>
                                        </p:tav>
                                        <p:tav tm="100000">
                                          <p:val>
                                            <p:strVal val="#ppt_h"/>
                                          </p:val>
                                        </p:tav>
                                      </p:tavLst>
                                    </p:anim>
                                  </p:childTnLst>
                                </p:cTn>
                              </p:par>
                            </p:childTnLst>
                          </p:cTn>
                        </p:par>
                        <p:par>
                          <p:cTn id="429" fill="hold">
                            <p:stCondLst>
                              <p:cond delay="4250"/>
                            </p:stCondLst>
                            <p:childTnLst>
                              <p:par>
                                <p:cTn id="430" presetID="23" presetClass="entr" presetSubtype="16" fill="hold" grpId="0" nodeType="afterEffect">
                                  <p:stCondLst>
                                    <p:cond delay="0"/>
                                  </p:stCondLst>
                                  <p:childTnLst>
                                    <p:set>
                                      <p:cBhvr>
                                        <p:cTn id="431" dur="1" fill="hold">
                                          <p:stCondLst>
                                            <p:cond delay="0"/>
                                          </p:stCondLst>
                                        </p:cTn>
                                        <p:tgtEl>
                                          <p:spTgt spid="57"/>
                                        </p:tgtEl>
                                        <p:attrNameLst>
                                          <p:attrName>style.visibility</p:attrName>
                                        </p:attrNameLst>
                                      </p:cBhvr>
                                      <p:to>
                                        <p:strVal val="visible"/>
                                      </p:to>
                                    </p:set>
                                    <p:anim calcmode="lin" valueType="num">
                                      <p:cBhvr>
                                        <p:cTn id="432" dur="50" fill="hold"/>
                                        <p:tgtEl>
                                          <p:spTgt spid="57"/>
                                        </p:tgtEl>
                                        <p:attrNameLst>
                                          <p:attrName>ppt_w</p:attrName>
                                        </p:attrNameLst>
                                      </p:cBhvr>
                                      <p:tavLst>
                                        <p:tav tm="0">
                                          <p:val>
                                            <p:fltVal val="0"/>
                                          </p:val>
                                        </p:tav>
                                        <p:tav tm="100000">
                                          <p:val>
                                            <p:strVal val="#ppt_w"/>
                                          </p:val>
                                        </p:tav>
                                      </p:tavLst>
                                    </p:anim>
                                    <p:anim calcmode="lin" valueType="num">
                                      <p:cBhvr>
                                        <p:cTn id="433" dur="50" fill="hold"/>
                                        <p:tgtEl>
                                          <p:spTgt spid="57"/>
                                        </p:tgtEl>
                                        <p:attrNameLst>
                                          <p:attrName>ppt_h</p:attrName>
                                        </p:attrNameLst>
                                      </p:cBhvr>
                                      <p:tavLst>
                                        <p:tav tm="0">
                                          <p:val>
                                            <p:fltVal val="0"/>
                                          </p:val>
                                        </p:tav>
                                        <p:tav tm="100000">
                                          <p:val>
                                            <p:strVal val="#ppt_h"/>
                                          </p:val>
                                        </p:tav>
                                      </p:tavLst>
                                    </p:anim>
                                  </p:childTnLst>
                                </p:cTn>
                              </p:par>
                            </p:childTnLst>
                          </p:cTn>
                        </p:par>
                        <p:par>
                          <p:cTn id="434" fill="hold">
                            <p:stCondLst>
                              <p:cond delay="4300"/>
                            </p:stCondLst>
                            <p:childTnLst>
                              <p:par>
                                <p:cTn id="435" presetID="23" presetClass="entr" presetSubtype="16" fill="hold" grpId="0" nodeType="afterEffect">
                                  <p:stCondLst>
                                    <p:cond delay="0"/>
                                  </p:stCondLst>
                                  <p:childTnLst>
                                    <p:set>
                                      <p:cBhvr>
                                        <p:cTn id="436" dur="1" fill="hold">
                                          <p:stCondLst>
                                            <p:cond delay="0"/>
                                          </p:stCondLst>
                                        </p:cTn>
                                        <p:tgtEl>
                                          <p:spTgt spid="63"/>
                                        </p:tgtEl>
                                        <p:attrNameLst>
                                          <p:attrName>style.visibility</p:attrName>
                                        </p:attrNameLst>
                                      </p:cBhvr>
                                      <p:to>
                                        <p:strVal val="visible"/>
                                      </p:to>
                                    </p:set>
                                    <p:anim calcmode="lin" valueType="num">
                                      <p:cBhvr>
                                        <p:cTn id="437" dur="50" fill="hold"/>
                                        <p:tgtEl>
                                          <p:spTgt spid="63"/>
                                        </p:tgtEl>
                                        <p:attrNameLst>
                                          <p:attrName>ppt_w</p:attrName>
                                        </p:attrNameLst>
                                      </p:cBhvr>
                                      <p:tavLst>
                                        <p:tav tm="0">
                                          <p:val>
                                            <p:fltVal val="0"/>
                                          </p:val>
                                        </p:tav>
                                        <p:tav tm="100000">
                                          <p:val>
                                            <p:strVal val="#ppt_w"/>
                                          </p:val>
                                        </p:tav>
                                      </p:tavLst>
                                    </p:anim>
                                    <p:anim calcmode="lin" valueType="num">
                                      <p:cBhvr>
                                        <p:cTn id="438" dur="50" fill="hold"/>
                                        <p:tgtEl>
                                          <p:spTgt spid="63"/>
                                        </p:tgtEl>
                                        <p:attrNameLst>
                                          <p:attrName>ppt_h</p:attrName>
                                        </p:attrNameLst>
                                      </p:cBhvr>
                                      <p:tavLst>
                                        <p:tav tm="0">
                                          <p:val>
                                            <p:fltVal val="0"/>
                                          </p:val>
                                        </p:tav>
                                        <p:tav tm="100000">
                                          <p:val>
                                            <p:strVal val="#ppt_h"/>
                                          </p:val>
                                        </p:tav>
                                      </p:tavLst>
                                    </p:anim>
                                  </p:childTnLst>
                                </p:cTn>
                              </p:par>
                            </p:childTnLst>
                          </p:cTn>
                        </p:par>
                        <p:par>
                          <p:cTn id="439" fill="hold">
                            <p:stCondLst>
                              <p:cond delay="4350"/>
                            </p:stCondLst>
                            <p:childTnLst>
                              <p:par>
                                <p:cTn id="440" presetID="23" presetClass="entr" presetSubtype="16" fill="hold" grpId="0" nodeType="afterEffect">
                                  <p:stCondLst>
                                    <p:cond delay="0"/>
                                  </p:stCondLst>
                                  <p:childTnLst>
                                    <p:set>
                                      <p:cBhvr>
                                        <p:cTn id="441" dur="1" fill="hold">
                                          <p:stCondLst>
                                            <p:cond delay="0"/>
                                          </p:stCondLst>
                                        </p:cTn>
                                        <p:tgtEl>
                                          <p:spTgt spid="37"/>
                                        </p:tgtEl>
                                        <p:attrNameLst>
                                          <p:attrName>style.visibility</p:attrName>
                                        </p:attrNameLst>
                                      </p:cBhvr>
                                      <p:to>
                                        <p:strVal val="visible"/>
                                      </p:to>
                                    </p:set>
                                    <p:anim calcmode="lin" valueType="num">
                                      <p:cBhvr>
                                        <p:cTn id="442" dur="50" fill="hold"/>
                                        <p:tgtEl>
                                          <p:spTgt spid="37"/>
                                        </p:tgtEl>
                                        <p:attrNameLst>
                                          <p:attrName>ppt_w</p:attrName>
                                        </p:attrNameLst>
                                      </p:cBhvr>
                                      <p:tavLst>
                                        <p:tav tm="0">
                                          <p:val>
                                            <p:fltVal val="0"/>
                                          </p:val>
                                        </p:tav>
                                        <p:tav tm="100000">
                                          <p:val>
                                            <p:strVal val="#ppt_w"/>
                                          </p:val>
                                        </p:tav>
                                      </p:tavLst>
                                    </p:anim>
                                    <p:anim calcmode="lin" valueType="num">
                                      <p:cBhvr>
                                        <p:cTn id="443" dur="50" fill="hold"/>
                                        <p:tgtEl>
                                          <p:spTgt spid="37"/>
                                        </p:tgtEl>
                                        <p:attrNameLst>
                                          <p:attrName>ppt_h</p:attrName>
                                        </p:attrNameLst>
                                      </p:cBhvr>
                                      <p:tavLst>
                                        <p:tav tm="0">
                                          <p:val>
                                            <p:fltVal val="0"/>
                                          </p:val>
                                        </p:tav>
                                        <p:tav tm="100000">
                                          <p:val>
                                            <p:strVal val="#ppt_h"/>
                                          </p:val>
                                        </p:tav>
                                      </p:tavLst>
                                    </p:anim>
                                  </p:childTnLst>
                                </p:cTn>
                              </p:par>
                            </p:childTnLst>
                          </p:cTn>
                        </p:par>
                        <p:par>
                          <p:cTn id="444" fill="hold">
                            <p:stCondLst>
                              <p:cond delay="4400"/>
                            </p:stCondLst>
                            <p:childTnLst>
                              <p:par>
                                <p:cTn id="445" presetID="23" presetClass="entr" presetSubtype="16" fill="hold" grpId="0" nodeType="afterEffect">
                                  <p:stCondLst>
                                    <p:cond delay="0"/>
                                  </p:stCondLst>
                                  <p:childTnLst>
                                    <p:set>
                                      <p:cBhvr>
                                        <p:cTn id="446" dur="1" fill="hold">
                                          <p:stCondLst>
                                            <p:cond delay="0"/>
                                          </p:stCondLst>
                                        </p:cTn>
                                        <p:tgtEl>
                                          <p:spTgt spid="39"/>
                                        </p:tgtEl>
                                        <p:attrNameLst>
                                          <p:attrName>style.visibility</p:attrName>
                                        </p:attrNameLst>
                                      </p:cBhvr>
                                      <p:to>
                                        <p:strVal val="visible"/>
                                      </p:to>
                                    </p:set>
                                    <p:anim calcmode="lin" valueType="num">
                                      <p:cBhvr>
                                        <p:cTn id="447" dur="50" fill="hold"/>
                                        <p:tgtEl>
                                          <p:spTgt spid="39"/>
                                        </p:tgtEl>
                                        <p:attrNameLst>
                                          <p:attrName>ppt_w</p:attrName>
                                        </p:attrNameLst>
                                      </p:cBhvr>
                                      <p:tavLst>
                                        <p:tav tm="0">
                                          <p:val>
                                            <p:fltVal val="0"/>
                                          </p:val>
                                        </p:tav>
                                        <p:tav tm="100000">
                                          <p:val>
                                            <p:strVal val="#ppt_w"/>
                                          </p:val>
                                        </p:tav>
                                      </p:tavLst>
                                    </p:anim>
                                    <p:anim calcmode="lin" valueType="num">
                                      <p:cBhvr>
                                        <p:cTn id="448" dur="50" fill="hold"/>
                                        <p:tgtEl>
                                          <p:spTgt spid="39"/>
                                        </p:tgtEl>
                                        <p:attrNameLst>
                                          <p:attrName>ppt_h</p:attrName>
                                        </p:attrNameLst>
                                      </p:cBhvr>
                                      <p:tavLst>
                                        <p:tav tm="0">
                                          <p:val>
                                            <p:fltVal val="0"/>
                                          </p:val>
                                        </p:tav>
                                        <p:tav tm="100000">
                                          <p:val>
                                            <p:strVal val="#ppt_h"/>
                                          </p:val>
                                        </p:tav>
                                      </p:tavLst>
                                    </p:anim>
                                  </p:childTnLst>
                                </p:cTn>
                              </p:par>
                            </p:childTnLst>
                          </p:cTn>
                        </p:par>
                        <p:par>
                          <p:cTn id="449" fill="hold">
                            <p:stCondLst>
                              <p:cond delay="4450"/>
                            </p:stCondLst>
                            <p:childTnLst>
                              <p:par>
                                <p:cTn id="450" presetID="23" presetClass="entr" presetSubtype="16" fill="hold" grpId="0" nodeType="afterEffect">
                                  <p:stCondLst>
                                    <p:cond delay="0"/>
                                  </p:stCondLst>
                                  <p:childTnLst>
                                    <p:set>
                                      <p:cBhvr>
                                        <p:cTn id="451" dur="1" fill="hold">
                                          <p:stCondLst>
                                            <p:cond delay="0"/>
                                          </p:stCondLst>
                                        </p:cTn>
                                        <p:tgtEl>
                                          <p:spTgt spid="40"/>
                                        </p:tgtEl>
                                        <p:attrNameLst>
                                          <p:attrName>style.visibility</p:attrName>
                                        </p:attrNameLst>
                                      </p:cBhvr>
                                      <p:to>
                                        <p:strVal val="visible"/>
                                      </p:to>
                                    </p:set>
                                    <p:anim calcmode="lin" valueType="num">
                                      <p:cBhvr>
                                        <p:cTn id="452" dur="50" fill="hold"/>
                                        <p:tgtEl>
                                          <p:spTgt spid="40"/>
                                        </p:tgtEl>
                                        <p:attrNameLst>
                                          <p:attrName>ppt_w</p:attrName>
                                        </p:attrNameLst>
                                      </p:cBhvr>
                                      <p:tavLst>
                                        <p:tav tm="0">
                                          <p:val>
                                            <p:fltVal val="0"/>
                                          </p:val>
                                        </p:tav>
                                        <p:tav tm="100000">
                                          <p:val>
                                            <p:strVal val="#ppt_w"/>
                                          </p:val>
                                        </p:tav>
                                      </p:tavLst>
                                    </p:anim>
                                    <p:anim calcmode="lin" valueType="num">
                                      <p:cBhvr>
                                        <p:cTn id="453" dur="50" fill="hold"/>
                                        <p:tgtEl>
                                          <p:spTgt spid="40"/>
                                        </p:tgtEl>
                                        <p:attrNameLst>
                                          <p:attrName>ppt_h</p:attrName>
                                        </p:attrNameLst>
                                      </p:cBhvr>
                                      <p:tavLst>
                                        <p:tav tm="0">
                                          <p:val>
                                            <p:fltVal val="0"/>
                                          </p:val>
                                        </p:tav>
                                        <p:tav tm="100000">
                                          <p:val>
                                            <p:strVal val="#ppt_h"/>
                                          </p:val>
                                        </p:tav>
                                      </p:tavLst>
                                    </p:anim>
                                  </p:childTnLst>
                                </p:cTn>
                              </p:par>
                            </p:childTnLst>
                          </p:cTn>
                        </p:par>
                        <p:par>
                          <p:cTn id="454" fill="hold">
                            <p:stCondLst>
                              <p:cond delay="4500"/>
                            </p:stCondLst>
                            <p:childTnLst>
                              <p:par>
                                <p:cTn id="455" presetID="23" presetClass="entr" presetSubtype="16" fill="hold" grpId="0" nodeType="afterEffect">
                                  <p:stCondLst>
                                    <p:cond delay="0"/>
                                  </p:stCondLst>
                                  <p:childTnLst>
                                    <p:set>
                                      <p:cBhvr>
                                        <p:cTn id="456" dur="1" fill="hold">
                                          <p:stCondLst>
                                            <p:cond delay="0"/>
                                          </p:stCondLst>
                                        </p:cTn>
                                        <p:tgtEl>
                                          <p:spTgt spid="41"/>
                                        </p:tgtEl>
                                        <p:attrNameLst>
                                          <p:attrName>style.visibility</p:attrName>
                                        </p:attrNameLst>
                                      </p:cBhvr>
                                      <p:to>
                                        <p:strVal val="visible"/>
                                      </p:to>
                                    </p:set>
                                    <p:anim calcmode="lin" valueType="num">
                                      <p:cBhvr>
                                        <p:cTn id="457" dur="50" fill="hold"/>
                                        <p:tgtEl>
                                          <p:spTgt spid="41"/>
                                        </p:tgtEl>
                                        <p:attrNameLst>
                                          <p:attrName>ppt_w</p:attrName>
                                        </p:attrNameLst>
                                      </p:cBhvr>
                                      <p:tavLst>
                                        <p:tav tm="0">
                                          <p:val>
                                            <p:fltVal val="0"/>
                                          </p:val>
                                        </p:tav>
                                        <p:tav tm="100000">
                                          <p:val>
                                            <p:strVal val="#ppt_w"/>
                                          </p:val>
                                        </p:tav>
                                      </p:tavLst>
                                    </p:anim>
                                    <p:anim calcmode="lin" valueType="num">
                                      <p:cBhvr>
                                        <p:cTn id="458" dur="50" fill="hold"/>
                                        <p:tgtEl>
                                          <p:spTgt spid="41"/>
                                        </p:tgtEl>
                                        <p:attrNameLst>
                                          <p:attrName>ppt_h</p:attrName>
                                        </p:attrNameLst>
                                      </p:cBhvr>
                                      <p:tavLst>
                                        <p:tav tm="0">
                                          <p:val>
                                            <p:fltVal val="0"/>
                                          </p:val>
                                        </p:tav>
                                        <p:tav tm="100000">
                                          <p:val>
                                            <p:strVal val="#ppt_h"/>
                                          </p:val>
                                        </p:tav>
                                      </p:tavLst>
                                    </p:anim>
                                  </p:childTnLst>
                                </p:cTn>
                              </p:par>
                            </p:childTnLst>
                          </p:cTn>
                        </p:par>
                        <p:par>
                          <p:cTn id="459" fill="hold">
                            <p:stCondLst>
                              <p:cond delay="4550"/>
                            </p:stCondLst>
                            <p:childTnLst>
                              <p:par>
                                <p:cTn id="460" presetID="23" presetClass="entr" presetSubtype="16" fill="hold" grpId="0" nodeType="afterEffect">
                                  <p:stCondLst>
                                    <p:cond delay="0"/>
                                  </p:stCondLst>
                                  <p:childTnLst>
                                    <p:set>
                                      <p:cBhvr>
                                        <p:cTn id="461" dur="1" fill="hold">
                                          <p:stCondLst>
                                            <p:cond delay="0"/>
                                          </p:stCondLst>
                                        </p:cTn>
                                        <p:tgtEl>
                                          <p:spTgt spid="42"/>
                                        </p:tgtEl>
                                        <p:attrNameLst>
                                          <p:attrName>style.visibility</p:attrName>
                                        </p:attrNameLst>
                                      </p:cBhvr>
                                      <p:to>
                                        <p:strVal val="visible"/>
                                      </p:to>
                                    </p:set>
                                    <p:anim calcmode="lin" valueType="num">
                                      <p:cBhvr>
                                        <p:cTn id="462" dur="50" fill="hold"/>
                                        <p:tgtEl>
                                          <p:spTgt spid="42"/>
                                        </p:tgtEl>
                                        <p:attrNameLst>
                                          <p:attrName>ppt_w</p:attrName>
                                        </p:attrNameLst>
                                      </p:cBhvr>
                                      <p:tavLst>
                                        <p:tav tm="0">
                                          <p:val>
                                            <p:fltVal val="0"/>
                                          </p:val>
                                        </p:tav>
                                        <p:tav tm="100000">
                                          <p:val>
                                            <p:strVal val="#ppt_w"/>
                                          </p:val>
                                        </p:tav>
                                      </p:tavLst>
                                    </p:anim>
                                    <p:anim calcmode="lin" valueType="num">
                                      <p:cBhvr>
                                        <p:cTn id="463" dur="50" fill="hold"/>
                                        <p:tgtEl>
                                          <p:spTgt spid="42"/>
                                        </p:tgtEl>
                                        <p:attrNameLst>
                                          <p:attrName>ppt_h</p:attrName>
                                        </p:attrNameLst>
                                      </p:cBhvr>
                                      <p:tavLst>
                                        <p:tav tm="0">
                                          <p:val>
                                            <p:fltVal val="0"/>
                                          </p:val>
                                        </p:tav>
                                        <p:tav tm="100000">
                                          <p:val>
                                            <p:strVal val="#ppt_h"/>
                                          </p:val>
                                        </p:tav>
                                      </p:tavLst>
                                    </p:anim>
                                  </p:childTnLst>
                                </p:cTn>
                              </p:par>
                            </p:childTnLst>
                          </p:cTn>
                        </p:par>
                        <p:par>
                          <p:cTn id="464" fill="hold">
                            <p:stCondLst>
                              <p:cond delay="4600"/>
                            </p:stCondLst>
                            <p:childTnLst>
                              <p:par>
                                <p:cTn id="465" presetID="23" presetClass="entr" presetSubtype="16" fill="hold" grpId="0" nodeType="afterEffect">
                                  <p:stCondLst>
                                    <p:cond delay="0"/>
                                  </p:stCondLst>
                                  <p:childTnLst>
                                    <p:set>
                                      <p:cBhvr>
                                        <p:cTn id="466" dur="1" fill="hold">
                                          <p:stCondLst>
                                            <p:cond delay="0"/>
                                          </p:stCondLst>
                                        </p:cTn>
                                        <p:tgtEl>
                                          <p:spTgt spid="43"/>
                                        </p:tgtEl>
                                        <p:attrNameLst>
                                          <p:attrName>style.visibility</p:attrName>
                                        </p:attrNameLst>
                                      </p:cBhvr>
                                      <p:to>
                                        <p:strVal val="visible"/>
                                      </p:to>
                                    </p:set>
                                    <p:anim calcmode="lin" valueType="num">
                                      <p:cBhvr>
                                        <p:cTn id="467" dur="50" fill="hold"/>
                                        <p:tgtEl>
                                          <p:spTgt spid="43"/>
                                        </p:tgtEl>
                                        <p:attrNameLst>
                                          <p:attrName>ppt_w</p:attrName>
                                        </p:attrNameLst>
                                      </p:cBhvr>
                                      <p:tavLst>
                                        <p:tav tm="0">
                                          <p:val>
                                            <p:fltVal val="0"/>
                                          </p:val>
                                        </p:tav>
                                        <p:tav tm="100000">
                                          <p:val>
                                            <p:strVal val="#ppt_w"/>
                                          </p:val>
                                        </p:tav>
                                      </p:tavLst>
                                    </p:anim>
                                    <p:anim calcmode="lin" valueType="num">
                                      <p:cBhvr>
                                        <p:cTn id="468" dur="50" fill="hold"/>
                                        <p:tgtEl>
                                          <p:spTgt spid="43"/>
                                        </p:tgtEl>
                                        <p:attrNameLst>
                                          <p:attrName>ppt_h</p:attrName>
                                        </p:attrNameLst>
                                      </p:cBhvr>
                                      <p:tavLst>
                                        <p:tav tm="0">
                                          <p:val>
                                            <p:fltVal val="0"/>
                                          </p:val>
                                        </p:tav>
                                        <p:tav tm="100000">
                                          <p:val>
                                            <p:strVal val="#ppt_h"/>
                                          </p:val>
                                        </p:tav>
                                      </p:tavLst>
                                    </p:anim>
                                  </p:childTnLst>
                                </p:cTn>
                              </p:par>
                            </p:childTnLst>
                          </p:cTn>
                        </p:par>
                        <p:par>
                          <p:cTn id="469" fill="hold">
                            <p:stCondLst>
                              <p:cond delay="4650"/>
                            </p:stCondLst>
                            <p:childTnLst>
                              <p:par>
                                <p:cTn id="470" presetID="23" presetClass="entr" presetSubtype="16" fill="hold" grpId="0" nodeType="afterEffect">
                                  <p:stCondLst>
                                    <p:cond delay="0"/>
                                  </p:stCondLst>
                                  <p:childTnLst>
                                    <p:set>
                                      <p:cBhvr>
                                        <p:cTn id="471" dur="1" fill="hold">
                                          <p:stCondLst>
                                            <p:cond delay="0"/>
                                          </p:stCondLst>
                                        </p:cTn>
                                        <p:tgtEl>
                                          <p:spTgt spid="44"/>
                                        </p:tgtEl>
                                        <p:attrNameLst>
                                          <p:attrName>style.visibility</p:attrName>
                                        </p:attrNameLst>
                                      </p:cBhvr>
                                      <p:to>
                                        <p:strVal val="visible"/>
                                      </p:to>
                                    </p:set>
                                    <p:anim calcmode="lin" valueType="num">
                                      <p:cBhvr>
                                        <p:cTn id="472" dur="50" fill="hold"/>
                                        <p:tgtEl>
                                          <p:spTgt spid="44"/>
                                        </p:tgtEl>
                                        <p:attrNameLst>
                                          <p:attrName>ppt_w</p:attrName>
                                        </p:attrNameLst>
                                      </p:cBhvr>
                                      <p:tavLst>
                                        <p:tav tm="0">
                                          <p:val>
                                            <p:fltVal val="0"/>
                                          </p:val>
                                        </p:tav>
                                        <p:tav tm="100000">
                                          <p:val>
                                            <p:strVal val="#ppt_w"/>
                                          </p:val>
                                        </p:tav>
                                      </p:tavLst>
                                    </p:anim>
                                    <p:anim calcmode="lin" valueType="num">
                                      <p:cBhvr>
                                        <p:cTn id="473" dur="50" fill="hold"/>
                                        <p:tgtEl>
                                          <p:spTgt spid="44"/>
                                        </p:tgtEl>
                                        <p:attrNameLst>
                                          <p:attrName>ppt_h</p:attrName>
                                        </p:attrNameLst>
                                      </p:cBhvr>
                                      <p:tavLst>
                                        <p:tav tm="0">
                                          <p:val>
                                            <p:fltVal val="0"/>
                                          </p:val>
                                        </p:tav>
                                        <p:tav tm="100000">
                                          <p:val>
                                            <p:strVal val="#ppt_h"/>
                                          </p:val>
                                        </p:tav>
                                      </p:tavLst>
                                    </p:anim>
                                  </p:childTnLst>
                                </p:cTn>
                              </p:par>
                            </p:childTnLst>
                          </p:cTn>
                        </p:par>
                        <p:par>
                          <p:cTn id="474" fill="hold">
                            <p:stCondLst>
                              <p:cond delay="4700"/>
                            </p:stCondLst>
                            <p:childTnLst>
                              <p:par>
                                <p:cTn id="475" presetID="23" presetClass="entr" presetSubtype="16" fill="hold" grpId="0" nodeType="afterEffect">
                                  <p:stCondLst>
                                    <p:cond delay="0"/>
                                  </p:stCondLst>
                                  <p:childTnLst>
                                    <p:set>
                                      <p:cBhvr>
                                        <p:cTn id="476" dur="1" fill="hold">
                                          <p:stCondLst>
                                            <p:cond delay="0"/>
                                          </p:stCondLst>
                                        </p:cTn>
                                        <p:tgtEl>
                                          <p:spTgt spid="45"/>
                                        </p:tgtEl>
                                        <p:attrNameLst>
                                          <p:attrName>style.visibility</p:attrName>
                                        </p:attrNameLst>
                                      </p:cBhvr>
                                      <p:to>
                                        <p:strVal val="visible"/>
                                      </p:to>
                                    </p:set>
                                    <p:anim calcmode="lin" valueType="num">
                                      <p:cBhvr>
                                        <p:cTn id="477" dur="50" fill="hold"/>
                                        <p:tgtEl>
                                          <p:spTgt spid="45"/>
                                        </p:tgtEl>
                                        <p:attrNameLst>
                                          <p:attrName>ppt_w</p:attrName>
                                        </p:attrNameLst>
                                      </p:cBhvr>
                                      <p:tavLst>
                                        <p:tav tm="0">
                                          <p:val>
                                            <p:fltVal val="0"/>
                                          </p:val>
                                        </p:tav>
                                        <p:tav tm="100000">
                                          <p:val>
                                            <p:strVal val="#ppt_w"/>
                                          </p:val>
                                        </p:tav>
                                      </p:tavLst>
                                    </p:anim>
                                    <p:anim calcmode="lin" valueType="num">
                                      <p:cBhvr>
                                        <p:cTn id="478" dur="50" fill="hold"/>
                                        <p:tgtEl>
                                          <p:spTgt spid="45"/>
                                        </p:tgtEl>
                                        <p:attrNameLst>
                                          <p:attrName>ppt_h</p:attrName>
                                        </p:attrNameLst>
                                      </p:cBhvr>
                                      <p:tavLst>
                                        <p:tav tm="0">
                                          <p:val>
                                            <p:fltVal val="0"/>
                                          </p:val>
                                        </p:tav>
                                        <p:tav tm="100000">
                                          <p:val>
                                            <p:strVal val="#ppt_h"/>
                                          </p:val>
                                        </p:tav>
                                      </p:tavLst>
                                    </p:anim>
                                  </p:childTnLst>
                                </p:cTn>
                              </p:par>
                            </p:childTnLst>
                          </p:cTn>
                        </p:par>
                        <p:par>
                          <p:cTn id="479" fill="hold">
                            <p:stCondLst>
                              <p:cond delay="4750"/>
                            </p:stCondLst>
                            <p:childTnLst>
                              <p:par>
                                <p:cTn id="480" presetID="23" presetClass="entr" presetSubtype="16" fill="hold" grpId="0" nodeType="afterEffect">
                                  <p:stCondLst>
                                    <p:cond delay="0"/>
                                  </p:stCondLst>
                                  <p:childTnLst>
                                    <p:set>
                                      <p:cBhvr>
                                        <p:cTn id="481" dur="1" fill="hold">
                                          <p:stCondLst>
                                            <p:cond delay="0"/>
                                          </p:stCondLst>
                                        </p:cTn>
                                        <p:tgtEl>
                                          <p:spTgt spid="46"/>
                                        </p:tgtEl>
                                        <p:attrNameLst>
                                          <p:attrName>style.visibility</p:attrName>
                                        </p:attrNameLst>
                                      </p:cBhvr>
                                      <p:to>
                                        <p:strVal val="visible"/>
                                      </p:to>
                                    </p:set>
                                    <p:anim calcmode="lin" valueType="num">
                                      <p:cBhvr>
                                        <p:cTn id="482" dur="50" fill="hold"/>
                                        <p:tgtEl>
                                          <p:spTgt spid="46"/>
                                        </p:tgtEl>
                                        <p:attrNameLst>
                                          <p:attrName>ppt_w</p:attrName>
                                        </p:attrNameLst>
                                      </p:cBhvr>
                                      <p:tavLst>
                                        <p:tav tm="0">
                                          <p:val>
                                            <p:fltVal val="0"/>
                                          </p:val>
                                        </p:tav>
                                        <p:tav tm="100000">
                                          <p:val>
                                            <p:strVal val="#ppt_w"/>
                                          </p:val>
                                        </p:tav>
                                      </p:tavLst>
                                    </p:anim>
                                    <p:anim calcmode="lin" valueType="num">
                                      <p:cBhvr>
                                        <p:cTn id="483" dur="50" fill="hold"/>
                                        <p:tgtEl>
                                          <p:spTgt spid="46"/>
                                        </p:tgtEl>
                                        <p:attrNameLst>
                                          <p:attrName>ppt_h</p:attrName>
                                        </p:attrNameLst>
                                      </p:cBhvr>
                                      <p:tavLst>
                                        <p:tav tm="0">
                                          <p:val>
                                            <p:fltVal val="0"/>
                                          </p:val>
                                        </p:tav>
                                        <p:tav tm="100000">
                                          <p:val>
                                            <p:strVal val="#ppt_h"/>
                                          </p:val>
                                        </p:tav>
                                      </p:tavLst>
                                    </p:anim>
                                  </p:childTnLst>
                                </p:cTn>
                              </p:par>
                            </p:childTnLst>
                          </p:cTn>
                        </p:par>
                        <p:par>
                          <p:cTn id="484" fill="hold">
                            <p:stCondLst>
                              <p:cond delay="4800"/>
                            </p:stCondLst>
                            <p:childTnLst>
                              <p:par>
                                <p:cTn id="485" presetID="23" presetClass="entr" presetSubtype="16" fill="hold" grpId="0" nodeType="afterEffect">
                                  <p:stCondLst>
                                    <p:cond delay="0"/>
                                  </p:stCondLst>
                                  <p:childTnLst>
                                    <p:set>
                                      <p:cBhvr>
                                        <p:cTn id="486" dur="1" fill="hold">
                                          <p:stCondLst>
                                            <p:cond delay="0"/>
                                          </p:stCondLst>
                                        </p:cTn>
                                        <p:tgtEl>
                                          <p:spTgt spid="47"/>
                                        </p:tgtEl>
                                        <p:attrNameLst>
                                          <p:attrName>style.visibility</p:attrName>
                                        </p:attrNameLst>
                                      </p:cBhvr>
                                      <p:to>
                                        <p:strVal val="visible"/>
                                      </p:to>
                                    </p:set>
                                    <p:anim calcmode="lin" valueType="num">
                                      <p:cBhvr>
                                        <p:cTn id="487" dur="50" fill="hold"/>
                                        <p:tgtEl>
                                          <p:spTgt spid="47"/>
                                        </p:tgtEl>
                                        <p:attrNameLst>
                                          <p:attrName>ppt_w</p:attrName>
                                        </p:attrNameLst>
                                      </p:cBhvr>
                                      <p:tavLst>
                                        <p:tav tm="0">
                                          <p:val>
                                            <p:fltVal val="0"/>
                                          </p:val>
                                        </p:tav>
                                        <p:tav tm="100000">
                                          <p:val>
                                            <p:strVal val="#ppt_w"/>
                                          </p:val>
                                        </p:tav>
                                      </p:tavLst>
                                    </p:anim>
                                    <p:anim calcmode="lin" valueType="num">
                                      <p:cBhvr>
                                        <p:cTn id="488" dur="50" fill="hold"/>
                                        <p:tgtEl>
                                          <p:spTgt spid="47"/>
                                        </p:tgtEl>
                                        <p:attrNameLst>
                                          <p:attrName>ppt_h</p:attrName>
                                        </p:attrNameLst>
                                      </p:cBhvr>
                                      <p:tavLst>
                                        <p:tav tm="0">
                                          <p:val>
                                            <p:fltVal val="0"/>
                                          </p:val>
                                        </p:tav>
                                        <p:tav tm="100000">
                                          <p:val>
                                            <p:strVal val="#ppt_h"/>
                                          </p:val>
                                        </p:tav>
                                      </p:tavLst>
                                    </p:anim>
                                  </p:childTnLst>
                                </p:cTn>
                              </p:par>
                            </p:childTnLst>
                          </p:cTn>
                        </p:par>
                        <p:par>
                          <p:cTn id="489" fill="hold">
                            <p:stCondLst>
                              <p:cond delay="4850"/>
                            </p:stCondLst>
                            <p:childTnLst>
                              <p:par>
                                <p:cTn id="490" presetID="23" presetClass="entr" presetSubtype="16" fill="hold" grpId="0" nodeType="afterEffect">
                                  <p:stCondLst>
                                    <p:cond delay="0"/>
                                  </p:stCondLst>
                                  <p:childTnLst>
                                    <p:set>
                                      <p:cBhvr>
                                        <p:cTn id="491" dur="1" fill="hold">
                                          <p:stCondLst>
                                            <p:cond delay="0"/>
                                          </p:stCondLst>
                                        </p:cTn>
                                        <p:tgtEl>
                                          <p:spTgt spid="48"/>
                                        </p:tgtEl>
                                        <p:attrNameLst>
                                          <p:attrName>style.visibility</p:attrName>
                                        </p:attrNameLst>
                                      </p:cBhvr>
                                      <p:to>
                                        <p:strVal val="visible"/>
                                      </p:to>
                                    </p:set>
                                    <p:anim calcmode="lin" valueType="num">
                                      <p:cBhvr>
                                        <p:cTn id="492" dur="50" fill="hold"/>
                                        <p:tgtEl>
                                          <p:spTgt spid="48"/>
                                        </p:tgtEl>
                                        <p:attrNameLst>
                                          <p:attrName>ppt_w</p:attrName>
                                        </p:attrNameLst>
                                      </p:cBhvr>
                                      <p:tavLst>
                                        <p:tav tm="0">
                                          <p:val>
                                            <p:fltVal val="0"/>
                                          </p:val>
                                        </p:tav>
                                        <p:tav tm="100000">
                                          <p:val>
                                            <p:strVal val="#ppt_w"/>
                                          </p:val>
                                        </p:tav>
                                      </p:tavLst>
                                    </p:anim>
                                    <p:anim calcmode="lin" valueType="num">
                                      <p:cBhvr>
                                        <p:cTn id="493" dur="50" fill="hold"/>
                                        <p:tgtEl>
                                          <p:spTgt spid="48"/>
                                        </p:tgtEl>
                                        <p:attrNameLst>
                                          <p:attrName>ppt_h</p:attrName>
                                        </p:attrNameLst>
                                      </p:cBhvr>
                                      <p:tavLst>
                                        <p:tav tm="0">
                                          <p:val>
                                            <p:fltVal val="0"/>
                                          </p:val>
                                        </p:tav>
                                        <p:tav tm="100000">
                                          <p:val>
                                            <p:strVal val="#ppt_h"/>
                                          </p:val>
                                        </p:tav>
                                      </p:tavLst>
                                    </p:anim>
                                  </p:childTnLst>
                                </p:cTn>
                              </p:par>
                            </p:childTnLst>
                          </p:cTn>
                        </p:par>
                        <p:par>
                          <p:cTn id="494" fill="hold">
                            <p:stCondLst>
                              <p:cond delay="4900"/>
                            </p:stCondLst>
                            <p:childTnLst>
                              <p:par>
                                <p:cTn id="495" presetID="23" presetClass="entr" presetSubtype="16" fill="hold" grpId="0" nodeType="afterEffect">
                                  <p:stCondLst>
                                    <p:cond delay="0"/>
                                  </p:stCondLst>
                                  <p:childTnLst>
                                    <p:set>
                                      <p:cBhvr>
                                        <p:cTn id="496" dur="1" fill="hold">
                                          <p:stCondLst>
                                            <p:cond delay="0"/>
                                          </p:stCondLst>
                                        </p:cTn>
                                        <p:tgtEl>
                                          <p:spTgt spid="49"/>
                                        </p:tgtEl>
                                        <p:attrNameLst>
                                          <p:attrName>style.visibility</p:attrName>
                                        </p:attrNameLst>
                                      </p:cBhvr>
                                      <p:to>
                                        <p:strVal val="visible"/>
                                      </p:to>
                                    </p:set>
                                    <p:anim calcmode="lin" valueType="num">
                                      <p:cBhvr>
                                        <p:cTn id="497" dur="50" fill="hold"/>
                                        <p:tgtEl>
                                          <p:spTgt spid="49"/>
                                        </p:tgtEl>
                                        <p:attrNameLst>
                                          <p:attrName>ppt_w</p:attrName>
                                        </p:attrNameLst>
                                      </p:cBhvr>
                                      <p:tavLst>
                                        <p:tav tm="0">
                                          <p:val>
                                            <p:fltVal val="0"/>
                                          </p:val>
                                        </p:tav>
                                        <p:tav tm="100000">
                                          <p:val>
                                            <p:strVal val="#ppt_w"/>
                                          </p:val>
                                        </p:tav>
                                      </p:tavLst>
                                    </p:anim>
                                    <p:anim calcmode="lin" valueType="num">
                                      <p:cBhvr>
                                        <p:cTn id="498" dur="50" fill="hold"/>
                                        <p:tgtEl>
                                          <p:spTgt spid="49"/>
                                        </p:tgtEl>
                                        <p:attrNameLst>
                                          <p:attrName>ppt_h</p:attrName>
                                        </p:attrNameLst>
                                      </p:cBhvr>
                                      <p:tavLst>
                                        <p:tav tm="0">
                                          <p:val>
                                            <p:fltVal val="0"/>
                                          </p:val>
                                        </p:tav>
                                        <p:tav tm="100000">
                                          <p:val>
                                            <p:strVal val="#ppt_h"/>
                                          </p:val>
                                        </p:tav>
                                      </p:tavLst>
                                    </p:anim>
                                  </p:childTnLst>
                                </p:cTn>
                              </p:par>
                            </p:childTnLst>
                          </p:cTn>
                        </p:par>
                        <p:par>
                          <p:cTn id="499" fill="hold">
                            <p:stCondLst>
                              <p:cond delay="4950"/>
                            </p:stCondLst>
                            <p:childTnLst>
                              <p:par>
                                <p:cTn id="500" presetID="23" presetClass="entr" presetSubtype="16" fill="hold" grpId="0" nodeType="afterEffect">
                                  <p:stCondLst>
                                    <p:cond delay="0"/>
                                  </p:stCondLst>
                                  <p:childTnLst>
                                    <p:set>
                                      <p:cBhvr>
                                        <p:cTn id="501" dur="1" fill="hold">
                                          <p:stCondLst>
                                            <p:cond delay="0"/>
                                          </p:stCondLst>
                                        </p:cTn>
                                        <p:tgtEl>
                                          <p:spTgt spid="50"/>
                                        </p:tgtEl>
                                        <p:attrNameLst>
                                          <p:attrName>style.visibility</p:attrName>
                                        </p:attrNameLst>
                                      </p:cBhvr>
                                      <p:to>
                                        <p:strVal val="visible"/>
                                      </p:to>
                                    </p:set>
                                    <p:anim calcmode="lin" valueType="num">
                                      <p:cBhvr>
                                        <p:cTn id="502" dur="50" fill="hold"/>
                                        <p:tgtEl>
                                          <p:spTgt spid="50"/>
                                        </p:tgtEl>
                                        <p:attrNameLst>
                                          <p:attrName>ppt_w</p:attrName>
                                        </p:attrNameLst>
                                      </p:cBhvr>
                                      <p:tavLst>
                                        <p:tav tm="0">
                                          <p:val>
                                            <p:fltVal val="0"/>
                                          </p:val>
                                        </p:tav>
                                        <p:tav tm="100000">
                                          <p:val>
                                            <p:strVal val="#ppt_w"/>
                                          </p:val>
                                        </p:tav>
                                      </p:tavLst>
                                    </p:anim>
                                    <p:anim calcmode="lin" valueType="num">
                                      <p:cBhvr>
                                        <p:cTn id="503" dur="50" fill="hold"/>
                                        <p:tgtEl>
                                          <p:spTgt spid="50"/>
                                        </p:tgtEl>
                                        <p:attrNameLst>
                                          <p:attrName>ppt_h</p:attrName>
                                        </p:attrNameLst>
                                      </p:cBhvr>
                                      <p:tavLst>
                                        <p:tav tm="0">
                                          <p:val>
                                            <p:fltVal val="0"/>
                                          </p:val>
                                        </p:tav>
                                        <p:tav tm="100000">
                                          <p:val>
                                            <p:strVal val="#ppt_h"/>
                                          </p:val>
                                        </p:tav>
                                      </p:tavLst>
                                    </p:anim>
                                  </p:childTnLst>
                                </p:cTn>
                              </p:par>
                            </p:childTnLst>
                          </p:cTn>
                        </p:par>
                        <p:par>
                          <p:cTn id="504" fill="hold">
                            <p:stCondLst>
                              <p:cond delay="5000"/>
                            </p:stCondLst>
                            <p:childTnLst>
                              <p:par>
                                <p:cTn id="505" presetID="23" presetClass="entr" presetSubtype="16" fill="hold" grpId="0" nodeType="afterEffect">
                                  <p:stCondLst>
                                    <p:cond delay="0"/>
                                  </p:stCondLst>
                                  <p:childTnLst>
                                    <p:set>
                                      <p:cBhvr>
                                        <p:cTn id="506" dur="1" fill="hold">
                                          <p:stCondLst>
                                            <p:cond delay="0"/>
                                          </p:stCondLst>
                                        </p:cTn>
                                        <p:tgtEl>
                                          <p:spTgt spid="51"/>
                                        </p:tgtEl>
                                        <p:attrNameLst>
                                          <p:attrName>style.visibility</p:attrName>
                                        </p:attrNameLst>
                                      </p:cBhvr>
                                      <p:to>
                                        <p:strVal val="visible"/>
                                      </p:to>
                                    </p:set>
                                    <p:anim calcmode="lin" valueType="num">
                                      <p:cBhvr>
                                        <p:cTn id="507" dur="50" fill="hold"/>
                                        <p:tgtEl>
                                          <p:spTgt spid="51"/>
                                        </p:tgtEl>
                                        <p:attrNameLst>
                                          <p:attrName>ppt_w</p:attrName>
                                        </p:attrNameLst>
                                      </p:cBhvr>
                                      <p:tavLst>
                                        <p:tav tm="0">
                                          <p:val>
                                            <p:fltVal val="0"/>
                                          </p:val>
                                        </p:tav>
                                        <p:tav tm="100000">
                                          <p:val>
                                            <p:strVal val="#ppt_w"/>
                                          </p:val>
                                        </p:tav>
                                      </p:tavLst>
                                    </p:anim>
                                    <p:anim calcmode="lin" valueType="num">
                                      <p:cBhvr>
                                        <p:cTn id="508" dur="50" fill="hold"/>
                                        <p:tgtEl>
                                          <p:spTgt spid="51"/>
                                        </p:tgtEl>
                                        <p:attrNameLst>
                                          <p:attrName>ppt_h</p:attrName>
                                        </p:attrNameLst>
                                      </p:cBhvr>
                                      <p:tavLst>
                                        <p:tav tm="0">
                                          <p:val>
                                            <p:fltVal val="0"/>
                                          </p:val>
                                        </p:tav>
                                        <p:tav tm="100000">
                                          <p:val>
                                            <p:strVal val="#ppt_h"/>
                                          </p:val>
                                        </p:tav>
                                      </p:tavLst>
                                    </p:anim>
                                  </p:childTnLst>
                                </p:cTn>
                              </p:par>
                            </p:childTnLst>
                          </p:cTn>
                        </p:par>
                        <p:par>
                          <p:cTn id="509" fill="hold">
                            <p:stCondLst>
                              <p:cond delay="5050"/>
                            </p:stCondLst>
                            <p:childTnLst>
                              <p:par>
                                <p:cTn id="510" presetID="23" presetClass="entr" presetSubtype="16" fill="hold" grpId="0" nodeType="afterEffect">
                                  <p:stCondLst>
                                    <p:cond delay="0"/>
                                  </p:stCondLst>
                                  <p:childTnLst>
                                    <p:set>
                                      <p:cBhvr>
                                        <p:cTn id="511" dur="1" fill="hold">
                                          <p:stCondLst>
                                            <p:cond delay="0"/>
                                          </p:stCondLst>
                                        </p:cTn>
                                        <p:tgtEl>
                                          <p:spTgt spid="52"/>
                                        </p:tgtEl>
                                        <p:attrNameLst>
                                          <p:attrName>style.visibility</p:attrName>
                                        </p:attrNameLst>
                                      </p:cBhvr>
                                      <p:to>
                                        <p:strVal val="visible"/>
                                      </p:to>
                                    </p:set>
                                    <p:anim calcmode="lin" valueType="num">
                                      <p:cBhvr>
                                        <p:cTn id="512" dur="50" fill="hold"/>
                                        <p:tgtEl>
                                          <p:spTgt spid="52"/>
                                        </p:tgtEl>
                                        <p:attrNameLst>
                                          <p:attrName>ppt_w</p:attrName>
                                        </p:attrNameLst>
                                      </p:cBhvr>
                                      <p:tavLst>
                                        <p:tav tm="0">
                                          <p:val>
                                            <p:fltVal val="0"/>
                                          </p:val>
                                        </p:tav>
                                        <p:tav tm="100000">
                                          <p:val>
                                            <p:strVal val="#ppt_w"/>
                                          </p:val>
                                        </p:tav>
                                      </p:tavLst>
                                    </p:anim>
                                    <p:anim calcmode="lin" valueType="num">
                                      <p:cBhvr>
                                        <p:cTn id="513" dur="50" fill="hold"/>
                                        <p:tgtEl>
                                          <p:spTgt spid="52"/>
                                        </p:tgtEl>
                                        <p:attrNameLst>
                                          <p:attrName>ppt_h</p:attrName>
                                        </p:attrNameLst>
                                      </p:cBhvr>
                                      <p:tavLst>
                                        <p:tav tm="0">
                                          <p:val>
                                            <p:fltVal val="0"/>
                                          </p:val>
                                        </p:tav>
                                        <p:tav tm="100000">
                                          <p:val>
                                            <p:strVal val="#ppt_h"/>
                                          </p:val>
                                        </p:tav>
                                      </p:tavLst>
                                    </p:anim>
                                  </p:childTnLst>
                                </p:cTn>
                              </p:par>
                            </p:childTnLst>
                          </p:cTn>
                        </p:par>
                        <p:par>
                          <p:cTn id="514" fill="hold">
                            <p:stCondLst>
                              <p:cond delay="5100"/>
                            </p:stCondLst>
                            <p:childTnLst>
                              <p:par>
                                <p:cTn id="515" presetID="23" presetClass="entr" presetSubtype="16" fill="hold" grpId="0" nodeType="afterEffect">
                                  <p:stCondLst>
                                    <p:cond delay="0"/>
                                  </p:stCondLst>
                                  <p:childTnLst>
                                    <p:set>
                                      <p:cBhvr>
                                        <p:cTn id="516" dur="1" fill="hold">
                                          <p:stCondLst>
                                            <p:cond delay="0"/>
                                          </p:stCondLst>
                                        </p:cTn>
                                        <p:tgtEl>
                                          <p:spTgt spid="53"/>
                                        </p:tgtEl>
                                        <p:attrNameLst>
                                          <p:attrName>style.visibility</p:attrName>
                                        </p:attrNameLst>
                                      </p:cBhvr>
                                      <p:to>
                                        <p:strVal val="visible"/>
                                      </p:to>
                                    </p:set>
                                    <p:anim calcmode="lin" valueType="num">
                                      <p:cBhvr>
                                        <p:cTn id="517" dur="50" fill="hold"/>
                                        <p:tgtEl>
                                          <p:spTgt spid="53"/>
                                        </p:tgtEl>
                                        <p:attrNameLst>
                                          <p:attrName>ppt_w</p:attrName>
                                        </p:attrNameLst>
                                      </p:cBhvr>
                                      <p:tavLst>
                                        <p:tav tm="0">
                                          <p:val>
                                            <p:fltVal val="0"/>
                                          </p:val>
                                        </p:tav>
                                        <p:tav tm="100000">
                                          <p:val>
                                            <p:strVal val="#ppt_w"/>
                                          </p:val>
                                        </p:tav>
                                      </p:tavLst>
                                    </p:anim>
                                    <p:anim calcmode="lin" valueType="num">
                                      <p:cBhvr>
                                        <p:cTn id="518" dur="50" fill="hold"/>
                                        <p:tgtEl>
                                          <p:spTgt spid="53"/>
                                        </p:tgtEl>
                                        <p:attrNameLst>
                                          <p:attrName>ppt_h</p:attrName>
                                        </p:attrNameLst>
                                      </p:cBhvr>
                                      <p:tavLst>
                                        <p:tav tm="0">
                                          <p:val>
                                            <p:fltVal val="0"/>
                                          </p:val>
                                        </p:tav>
                                        <p:tav tm="100000">
                                          <p:val>
                                            <p:strVal val="#ppt_h"/>
                                          </p:val>
                                        </p:tav>
                                      </p:tavLst>
                                    </p:anim>
                                  </p:childTnLst>
                                </p:cTn>
                              </p:par>
                            </p:childTnLst>
                          </p:cTn>
                        </p:par>
                        <p:par>
                          <p:cTn id="519" fill="hold">
                            <p:stCondLst>
                              <p:cond delay="5150"/>
                            </p:stCondLst>
                            <p:childTnLst>
                              <p:par>
                                <p:cTn id="520" presetID="23" presetClass="entr" presetSubtype="16" fill="hold" grpId="0" nodeType="afterEffect">
                                  <p:stCondLst>
                                    <p:cond delay="0"/>
                                  </p:stCondLst>
                                  <p:childTnLst>
                                    <p:set>
                                      <p:cBhvr>
                                        <p:cTn id="521" dur="1" fill="hold">
                                          <p:stCondLst>
                                            <p:cond delay="0"/>
                                          </p:stCondLst>
                                        </p:cTn>
                                        <p:tgtEl>
                                          <p:spTgt spid="62"/>
                                        </p:tgtEl>
                                        <p:attrNameLst>
                                          <p:attrName>style.visibility</p:attrName>
                                        </p:attrNameLst>
                                      </p:cBhvr>
                                      <p:to>
                                        <p:strVal val="visible"/>
                                      </p:to>
                                    </p:set>
                                    <p:anim calcmode="lin" valueType="num">
                                      <p:cBhvr>
                                        <p:cTn id="522" dur="50" fill="hold"/>
                                        <p:tgtEl>
                                          <p:spTgt spid="62"/>
                                        </p:tgtEl>
                                        <p:attrNameLst>
                                          <p:attrName>ppt_w</p:attrName>
                                        </p:attrNameLst>
                                      </p:cBhvr>
                                      <p:tavLst>
                                        <p:tav tm="0">
                                          <p:val>
                                            <p:fltVal val="0"/>
                                          </p:val>
                                        </p:tav>
                                        <p:tav tm="100000">
                                          <p:val>
                                            <p:strVal val="#ppt_w"/>
                                          </p:val>
                                        </p:tav>
                                      </p:tavLst>
                                    </p:anim>
                                    <p:anim calcmode="lin" valueType="num">
                                      <p:cBhvr>
                                        <p:cTn id="523" dur="50" fill="hold"/>
                                        <p:tgtEl>
                                          <p:spTgt spid="62"/>
                                        </p:tgtEl>
                                        <p:attrNameLst>
                                          <p:attrName>ppt_h</p:attrName>
                                        </p:attrNameLst>
                                      </p:cBhvr>
                                      <p:tavLst>
                                        <p:tav tm="0">
                                          <p:val>
                                            <p:fltVal val="0"/>
                                          </p:val>
                                        </p:tav>
                                        <p:tav tm="100000">
                                          <p:val>
                                            <p:strVal val="#ppt_h"/>
                                          </p:val>
                                        </p:tav>
                                      </p:tavLst>
                                    </p:anim>
                                  </p:childTnLst>
                                </p:cTn>
                              </p:par>
                            </p:childTnLst>
                          </p:cTn>
                        </p:par>
                        <p:par>
                          <p:cTn id="524" fill="hold">
                            <p:stCondLst>
                              <p:cond delay="5200"/>
                            </p:stCondLst>
                            <p:childTnLst>
                              <p:par>
                                <p:cTn id="525" presetID="23" presetClass="entr" presetSubtype="16" fill="hold" grpId="0" nodeType="afterEffect">
                                  <p:stCondLst>
                                    <p:cond delay="0"/>
                                  </p:stCondLst>
                                  <p:childTnLst>
                                    <p:set>
                                      <p:cBhvr>
                                        <p:cTn id="526" dur="1" fill="hold">
                                          <p:stCondLst>
                                            <p:cond delay="0"/>
                                          </p:stCondLst>
                                        </p:cTn>
                                        <p:tgtEl>
                                          <p:spTgt spid="66"/>
                                        </p:tgtEl>
                                        <p:attrNameLst>
                                          <p:attrName>style.visibility</p:attrName>
                                        </p:attrNameLst>
                                      </p:cBhvr>
                                      <p:to>
                                        <p:strVal val="visible"/>
                                      </p:to>
                                    </p:set>
                                    <p:anim calcmode="lin" valueType="num">
                                      <p:cBhvr>
                                        <p:cTn id="527" dur="50" fill="hold"/>
                                        <p:tgtEl>
                                          <p:spTgt spid="66"/>
                                        </p:tgtEl>
                                        <p:attrNameLst>
                                          <p:attrName>ppt_w</p:attrName>
                                        </p:attrNameLst>
                                      </p:cBhvr>
                                      <p:tavLst>
                                        <p:tav tm="0">
                                          <p:val>
                                            <p:fltVal val="0"/>
                                          </p:val>
                                        </p:tav>
                                        <p:tav tm="100000">
                                          <p:val>
                                            <p:strVal val="#ppt_w"/>
                                          </p:val>
                                        </p:tav>
                                      </p:tavLst>
                                    </p:anim>
                                    <p:anim calcmode="lin" valueType="num">
                                      <p:cBhvr>
                                        <p:cTn id="528" dur="50" fill="hold"/>
                                        <p:tgtEl>
                                          <p:spTgt spid="66"/>
                                        </p:tgtEl>
                                        <p:attrNameLst>
                                          <p:attrName>ppt_h</p:attrName>
                                        </p:attrNameLst>
                                      </p:cBhvr>
                                      <p:tavLst>
                                        <p:tav tm="0">
                                          <p:val>
                                            <p:fltVal val="0"/>
                                          </p:val>
                                        </p:tav>
                                        <p:tav tm="100000">
                                          <p:val>
                                            <p:strVal val="#ppt_h"/>
                                          </p:val>
                                        </p:tav>
                                      </p:tavLst>
                                    </p:anim>
                                  </p:childTnLst>
                                </p:cTn>
                              </p:par>
                            </p:childTnLst>
                          </p:cTn>
                        </p:par>
                        <p:par>
                          <p:cTn id="529" fill="hold">
                            <p:stCondLst>
                              <p:cond delay="5250"/>
                            </p:stCondLst>
                            <p:childTnLst>
                              <p:par>
                                <p:cTn id="530" presetID="23" presetClass="entr" presetSubtype="16" fill="hold" grpId="0" nodeType="afterEffect">
                                  <p:stCondLst>
                                    <p:cond delay="0"/>
                                  </p:stCondLst>
                                  <p:childTnLst>
                                    <p:set>
                                      <p:cBhvr>
                                        <p:cTn id="531" dur="1" fill="hold">
                                          <p:stCondLst>
                                            <p:cond delay="0"/>
                                          </p:stCondLst>
                                        </p:cTn>
                                        <p:tgtEl>
                                          <p:spTgt spid="70"/>
                                        </p:tgtEl>
                                        <p:attrNameLst>
                                          <p:attrName>style.visibility</p:attrName>
                                        </p:attrNameLst>
                                      </p:cBhvr>
                                      <p:to>
                                        <p:strVal val="visible"/>
                                      </p:to>
                                    </p:set>
                                    <p:anim calcmode="lin" valueType="num">
                                      <p:cBhvr>
                                        <p:cTn id="532" dur="50" fill="hold"/>
                                        <p:tgtEl>
                                          <p:spTgt spid="70"/>
                                        </p:tgtEl>
                                        <p:attrNameLst>
                                          <p:attrName>ppt_w</p:attrName>
                                        </p:attrNameLst>
                                      </p:cBhvr>
                                      <p:tavLst>
                                        <p:tav tm="0">
                                          <p:val>
                                            <p:fltVal val="0"/>
                                          </p:val>
                                        </p:tav>
                                        <p:tav tm="100000">
                                          <p:val>
                                            <p:strVal val="#ppt_w"/>
                                          </p:val>
                                        </p:tav>
                                      </p:tavLst>
                                    </p:anim>
                                    <p:anim calcmode="lin" valueType="num">
                                      <p:cBhvr>
                                        <p:cTn id="533" dur="50" fill="hold"/>
                                        <p:tgtEl>
                                          <p:spTgt spid="70"/>
                                        </p:tgtEl>
                                        <p:attrNameLst>
                                          <p:attrName>ppt_h</p:attrName>
                                        </p:attrNameLst>
                                      </p:cBhvr>
                                      <p:tavLst>
                                        <p:tav tm="0">
                                          <p:val>
                                            <p:fltVal val="0"/>
                                          </p:val>
                                        </p:tav>
                                        <p:tav tm="100000">
                                          <p:val>
                                            <p:strVal val="#ppt_h"/>
                                          </p:val>
                                        </p:tav>
                                      </p:tavLst>
                                    </p:anim>
                                  </p:childTnLst>
                                </p:cTn>
                              </p:par>
                            </p:childTnLst>
                          </p:cTn>
                        </p:par>
                        <p:par>
                          <p:cTn id="534" fill="hold">
                            <p:stCondLst>
                              <p:cond delay="5300"/>
                            </p:stCondLst>
                            <p:childTnLst>
                              <p:par>
                                <p:cTn id="535" presetID="23" presetClass="entr" presetSubtype="16" fill="hold" grpId="0" nodeType="afterEffect">
                                  <p:stCondLst>
                                    <p:cond delay="0"/>
                                  </p:stCondLst>
                                  <p:childTnLst>
                                    <p:set>
                                      <p:cBhvr>
                                        <p:cTn id="536" dur="1" fill="hold">
                                          <p:stCondLst>
                                            <p:cond delay="0"/>
                                          </p:stCondLst>
                                        </p:cTn>
                                        <p:tgtEl>
                                          <p:spTgt spid="71"/>
                                        </p:tgtEl>
                                        <p:attrNameLst>
                                          <p:attrName>style.visibility</p:attrName>
                                        </p:attrNameLst>
                                      </p:cBhvr>
                                      <p:to>
                                        <p:strVal val="visible"/>
                                      </p:to>
                                    </p:set>
                                    <p:anim calcmode="lin" valueType="num">
                                      <p:cBhvr>
                                        <p:cTn id="537" dur="50" fill="hold"/>
                                        <p:tgtEl>
                                          <p:spTgt spid="71"/>
                                        </p:tgtEl>
                                        <p:attrNameLst>
                                          <p:attrName>ppt_w</p:attrName>
                                        </p:attrNameLst>
                                      </p:cBhvr>
                                      <p:tavLst>
                                        <p:tav tm="0">
                                          <p:val>
                                            <p:fltVal val="0"/>
                                          </p:val>
                                        </p:tav>
                                        <p:tav tm="100000">
                                          <p:val>
                                            <p:strVal val="#ppt_w"/>
                                          </p:val>
                                        </p:tav>
                                      </p:tavLst>
                                    </p:anim>
                                    <p:anim calcmode="lin" valueType="num">
                                      <p:cBhvr>
                                        <p:cTn id="538" dur="50" fill="hold"/>
                                        <p:tgtEl>
                                          <p:spTgt spid="71"/>
                                        </p:tgtEl>
                                        <p:attrNameLst>
                                          <p:attrName>ppt_h</p:attrName>
                                        </p:attrNameLst>
                                      </p:cBhvr>
                                      <p:tavLst>
                                        <p:tav tm="0">
                                          <p:val>
                                            <p:fltVal val="0"/>
                                          </p:val>
                                        </p:tav>
                                        <p:tav tm="100000">
                                          <p:val>
                                            <p:strVal val="#ppt_h"/>
                                          </p:val>
                                        </p:tav>
                                      </p:tavLst>
                                    </p:anim>
                                  </p:childTnLst>
                                </p:cTn>
                              </p:par>
                            </p:childTnLst>
                          </p:cTn>
                        </p:par>
                        <p:par>
                          <p:cTn id="539" fill="hold">
                            <p:stCondLst>
                              <p:cond delay="5350"/>
                            </p:stCondLst>
                            <p:childTnLst>
                              <p:par>
                                <p:cTn id="540" presetID="23" presetClass="entr" presetSubtype="16" fill="hold" grpId="0" nodeType="afterEffect">
                                  <p:stCondLst>
                                    <p:cond delay="0"/>
                                  </p:stCondLst>
                                  <p:childTnLst>
                                    <p:set>
                                      <p:cBhvr>
                                        <p:cTn id="541" dur="1" fill="hold">
                                          <p:stCondLst>
                                            <p:cond delay="0"/>
                                          </p:stCondLst>
                                        </p:cTn>
                                        <p:tgtEl>
                                          <p:spTgt spid="74"/>
                                        </p:tgtEl>
                                        <p:attrNameLst>
                                          <p:attrName>style.visibility</p:attrName>
                                        </p:attrNameLst>
                                      </p:cBhvr>
                                      <p:to>
                                        <p:strVal val="visible"/>
                                      </p:to>
                                    </p:set>
                                    <p:anim calcmode="lin" valueType="num">
                                      <p:cBhvr>
                                        <p:cTn id="542" dur="50" fill="hold"/>
                                        <p:tgtEl>
                                          <p:spTgt spid="74"/>
                                        </p:tgtEl>
                                        <p:attrNameLst>
                                          <p:attrName>ppt_w</p:attrName>
                                        </p:attrNameLst>
                                      </p:cBhvr>
                                      <p:tavLst>
                                        <p:tav tm="0">
                                          <p:val>
                                            <p:fltVal val="0"/>
                                          </p:val>
                                        </p:tav>
                                        <p:tav tm="100000">
                                          <p:val>
                                            <p:strVal val="#ppt_w"/>
                                          </p:val>
                                        </p:tav>
                                      </p:tavLst>
                                    </p:anim>
                                    <p:anim calcmode="lin" valueType="num">
                                      <p:cBhvr>
                                        <p:cTn id="543" dur="50" fill="hold"/>
                                        <p:tgtEl>
                                          <p:spTgt spid="74"/>
                                        </p:tgtEl>
                                        <p:attrNameLst>
                                          <p:attrName>ppt_h</p:attrName>
                                        </p:attrNameLst>
                                      </p:cBhvr>
                                      <p:tavLst>
                                        <p:tav tm="0">
                                          <p:val>
                                            <p:fltVal val="0"/>
                                          </p:val>
                                        </p:tav>
                                        <p:tav tm="100000">
                                          <p:val>
                                            <p:strVal val="#ppt_h"/>
                                          </p:val>
                                        </p:tav>
                                      </p:tavLst>
                                    </p:anim>
                                  </p:childTnLst>
                                </p:cTn>
                              </p:par>
                            </p:childTnLst>
                          </p:cTn>
                        </p:par>
                        <p:par>
                          <p:cTn id="544" fill="hold">
                            <p:stCondLst>
                              <p:cond delay="5400"/>
                            </p:stCondLst>
                            <p:childTnLst>
                              <p:par>
                                <p:cTn id="545" presetID="23" presetClass="entr" presetSubtype="16" fill="hold" grpId="0" nodeType="afterEffect">
                                  <p:stCondLst>
                                    <p:cond delay="0"/>
                                  </p:stCondLst>
                                  <p:childTnLst>
                                    <p:set>
                                      <p:cBhvr>
                                        <p:cTn id="546" dur="1" fill="hold">
                                          <p:stCondLst>
                                            <p:cond delay="0"/>
                                          </p:stCondLst>
                                        </p:cTn>
                                        <p:tgtEl>
                                          <p:spTgt spid="76"/>
                                        </p:tgtEl>
                                        <p:attrNameLst>
                                          <p:attrName>style.visibility</p:attrName>
                                        </p:attrNameLst>
                                      </p:cBhvr>
                                      <p:to>
                                        <p:strVal val="visible"/>
                                      </p:to>
                                    </p:set>
                                    <p:anim calcmode="lin" valueType="num">
                                      <p:cBhvr>
                                        <p:cTn id="547" dur="50" fill="hold"/>
                                        <p:tgtEl>
                                          <p:spTgt spid="76"/>
                                        </p:tgtEl>
                                        <p:attrNameLst>
                                          <p:attrName>ppt_w</p:attrName>
                                        </p:attrNameLst>
                                      </p:cBhvr>
                                      <p:tavLst>
                                        <p:tav tm="0">
                                          <p:val>
                                            <p:fltVal val="0"/>
                                          </p:val>
                                        </p:tav>
                                        <p:tav tm="100000">
                                          <p:val>
                                            <p:strVal val="#ppt_w"/>
                                          </p:val>
                                        </p:tav>
                                      </p:tavLst>
                                    </p:anim>
                                    <p:anim calcmode="lin" valueType="num">
                                      <p:cBhvr>
                                        <p:cTn id="548" dur="50" fill="hold"/>
                                        <p:tgtEl>
                                          <p:spTgt spid="76"/>
                                        </p:tgtEl>
                                        <p:attrNameLst>
                                          <p:attrName>ppt_h</p:attrName>
                                        </p:attrNameLst>
                                      </p:cBhvr>
                                      <p:tavLst>
                                        <p:tav tm="0">
                                          <p:val>
                                            <p:fltVal val="0"/>
                                          </p:val>
                                        </p:tav>
                                        <p:tav tm="100000">
                                          <p:val>
                                            <p:strVal val="#ppt_h"/>
                                          </p:val>
                                        </p:tav>
                                      </p:tavLst>
                                    </p:anim>
                                  </p:childTnLst>
                                </p:cTn>
                              </p:par>
                            </p:childTnLst>
                          </p:cTn>
                        </p:par>
                        <p:par>
                          <p:cTn id="549" fill="hold">
                            <p:stCondLst>
                              <p:cond delay="5450"/>
                            </p:stCondLst>
                            <p:childTnLst>
                              <p:par>
                                <p:cTn id="550" presetID="23" presetClass="entr" presetSubtype="16" fill="hold" grpId="0" nodeType="afterEffect">
                                  <p:stCondLst>
                                    <p:cond delay="0"/>
                                  </p:stCondLst>
                                  <p:childTnLst>
                                    <p:set>
                                      <p:cBhvr>
                                        <p:cTn id="551" dur="1" fill="hold">
                                          <p:stCondLst>
                                            <p:cond delay="0"/>
                                          </p:stCondLst>
                                        </p:cTn>
                                        <p:tgtEl>
                                          <p:spTgt spid="77"/>
                                        </p:tgtEl>
                                        <p:attrNameLst>
                                          <p:attrName>style.visibility</p:attrName>
                                        </p:attrNameLst>
                                      </p:cBhvr>
                                      <p:to>
                                        <p:strVal val="visible"/>
                                      </p:to>
                                    </p:set>
                                    <p:anim calcmode="lin" valueType="num">
                                      <p:cBhvr>
                                        <p:cTn id="552" dur="50" fill="hold"/>
                                        <p:tgtEl>
                                          <p:spTgt spid="77"/>
                                        </p:tgtEl>
                                        <p:attrNameLst>
                                          <p:attrName>ppt_w</p:attrName>
                                        </p:attrNameLst>
                                      </p:cBhvr>
                                      <p:tavLst>
                                        <p:tav tm="0">
                                          <p:val>
                                            <p:fltVal val="0"/>
                                          </p:val>
                                        </p:tav>
                                        <p:tav tm="100000">
                                          <p:val>
                                            <p:strVal val="#ppt_w"/>
                                          </p:val>
                                        </p:tav>
                                      </p:tavLst>
                                    </p:anim>
                                    <p:anim calcmode="lin" valueType="num">
                                      <p:cBhvr>
                                        <p:cTn id="553" dur="50" fill="hold"/>
                                        <p:tgtEl>
                                          <p:spTgt spid="77"/>
                                        </p:tgtEl>
                                        <p:attrNameLst>
                                          <p:attrName>ppt_h</p:attrName>
                                        </p:attrNameLst>
                                      </p:cBhvr>
                                      <p:tavLst>
                                        <p:tav tm="0">
                                          <p:val>
                                            <p:fltVal val="0"/>
                                          </p:val>
                                        </p:tav>
                                        <p:tav tm="100000">
                                          <p:val>
                                            <p:strVal val="#ppt_h"/>
                                          </p:val>
                                        </p:tav>
                                      </p:tavLst>
                                    </p:anim>
                                  </p:childTnLst>
                                </p:cTn>
                              </p:par>
                            </p:childTnLst>
                          </p:cTn>
                        </p:par>
                        <p:par>
                          <p:cTn id="554" fill="hold">
                            <p:stCondLst>
                              <p:cond delay="5500"/>
                            </p:stCondLst>
                            <p:childTnLst>
                              <p:par>
                                <p:cTn id="555" presetID="23" presetClass="entr" presetSubtype="16" fill="hold" grpId="0" nodeType="afterEffect">
                                  <p:stCondLst>
                                    <p:cond delay="0"/>
                                  </p:stCondLst>
                                  <p:childTnLst>
                                    <p:set>
                                      <p:cBhvr>
                                        <p:cTn id="556" dur="1" fill="hold">
                                          <p:stCondLst>
                                            <p:cond delay="0"/>
                                          </p:stCondLst>
                                        </p:cTn>
                                        <p:tgtEl>
                                          <p:spTgt spid="79"/>
                                        </p:tgtEl>
                                        <p:attrNameLst>
                                          <p:attrName>style.visibility</p:attrName>
                                        </p:attrNameLst>
                                      </p:cBhvr>
                                      <p:to>
                                        <p:strVal val="visible"/>
                                      </p:to>
                                    </p:set>
                                    <p:anim calcmode="lin" valueType="num">
                                      <p:cBhvr>
                                        <p:cTn id="557" dur="50" fill="hold"/>
                                        <p:tgtEl>
                                          <p:spTgt spid="79"/>
                                        </p:tgtEl>
                                        <p:attrNameLst>
                                          <p:attrName>ppt_w</p:attrName>
                                        </p:attrNameLst>
                                      </p:cBhvr>
                                      <p:tavLst>
                                        <p:tav tm="0">
                                          <p:val>
                                            <p:fltVal val="0"/>
                                          </p:val>
                                        </p:tav>
                                        <p:tav tm="100000">
                                          <p:val>
                                            <p:strVal val="#ppt_w"/>
                                          </p:val>
                                        </p:tav>
                                      </p:tavLst>
                                    </p:anim>
                                    <p:anim calcmode="lin" valueType="num">
                                      <p:cBhvr>
                                        <p:cTn id="558" dur="50" fill="hold"/>
                                        <p:tgtEl>
                                          <p:spTgt spid="79"/>
                                        </p:tgtEl>
                                        <p:attrNameLst>
                                          <p:attrName>ppt_h</p:attrName>
                                        </p:attrNameLst>
                                      </p:cBhvr>
                                      <p:tavLst>
                                        <p:tav tm="0">
                                          <p:val>
                                            <p:fltVal val="0"/>
                                          </p:val>
                                        </p:tav>
                                        <p:tav tm="100000">
                                          <p:val>
                                            <p:strVal val="#ppt_h"/>
                                          </p:val>
                                        </p:tav>
                                      </p:tavLst>
                                    </p:anim>
                                  </p:childTnLst>
                                </p:cTn>
                              </p:par>
                            </p:childTnLst>
                          </p:cTn>
                        </p:par>
                        <p:par>
                          <p:cTn id="559" fill="hold">
                            <p:stCondLst>
                              <p:cond delay="5550"/>
                            </p:stCondLst>
                            <p:childTnLst>
                              <p:par>
                                <p:cTn id="560" presetID="23" presetClass="entr" presetSubtype="16" fill="hold" grpId="0" nodeType="afterEffect">
                                  <p:stCondLst>
                                    <p:cond delay="0"/>
                                  </p:stCondLst>
                                  <p:childTnLst>
                                    <p:set>
                                      <p:cBhvr>
                                        <p:cTn id="561" dur="1" fill="hold">
                                          <p:stCondLst>
                                            <p:cond delay="0"/>
                                          </p:stCondLst>
                                        </p:cTn>
                                        <p:tgtEl>
                                          <p:spTgt spid="81"/>
                                        </p:tgtEl>
                                        <p:attrNameLst>
                                          <p:attrName>style.visibility</p:attrName>
                                        </p:attrNameLst>
                                      </p:cBhvr>
                                      <p:to>
                                        <p:strVal val="visible"/>
                                      </p:to>
                                    </p:set>
                                    <p:anim calcmode="lin" valueType="num">
                                      <p:cBhvr>
                                        <p:cTn id="562" dur="50" fill="hold"/>
                                        <p:tgtEl>
                                          <p:spTgt spid="81"/>
                                        </p:tgtEl>
                                        <p:attrNameLst>
                                          <p:attrName>ppt_w</p:attrName>
                                        </p:attrNameLst>
                                      </p:cBhvr>
                                      <p:tavLst>
                                        <p:tav tm="0">
                                          <p:val>
                                            <p:fltVal val="0"/>
                                          </p:val>
                                        </p:tav>
                                        <p:tav tm="100000">
                                          <p:val>
                                            <p:strVal val="#ppt_w"/>
                                          </p:val>
                                        </p:tav>
                                      </p:tavLst>
                                    </p:anim>
                                    <p:anim calcmode="lin" valueType="num">
                                      <p:cBhvr>
                                        <p:cTn id="563" dur="50" fill="hold"/>
                                        <p:tgtEl>
                                          <p:spTgt spid="81"/>
                                        </p:tgtEl>
                                        <p:attrNameLst>
                                          <p:attrName>ppt_h</p:attrName>
                                        </p:attrNameLst>
                                      </p:cBhvr>
                                      <p:tavLst>
                                        <p:tav tm="0">
                                          <p:val>
                                            <p:fltVal val="0"/>
                                          </p:val>
                                        </p:tav>
                                        <p:tav tm="100000">
                                          <p:val>
                                            <p:strVal val="#ppt_h"/>
                                          </p:val>
                                        </p:tav>
                                      </p:tavLst>
                                    </p:anim>
                                  </p:childTnLst>
                                </p:cTn>
                              </p:par>
                            </p:childTnLst>
                          </p:cTn>
                        </p:par>
                        <p:par>
                          <p:cTn id="564" fill="hold">
                            <p:stCondLst>
                              <p:cond delay="5600"/>
                            </p:stCondLst>
                            <p:childTnLst>
                              <p:par>
                                <p:cTn id="565" presetID="23" presetClass="entr" presetSubtype="16" fill="hold" grpId="0" nodeType="afterEffect">
                                  <p:stCondLst>
                                    <p:cond delay="0"/>
                                  </p:stCondLst>
                                  <p:childTnLst>
                                    <p:set>
                                      <p:cBhvr>
                                        <p:cTn id="566" dur="1" fill="hold">
                                          <p:stCondLst>
                                            <p:cond delay="0"/>
                                          </p:stCondLst>
                                        </p:cTn>
                                        <p:tgtEl>
                                          <p:spTgt spid="83"/>
                                        </p:tgtEl>
                                        <p:attrNameLst>
                                          <p:attrName>style.visibility</p:attrName>
                                        </p:attrNameLst>
                                      </p:cBhvr>
                                      <p:to>
                                        <p:strVal val="visible"/>
                                      </p:to>
                                    </p:set>
                                    <p:anim calcmode="lin" valueType="num">
                                      <p:cBhvr>
                                        <p:cTn id="567" dur="50" fill="hold"/>
                                        <p:tgtEl>
                                          <p:spTgt spid="83"/>
                                        </p:tgtEl>
                                        <p:attrNameLst>
                                          <p:attrName>ppt_w</p:attrName>
                                        </p:attrNameLst>
                                      </p:cBhvr>
                                      <p:tavLst>
                                        <p:tav tm="0">
                                          <p:val>
                                            <p:fltVal val="0"/>
                                          </p:val>
                                        </p:tav>
                                        <p:tav tm="100000">
                                          <p:val>
                                            <p:strVal val="#ppt_w"/>
                                          </p:val>
                                        </p:tav>
                                      </p:tavLst>
                                    </p:anim>
                                    <p:anim calcmode="lin" valueType="num">
                                      <p:cBhvr>
                                        <p:cTn id="568" dur="50" fill="hold"/>
                                        <p:tgtEl>
                                          <p:spTgt spid="83"/>
                                        </p:tgtEl>
                                        <p:attrNameLst>
                                          <p:attrName>ppt_h</p:attrName>
                                        </p:attrNameLst>
                                      </p:cBhvr>
                                      <p:tavLst>
                                        <p:tav tm="0">
                                          <p:val>
                                            <p:fltVal val="0"/>
                                          </p:val>
                                        </p:tav>
                                        <p:tav tm="100000">
                                          <p:val>
                                            <p:strVal val="#ppt_h"/>
                                          </p:val>
                                        </p:tav>
                                      </p:tavLst>
                                    </p:anim>
                                  </p:childTnLst>
                                </p:cTn>
                              </p:par>
                            </p:childTnLst>
                          </p:cTn>
                        </p:par>
                        <p:par>
                          <p:cTn id="569" fill="hold">
                            <p:stCondLst>
                              <p:cond delay="5650"/>
                            </p:stCondLst>
                            <p:childTnLst>
                              <p:par>
                                <p:cTn id="570" presetID="23" presetClass="entr" presetSubtype="16" fill="hold" grpId="0" nodeType="afterEffect">
                                  <p:stCondLst>
                                    <p:cond delay="0"/>
                                  </p:stCondLst>
                                  <p:childTnLst>
                                    <p:set>
                                      <p:cBhvr>
                                        <p:cTn id="571" dur="1" fill="hold">
                                          <p:stCondLst>
                                            <p:cond delay="0"/>
                                          </p:stCondLst>
                                        </p:cTn>
                                        <p:tgtEl>
                                          <p:spTgt spid="501"/>
                                        </p:tgtEl>
                                        <p:attrNameLst>
                                          <p:attrName>style.visibility</p:attrName>
                                        </p:attrNameLst>
                                      </p:cBhvr>
                                      <p:to>
                                        <p:strVal val="visible"/>
                                      </p:to>
                                    </p:set>
                                    <p:anim calcmode="lin" valueType="num">
                                      <p:cBhvr>
                                        <p:cTn id="572" dur="50" fill="hold"/>
                                        <p:tgtEl>
                                          <p:spTgt spid="501"/>
                                        </p:tgtEl>
                                        <p:attrNameLst>
                                          <p:attrName>ppt_w</p:attrName>
                                        </p:attrNameLst>
                                      </p:cBhvr>
                                      <p:tavLst>
                                        <p:tav tm="0">
                                          <p:val>
                                            <p:fltVal val="0"/>
                                          </p:val>
                                        </p:tav>
                                        <p:tav tm="100000">
                                          <p:val>
                                            <p:strVal val="#ppt_w"/>
                                          </p:val>
                                        </p:tav>
                                      </p:tavLst>
                                    </p:anim>
                                    <p:anim calcmode="lin" valueType="num">
                                      <p:cBhvr>
                                        <p:cTn id="573" dur="50" fill="hold"/>
                                        <p:tgtEl>
                                          <p:spTgt spid="501"/>
                                        </p:tgtEl>
                                        <p:attrNameLst>
                                          <p:attrName>ppt_h</p:attrName>
                                        </p:attrNameLst>
                                      </p:cBhvr>
                                      <p:tavLst>
                                        <p:tav tm="0">
                                          <p:val>
                                            <p:fltVal val="0"/>
                                          </p:val>
                                        </p:tav>
                                        <p:tav tm="100000">
                                          <p:val>
                                            <p:strVal val="#ppt_h"/>
                                          </p:val>
                                        </p:tav>
                                      </p:tavLst>
                                    </p:anim>
                                  </p:childTnLst>
                                </p:cTn>
                              </p:par>
                            </p:childTnLst>
                          </p:cTn>
                        </p:par>
                        <p:par>
                          <p:cTn id="574" fill="hold">
                            <p:stCondLst>
                              <p:cond delay="5700"/>
                            </p:stCondLst>
                            <p:childTnLst>
                              <p:par>
                                <p:cTn id="575" presetID="23" presetClass="entr" presetSubtype="16" fill="hold" grpId="0" nodeType="afterEffect">
                                  <p:stCondLst>
                                    <p:cond delay="0"/>
                                  </p:stCondLst>
                                  <p:childTnLst>
                                    <p:set>
                                      <p:cBhvr>
                                        <p:cTn id="576" dur="1" fill="hold">
                                          <p:stCondLst>
                                            <p:cond delay="0"/>
                                          </p:stCondLst>
                                        </p:cTn>
                                        <p:tgtEl>
                                          <p:spTgt spid="502"/>
                                        </p:tgtEl>
                                        <p:attrNameLst>
                                          <p:attrName>style.visibility</p:attrName>
                                        </p:attrNameLst>
                                      </p:cBhvr>
                                      <p:to>
                                        <p:strVal val="visible"/>
                                      </p:to>
                                    </p:set>
                                    <p:anim calcmode="lin" valueType="num">
                                      <p:cBhvr>
                                        <p:cTn id="577" dur="50" fill="hold"/>
                                        <p:tgtEl>
                                          <p:spTgt spid="502"/>
                                        </p:tgtEl>
                                        <p:attrNameLst>
                                          <p:attrName>ppt_w</p:attrName>
                                        </p:attrNameLst>
                                      </p:cBhvr>
                                      <p:tavLst>
                                        <p:tav tm="0">
                                          <p:val>
                                            <p:fltVal val="0"/>
                                          </p:val>
                                        </p:tav>
                                        <p:tav tm="100000">
                                          <p:val>
                                            <p:strVal val="#ppt_w"/>
                                          </p:val>
                                        </p:tav>
                                      </p:tavLst>
                                    </p:anim>
                                    <p:anim calcmode="lin" valueType="num">
                                      <p:cBhvr>
                                        <p:cTn id="578" dur="50" fill="hold"/>
                                        <p:tgtEl>
                                          <p:spTgt spid="502"/>
                                        </p:tgtEl>
                                        <p:attrNameLst>
                                          <p:attrName>ppt_h</p:attrName>
                                        </p:attrNameLst>
                                      </p:cBhvr>
                                      <p:tavLst>
                                        <p:tav tm="0">
                                          <p:val>
                                            <p:fltVal val="0"/>
                                          </p:val>
                                        </p:tav>
                                        <p:tav tm="100000">
                                          <p:val>
                                            <p:strVal val="#ppt_h"/>
                                          </p:val>
                                        </p:tav>
                                      </p:tavLst>
                                    </p:anim>
                                  </p:childTnLst>
                                </p:cTn>
                              </p:par>
                            </p:childTnLst>
                          </p:cTn>
                        </p:par>
                        <p:par>
                          <p:cTn id="579" fill="hold">
                            <p:stCondLst>
                              <p:cond delay="5750"/>
                            </p:stCondLst>
                            <p:childTnLst>
                              <p:par>
                                <p:cTn id="580" presetID="23" presetClass="entr" presetSubtype="16" fill="hold" grpId="0" nodeType="afterEffect">
                                  <p:stCondLst>
                                    <p:cond delay="0"/>
                                  </p:stCondLst>
                                  <p:childTnLst>
                                    <p:set>
                                      <p:cBhvr>
                                        <p:cTn id="581" dur="1" fill="hold">
                                          <p:stCondLst>
                                            <p:cond delay="0"/>
                                          </p:stCondLst>
                                        </p:cTn>
                                        <p:tgtEl>
                                          <p:spTgt spid="503"/>
                                        </p:tgtEl>
                                        <p:attrNameLst>
                                          <p:attrName>style.visibility</p:attrName>
                                        </p:attrNameLst>
                                      </p:cBhvr>
                                      <p:to>
                                        <p:strVal val="visible"/>
                                      </p:to>
                                    </p:set>
                                    <p:anim calcmode="lin" valueType="num">
                                      <p:cBhvr>
                                        <p:cTn id="582" dur="50" fill="hold"/>
                                        <p:tgtEl>
                                          <p:spTgt spid="503"/>
                                        </p:tgtEl>
                                        <p:attrNameLst>
                                          <p:attrName>ppt_w</p:attrName>
                                        </p:attrNameLst>
                                      </p:cBhvr>
                                      <p:tavLst>
                                        <p:tav tm="0">
                                          <p:val>
                                            <p:fltVal val="0"/>
                                          </p:val>
                                        </p:tav>
                                        <p:tav tm="100000">
                                          <p:val>
                                            <p:strVal val="#ppt_w"/>
                                          </p:val>
                                        </p:tav>
                                      </p:tavLst>
                                    </p:anim>
                                    <p:anim calcmode="lin" valueType="num">
                                      <p:cBhvr>
                                        <p:cTn id="583" dur="50" fill="hold"/>
                                        <p:tgtEl>
                                          <p:spTgt spid="503"/>
                                        </p:tgtEl>
                                        <p:attrNameLst>
                                          <p:attrName>ppt_h</p:attrName>
                                        </p:attrNameLst>
                                      </p:cBhvr>
                                      <p:tavLst>
                                        <p:tav tm="0">
                                          <p:val>
                                            <p:fltVal val="0"/>
                                          </p:val>
                                        </p:tav>
                                        <p:tav tm="100000">
                                          <p:val>
                                            <p:strVal val="#ppt_h"/>
                                          </p:val>
                                        </p:tav>
                                      </p:tavLst>
                                    </p:anim>
                                  </p:childTnLst>
                                </p:cTn>
                              </p:par>
                            </p:childTnLst>
                          </p:cTn>
                        </p:par>
                        <p:par>
                          <p:cTn id="584" fill="hold">
                            <p:stCondLst>
                              <p:cond delay="5800"/>
                            </p:stCondLst>
                            <p:childTnLst>
                              <p:par>
                                <p:cTn id="585" presetID="23" presetClass="entr" presetSubtype="16" fill="hold" grpId="0" nodeType="afterEffect">
                                  <p:stCondLst>
                                    <p:cond delay="0"/>
                                  </p:stCondLst>
                                  <p:childTnLst>
                                    <p:set>
                                      <p:cBhvr>
                                        <p:cTn id="586" dur="1" fill="hold">
                                          <p:stCondLst>
                                            <p:cond delay="0"/>
                                          </p:stCondLst>
                                        </p:cTn>
                                        <p:tgtEl>
                                          <p:spTgt spid="504"/>
                                        </p:tgtEl>
                                        <p:attrNameLst>
                                          <p:attrName>style.visibility</p:attrName>
                                        </p:attrNameLst>
                                      </p:cBhvr>
                                      <p:to>
                                        <p:strVal val="visible"/>
                                      </p:to>
                                    </p:set>
                                    <p:anim calcmode="lin" valueType="num">
                                      <p:cBhvr>
                                        <p:cTn id="587" dur="50" fill="hold"/>
                                        <p:tgtEl>
                                          <p:spTgt spid="504"/>
                                        </p:tgtEl>
                                        <p:attrNameLst>
                                          <p:attrName>ppt_w</p:attrName>
                                        </p:attrNameLst>
                                      </p:cBhvr>
                                      <p:tavLst>
                                        <p:tav tm="0">
                                          <p:val>
                                            <p:fltVal val="0"/>
                                          </p:val>
                                        </p:tav>
                                        <p:tav tm="100000">
                                          <p:val>
                                            <p:strVal val="#ppt_w"/>
                                          </p:val>
                                        </p:tav>
                                      </p:tavLst>
                                    </p:anim>
                                    <p:anim calcmode="lin" valueType="num">
                                      <p:cBhvr>
                                        <p:cTn id="588" dur="50" fill="hold"/>
                                        <p:tgtEl>
                                          <p:spTgt spid="5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2" grpId="0" animBg="1"/>
      <p:bldP spid="23" grpId="0" animBg="1"/>
      <p:bldP spid="25" grpId="0" animBg="1"/>
      <p:bldP spid="27" grpId="0" animBg="1"/>
      <p:bldP spid="28" grpId="0" animBg="1"/>
      <p:bldP spid="30" grpId="0" animBg="1"/>
      <p:bldP spid="31"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7" grpId="0" animBg="1"/>
      <p:bldP spid="62" grpId="0" animBg="1"/>
      <p:bldP spid="63" grpId="0" animBg="1"/>
      <p:bldP spid="66" grpId="0" animBg="1"/>
      <p:bldP spid="70" grpId="0" animBg="1"/>
      <p:bldP spid="71" grpId="0" animBg="1"/>
      <p:bldP spid="74" grpId="0" animBg="1"/>
      <p:bldP spid="76" grpId="0" animBg="1"/>
      <p:bldP spid="77" grpId="0" animBg="1"/>
      <p:bldP spid="79" grpId="0" animBg="1"/>
      <p:bldP spid="81" grpId="0" animBg="1"/>
      <p:bldP spid="83" grpId="0" animBg="1"/>
      <p:bldP spid="84" grpId="0" animBg="1"/>
      <p:bldP spid="85" grpId="0" animBg="1"/>
      <p:bldP spid="86" grpId="0" animBg="1"/>
      <p:bldP spid="87" grpId="0" animBg="1"/>
      <p:bldP spid="88" grpId="0" animBg="1"/>
      <p:bldP spid="89" grpId="0" animBg="1"/>
      <p:bldP spid="90" grpId="0" animBg="1"/>
      <p:bldP spid="94" grpId="0" animBg="1"/>
      <p:bldP spid="102" grpId="0" animBg="1"/>
      <p:bldP spid="104" grpId="0" animBg="1"/>
      <p:bldP spid="105" grpId="0" animBg="1"/>
      <p:bldP spid="109" grpId="0" animBg="1"/>
      <p:bldP spid="112" grpId="0" animBg="1"/>
      <p:bldP spid="113" grpId="0" animBg="1"/>
      <p:bldP spid="115" grpId="0" animBg="1"/>
      <p:bldP spid="116"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4" grpId="0" animBg="1"/>
      <p:bldP spid="195" grpId="0" animBg="1"/>
      <p:bldP spid="196" grpId="0" animBg="1"/>
      <p:bldP spid="226" grpId="0" animBg="1"/>
      <p:bldP spid="227" grpId="0" animBg="1"/>
      <p:bldP spid="229" grpId="0" animBg="1"/>
      <p:bldP spid="231" grpId="0" animBg="1"/>
      <p:bldP spid="234" grpId="0" animBg="1"/>
      <p:bldP spid="235" grpId="0" animBg="1"/>
      <p:bldP spid="238" grpId="0" animBg="1"/>
      <p:bldP spid="322" grpId="0" animBg="1"/>
      <p:bldP spid="324" grpId="0" animBg="1"/>
      <p:bldP spid="325" grpId="0" animBg="1"/>
      <p:bldP spid="326" grpId="0" animBg="1"/>
      <p:bldP spid="327" grpId="0" animBg="1"/>
      <p:bldP spid="370" grpId="0" animBg="1"/>
      <p:bldP spid="372" grpId="0" animBg="1"/>
      <p:bldP spid="373" grpId="0" animBg="1"/>
      <p:bldP spid="374" grpId="0" animBg="1"/>
      <p:bldP spid="375" grpId="0" animBg="1"/>
      <p:bldP spid="376" grpId="0" animBg="1"/>
      <p:bldP spid="447"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bg2"/>
        </a:solidFill>
        <a:effectLst/>
      </p:bgPr>
    </p:bg>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104036B1-990D-6B49-B5DA-6F4B63CAA7B1}"/>
              </a:ext>
            </a:extLst>
          </p:cNvPr>
          <p:cNvSpPr/>
          <p:nvPr userDrawn="1"/>
        </p:nvSpPr>
        <p:spPr>
          <a:xfrm>
            <a:off x="7308546"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C70DF52C-8960-ED42-A88F-D69A1E0CEC8E}"/>
              </a:ext>
            </a:extLst>
          </p:cNvPr>
          <p:cNvSpPr/>
          <p:nvPr userDrawn="1"/>
        </p:nvSpPr>
        <p:spPr>
          <a:xfrm rot="10800000">
            <a:off x="7503330"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1B88917-33F7-9A43-A9D5-BEBCBA7FABB6}"/>
              </a:ext>
            </a:extLst>
          </p:cNvPr>
          <p:cNvSpPr/>
          <p:nvPr userDrawn="1"/>
        </p:nvSpPr>
        <p:spPr>
          <a:xfrm rot="10800000">
            <a:off x="7892898"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882E7561-D625-AD41-BE10-60C346C502D2}"/>
              </a:ext>
            </a:extLst>
          </p:cNvPr>
          <p:cNvSpPr/>
          <p:nvPr userDrawn="1"/>
        </p:nvSpPr>
        <p:spPr>
          <a:xfrm rot="10800000">
            <a:off x="8280922" y="15663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D068D2EA-54E0-2649-8298-A123353BD64D}"/>
              </a:ext>
            </a:extLst>
          </p:cNvPr>
          <p:cNvSpPr/>
          <p:nvPr userDrawn="1"/>
        </p:nvSpPr>
        <p:spPr>
          <a:xfrm>
            <a:off x="8478213" y="16070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63C3EA6F-8F5A-074A-A5ED-57FFB553BFAF}"/>
              </a:ext>
            </a:extLst>
          </p:cNvPr>
          <p:cNvSpPr/>
          <p:nvPr userDrawn="1"/>
        </p:nvSpPr>
        <p:spPr>
          <a:xfrm rot="10800000">
            <a:off x="8481914" y="12147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172E86C1-1B22-8F4D-942A-32B31CE1FDFE}"/>
              </a:ext>
            </a:extLst>
          </p:cNvPr>
          <p:cNvSpPr/>
          <p:nvPr userDrawn="1"/>
        </p:nvSpPr>
        <p:spPr>
          <a:xfrm>
            <a:off x="6135455"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6E613175-DB7C-2543-8A2C-32C687052C0A}"/>
              </a:ext>
            </a:extLst>
          </p:cNvPr>
          <p:cNvSpPr/>
          <p:nvPr userDrawn="1"/>
        </p:nvSpPr>
        <p:spPr>
          <a:xfrm>
            <a:off x="6526842"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C87DADA6-F9BB-A34A-9B25-244C2DA9EAAB}"/>
              </a:ext>
            </a:extLst>
          </p:cNvPr>
          <p:cNvSpPr/>
          <p:nvPr userDrawn="1"/>
        </p:nvSpPr>
        <p:spPr>
          <a:xfrm>
            <a:off x="6332395"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1C44FFC0-43B5-FD4A-B3DD-5268390829AF}"/>
              </a:ext>
            </a:extLst>
          </p:cNvPr>
          <p:cNvSpPr/>
          <p:nvPr userDrawn="1"/>
        </p:nvSpPr>
        <p:spPr>
          <a:xfrm rot="10800000">
            <a:off x="5942827" y="228069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280C5B87-FB61-D242-99CE-6673C00010F7}"/>
              </a:ext>
            </a:extLst>
          </p:cNvPr>
          <p:cNvSpPr/>
          <p:nvPr userDrawn="1"/>
        </p:nvSpPr>
        <p:spPr>
          <a:xfrm>
            <a:off x="6720419" y="195990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C8FA5527-2092-5340-9393-F03F4DEA570F}"/>
              </a:ext>
            </a:extLst>
          </p:cNvPr>
          <p:cNvSpPr/>
          <p:nvPr userDrawn="1"/>
        </p:nvSpPr>
        <p:spPr>
          <a:xfrm>
            <a:off x="6917710" y="23172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89244A69-5FB7-0041-8BEB-267389F62343}"/>
              </a:ext>
            </a:extLst>
          </p:cNvPr>
          <p:cNvSpPr/>
          <p:nvPr userDrawn="1"/>
        </p:nvSpPr>
        <p:spPr>
          <a:xfrm rot="10800000">
            <a:off x="6921411" y="19249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A76D9536-B459-204F-A3AA-F024474A1A55}"/>
              </a:ext>
            </a:extLst>
          </p:cNvPr>
          <p:cNvSpPr/>
          <p:nvPr userDrawn="1"/>
        </p:nvSpPr>
        <p:spPr>
          <a:xfrm>
            <a:off x="7308546"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663C39A2-DC36-5F44-87D6-E60E9DCACC62}"/>
              </a:ext>
            </a:extLst>
          </p:cNvPr>
          <p:cNvSpPr/>
          <p:nvPr userDrawn="1"/>
        </p:nvSpPr>
        <p:spPr>
          <a:xfrm>
            <a:off x="7695958"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5ED3C364-0023-2B44-9A81-78AABD7991A1}"/>
              </a:ext>
            </a:extLst>
          </p:cNvPr>
          <p:cNvSpPr/>
          <p:nvPr userDrawn="1"/>
        </p:nvSpPr>
        <p:spPr>
          <a:xfrm>
            <a:off x="8087345"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9D3C444C-7D16-F548-9304-7F0A9581CF16}"/>
              </a:ext>
            </a:extLst>
          </p:cNvPr>
          <p:cNvSpPr/>
          <p:nvPr userDrawn="1"/>
        </p:nvSpPr>
        <p:spPr>
          <a:xfrm>
            <a:off x="7503330"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87512F74-CDD8-5249-9FC8-A764192502A9}"/>
              </a:ext>
            </a:extLst>
          </p:cNvPr>
          <p:cNvSpPr/>
          <p:nvPr userDrawn="1"/>
        </p:nvSpPr>
        <p:spPr>
          <a:xfrm>
            <a:off x="7892898"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CEAF3983-79F3-AF46-ACA3-C724D4AD55F4}"/>
              </a:ext>
            </a:extLst>
          </p:cNvPr>
          <p:cNvSpPr/>
          <p:nvPr userDrawn="1"/>
        </p:nvSpPr>
        <p:spPr>
          <a:xfrm rot="10800000">
            <a:off x="7503330" y="228069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8A96A84F-E3DA-1444-81F8-281E12631016}"/>
              </a:ext>
            </a:extLst>
          </p:cNvPr>
          <p:cNvSpPr/>
          <p:nvPr userDrawn="1"/>
        </p:nvSpPr>
        <p:spPr>
          <a:xfrm rot="10800000">
            <a:off x="8083981" y="19220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3BC5588C-9517-BF46-BEED-2A54A5B3AC44}"/>
              </a:ext>
            </a:extLst>
          </p:cNvPr>
          <p:cNvSpPr/>
          <p:nvPr userDrawn="1"/>
        </p:nvSpPr>
        <p:spPr>
          <a:xfrm rot="10800000">
            <a:off x="8280922" y="227657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77D12629-8585-0746-9386-482F3F630643}"/>
              </a:ext>
            </a:extLst>
          </p:cNvPr>
          <p:cNvSpPr/>
          <p:nvPr userDrawn="1"/>
        </p:nvSpPr>
        <p:spPr>
          <a:xfrm>
            <a:off x="8280922" y="195990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EB7E2B4F-08DF-6949-BCD1-41CC49167BF4}"/>
              </a:ext>
            </a:extLst>
          </p:cNvPr>
          <p:cNvSpPr/>
          <p:nvPr userDrawn="1"/>
        </p:nvSpPr>
        <p:spPr>
          <a:xfrm rot="10800000">
            <a:off x="7307275" y="192290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580DE712-8AE2-DD45-8CB6-B4696C959BEA}"/>
              </a:ext>
            </a:extLst>
          </p:cNvPr>
          <p:cNvSpPr/>
          <p:nvPr userDrawn="1"/>
        </p:nvSpPr>
        <p:spPr>
          <a:xfrm>
            <a:off x="8478213" y="23172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EF415B9B-47B2-6E4C-869F-1F494F662C59}"/>
              </a:ext>
            </a:extLst>
          </p:cNvPr>
          <p:cNvSpPr/>
          <p:nvPr userDrawn="1"/>
        </p:nvSpPr>
        <p:spPr>
          <a:xfrm rot="10800000">
            <a:off x="8481914" y="19249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1D5EA614-7219-1B4C-B520-D2E6880E528A}"/>
              </a:ext>
            </a:extLst>
          </p:cNvPr>
          <p:cNvSpPr/>
          <p:nvPr userDrawn="1"/>
        </p:nvSpPr>
        <p:spPr>
          <a:xfrm>
            <a:off x="8876917"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7CE28B7B-D934-074F-B766-717776042D7E}"/>
              </a:ext>
            </a:extLst>
          </p:cNvPr>
          <p:cNvSpPr/>
          <p:nvPr userDrawn="1"/>
        </p:nvSpPr>
        <p:spPr>
          <a:xfrm>
            <a:off x="9264329"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FD54582B-E44B-C144-A87B-A6C61A22CE2F}"/>
              </a:ext>
            </a:extLst>
          </p:cNvPr>
          <p:cNvSpPr/>
          <p:nvPr userDrawn="1"/>
        </p:nvSpPr>
        <p:spPr>
          <a:xfrm>
            <a:off x="9655716"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80DF9763-960F-C94D-9F37-00B82A51578C}"/>
              </a:ext>
            </a:extLst>
          </p:cNvPr>
          <p:cNvSpPr/>
          <p:nvPr userDrawn="1"/>
        </p:nvSpPr>
        <p:spPr>
          <a:xfrm>
            <a:off x="9071701" y="12538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0158B87E-39B5-154B-9EB5-37B81FD6D06A}"/>
              </a:ext>
            </a:extLst>
          </p:cNvPr>
          <p:cNvSpPr/>
          <p:nvPr userDrawn="1"/>
        </p:nvSpPr>
        <p:spPr>
          <a:xfrm rot="10800000">
            <a:off x="9071701"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56DB4346-E632-4046-AD82-C3223FD374CE}"/>
              </a:ext>
            </a:extLst>
          </p:cNvPr>
          <p:cNvSpPr/>
          <p:nvPr userDrawn="1"/>
        </p:nvSpPr>
        <p:spPr>
          <a:xfrm rot="10800000">
            <a:off x="9461269"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AF5B03E9-5EA0-F546-985D-A580BEEFCE68}"/>
              </a:ext>
            </a:extLst>
          </p:cNvPr>
          <p:cNvSpPr/>
          <p:nvPr userDrawn="1"/>
        </p:nvSpPr>
        <p:spPr>
          <a:xfrm>
            <a:off x="9849293" y="12496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7AD290AD-9FD4-DF44-A150-F3A83A757921}"/>
              </a:ext>
            </a:extLst>
          </p:cNvPr>
          <p:cNvSpPr/>
          <p:nvPr userDrawn="1"/>
        </p:nvSpPr>
        <p:spPr>
          <a:xfrm>
            <a:off x="8683018" y="12504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CF4005C5-858C-2A41-907D-36415BB776C6}"/>
              </a:ext>
            </a:extLst>
          </p:cNvPr>
          <p:cNvSpPr/>
          <p:nvPr userDrawn="1"/>
        </p:nvSpPr>
        <p:spPr>
          <a:xfrm>
            <a:off x="10046584" y="16070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C1278CD5-D5EE-524C-8E88-7AB8C724AAF2}"/>
              </a:ext>
            </a:extLst>
          </p:cNvPr>
          <p:cNvSpPr/>
          <p:nvPr userDrawn="1"/>
        </p:nvSpPr>
        <p:spPr>
          <a:xfrm rot="10800000">
            <a:off x="10050285" y="12147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3DC12601-EF58-0548-9917-3C8F1249B503}"/>
              </a:ext>
            </a:extLst>
          </p:cNvPr>
          <p:cNvSpPr/>
          <p:nvPr userDrawn="1"/>
        </p:nvSpPr>
        <p:spPr>
          <a:xfrm>
            <a:off x="10437420"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74B082EE-E565-E34D-9066-7B6839EF1D59}"/>
              </a:ext>
            </a:extLst>
          </p:cNvPr>
          <p:cNvSpPr/>
          <p:nvPr userDrawn="1"/>
        </p:nvSpPr>
        <p:spPr>
          <a:xfrm>
            <a:off x="10824832"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iangle 42">
            <a:extLst>
              <a:ext uri="{FF2B5EF4-FFF2-40B4-BE49-F238E27FC236}">
                <a16:creationId xmlns:a16="http://schemas.microsoft.com/office/drawing/2014/main" id="{5C36E21A-607D-C04A-9A81-56F8351BEEC4}"/>
              </a:ext>
            </a:extLst>
          </p:cNvPr>
          <p:cNvSpPr/>
          <p:nvPr userDrawn="1"/>
        </p:nvSpPr>
        <p:spPr>
          <a:xfrm>
            <a:off x="11216219" y="16082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iangle 43">
            <a:extLst>
              <a:ext uri="{FF2B5EF4-FFF2-40B4-BE49-F238E27FC236}">
                <a16:creationId xmlns:a16="http://schemas.microsoft.com/office/drawing/2014/main" id="{F90DE1FD-47C9-AE47-B907-FD5BEA51E896}"/>
              </a:ext>
            </a:extLst>
          </p:cNvPr>
          <p:cNvSpPr/>
          <p:nvPr userDrawn="1"/>
        </p:nvSpPr>
        <p:spPr>
          <a:xfrm>
            <a:off x="10632204" y="12538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676F52AE-68C6-5943-989B-81BAA1FF7B35}"/>
              </a:ext>
            </a:extLst>
          </p:cNvPr>
          <p:cNvSpPr/>
          <p:nvPr userDrawn="1"/>
        </p:nvSpPr>
        <p:spPr>
          <a:xfrm rot="10800000">
            <a:off x="10632204"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D559881F-4F9B-994F-A8F0-DA062D64FDD4}"/>
              </a:ext>
            </a:extLst>
          </p:cNvPr>
          <p:cNvSpPr/>
          <p:nvPr userDrawn="1"/>
        </p:nvSpPr>
        <p:spPr>
          <a:xfrm rot="10800000">
            <a:off x="11021772" y="15704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iangle 46">
            <a:extLst>
              <a:ext uri="{FF2B5EF4-FFF2-40B4-BE49-F238E27FC236}">
                <a16:creationId xmlns:a16="http://schemas.microsoft.com/office/drawing/2014/main" id="{90B31A82-5710-1B4F-9ED3-1C5FCFFCD64A}"/>
              </a:ext>
            </a:extLst>
          </p:cNvPr>
          <p:cNvSpPr/>
          <p:nvPr userDrawn="1"/>
        </p:nvSpPr>
        <p:spPr>
          <a:xfrm rot="10800000">
            <a:off x="10824832" y="12160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riangle 47">
            <a:extLst>
              <a:ext uri="{FF2B5EF4-FFF2-40B4-BE49-F238E27FC236}">
                <a16:creationId xmlns:a16="http://schemas.microsoft.com/office/drawing/2014/main" id="{028D7E94-9501-CF47-9955-B50B09146F86}"/>
              </a:ext>
            </a:extLst>
          </p:cNvPr>
          <p:cNvSpPr/>
          <p:nvPr userDrawn="1"/>
        </p:nvSpPr>
        <p:spPr>
          <a:xfrm rot="10800000">
            <a:off x="11212855" y="12118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F8E34BEF-DC0D-E74F-8702-23100F2562FD}"/>
              </a:ext>
            </a:extLst>
          </p:cNvPr>
          <p:cNvSpPr/>
          <p:nvPr userDrawn="1"/>
        </p:nvSpPr>
        <p:spPr>
          <a:xfrm rot="10800000">
            <a:off x="11409796" y="15663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907762BB-5CDA-664C-BD8C-22A714DE1DB8}"/>
              </a:ext>
            </a:extLst>
          </p:cNvPr>
          <p:cNvSpPr/>
          <p:nvPr userDrawn="1"/>
        </p:nvSpPr>
        <p:spPr>
          <a:xfrm rot="10800000">
            <a:off x="10243521" y="15671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iangle 50">
            <a:extLst>
              <a:ext uri="{FF2B5EF4-FFF2-40B4-BE49-F238E27FC236}">
                <a16:creationId xmlns:a16="http://schemas.microsoft.com/office/drawing/2014/main" id="{995AFFCE-273E-FE46-9A50-602A3C0EECB0}"/>
              </a:ext>
            </a:extLst>
          </p:cNvPr>
          <p:cNvSpPr/>
          <p:nvPr userDrawn="1"/>
        </p:nvSpPr>
        <p:spPr>
          <a:xfrm>
            <a:off x="10243521" y="12504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iangle 51">
            <a:extLst>
              <a:ext uri="{FF2B5EF4-FFF2-40B4-BE49-F238E27FC236}">
                <a16:creationId xmlns:a16="http://schemas.microsoft.com/office/drawing/2014/main" id="{083A331F-2B82-674E-91CA-F52F15E27F84}"/>
              </a:ext>
            </a:extLst>
          </p:cNvPr>
          <p:cNvSpPr/>
          <p:nvPr userDrawn="1"/>
        </p:nvSpPr>
        <p:spPr>
          <a:xfrm>
            <a:off x="11607087" y="16070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iangle 52">
            <a:extLst>
              <a:ext uri="{FF2B5EF4-FFF2-40B4-BE49-F238E27FC236}">
                <a16:creationId xmlns:a16="http://schemas.microsoft.com/office/drawing/2014/main" id="{7D75F865-4AEB-8B46-A3C3-ADEA7F6D3E27}"/>
              </a:ext>
            </a:extLst>
          </p:cNvPr>
          <p:cNvSpPr/>
          <p:nvPr userDrawn="1"/>
        </p:nvSpPr>
        <p:spPr>
          <a:xfrm rot="10800000">
            <a:off x="11804024" y="15671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69F6521E-031A-2B4A-8DD1-EAB665AAF84D}"/>
              </a:ext>
            </a:extLst>
          </p:cNvPr>
          <p:cNvSpPr/>
          <p:nvPr userDrawn="1"/>
        </p:nvSpPr>
        <p:spPr>
          <a:xfrm>
            <a:off x="8876917"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69C3125F-A1A8-EA43-9182-3C94096633DC}"/>
              </a:ext>
            </a:extLst>
          </p:cNvPr>
          <p:cNvSpPr/>
          <p:nvPr userDrawn="1"/>
        </p:nvSpPr>
        <p:spPr>
          <a:xfrm>
            <a:off x="9264329"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iangle 55">
            <a:extLst>
              <a:ext uri="{FF2B5EF4-FFF2-40B4-BE49-F238E27FC236}">
                <a16:creationId xmlns:a16="http://schemas.microsoft.com/office/drawing/2014/main" id="{B843FC8F-923C-DC43-A19E-459FFE2CC8D8}"/>
              </a:ext>
            </a:extLst>
          </p:cNvPr>
          <p:cNvSpPr/>
          <p:nvPr userDrawn="1"/>
        </p:nvSpPr>
        <p:spPr>
          <a:xfrm>
            <a:off x="9655716"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C3796632-AD25-E044-B2A2-40208DBD321B}"/>
              </a:ext>
            </a:extLst>
          </p:cNvPr>
          <p:cNvSpPr/>
          <p:nvPr userDrawn="1"/>
        </p:nvSpPr>
        <p:spPr>
          <a:xfrm>
            <a:off x="9071701"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1C83F034-6E63-DD40-96E7-B8D6B6908B61}"/>
              </a:ext>
            </a:extLst>
          </p:cNvPr>
          <p:cNvSpPr/>
          <p:nvPr userDrawn="1"/>
        </p:nvSpPr>
        <p:spPr>
          <a:xfrm>
            <a:off x="9461269"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5B4925F2-9A16-464B-9051-66EDECEB8C89}"/>
              </a:ext>
            </a:extLst>
          </p:cNvPr>
          <p:cNvSpPr/>
          <p:nvPr userDrawn="1"/>
        </p:nvSpPr>
        <p:spPr>
          <a:xfrm rot="10800000">
            <a:off x="9071701" y="228069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5C192C91-0DCD-724B-81AF-54C43E83F0E5}"/>
              </a:ext>
            </a:extLst>
          </p:cNvPr>
          <p:cNvSpPr/>
          <p:nvPr userDrawn="1"/>
        </p:nvSpPr>
        <p:spPr>
          <a:xfrm rot="10800000">
            <a:off x="9264329" y="192622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0A7885E5-C49F-494F-BC86-DA1EA1BDB2C6}"/>
              </a:ext>
            </a:extLst>
          </p:cNvPr>
          <p:cNvSpPr/>
          <p:nvPr userDrawn="1"/>
        </p:nvSpPr>
        <p:spPr>
          <a:xfrm rot="10800000">
            <a:off x="9849293" y="227657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254C07ED-D4E3-0F4C-838D-92F0D9C3762C}"/>
              </a:ext>
            </a:extLst>
          </p:cNvPr>
          <p:cNvSpPr/>
          <p:nvPr userDrawn="1"/>
        </p:nvSpPr>
        <p:spPr>
          <a:xfrm>
            <a:off x="9849293" y="195990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FFFBA7B4-D0AC-4842-BAFE-4F2FEDF2018C}"/>
              </a:ext>
            </a:extLst>
          </p:cNvPr>
          <p:cNvSpPr/>
          <p:nvPr userDrawn="1"/>
        </p:nvSpPr>
        <p:spPr>
          <a:xfrm rot="10800000">
            <a:off x="8875646" y="192290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78EE1EAC-D7E1-9745-B793-6964F8BA9CE2}"/>
              </a:ext>
            </a:extLst>
          </p:cNvPr>
          <p:cNvSpPr/>
          <p:nvPr userDrawn="1"/>
        </p:nvSpPr>
        <p:spPr>
          <a:xfrm rot="10800000">
            <a:off x="8683018" y="227737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E3CE611C-2283-B746-BDA8-FBB46F53C525}"/>
              </a:ext>
            </a:extLst>
          </p:cNvPr>
          <p:cNvSpPr/>
          <p:nvPr userDrawn="1"/>
        </p:nvSpPr>
        <p:spPr>
          <a:xfrm>
            <a:off x="10046584" y="23172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3612E66D-C4AC-2B49-84C3-EED798673E2A}"/>
              </a:ext>
            </a:extLst>
          </p:cNvPr>
          <p:cNvSpPr/>
          <p:nvPr userDrawn="1"/>
        </p:nvSpPr>
        <p:spPr>
          <a:xfrm rot="10800000">
            <a:off x="10050285" y="19249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75609A86-7F50-7944-999C-71743E8DE62F}"/>
              </a:ext>
            </a:extLst>
          </p:cNvPr>
          <p:cNvSpPr/>
          <p:nvPr userDrawn="1"/>
        </p:nvSpPr>
        <p:spPr>
          <a:xfrm>
            <a:off x="10437420"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63D20D13-76FD-E646-AAA2-B9DF99D036A0}"/>
              </a:ext>
            </a:extLst>
          </p:cNvPr>
          <p:cNvSpPr/>
          <p:nvPr userDrawn="1"/>
        </p:nvSpPr>
        <p:spPr>
          <a:xfrm>
            <a:off x="10824832"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23D68CF6-E26D-DF43-BB12-9C1FB8C8E8A9}"/>
              </a:ext>
            </a:extLst>
          </p:cNvPr>
          <p:cNvSpPr/>
          <p:nvPr userDrawn="1"/>
        </p:nvSpPr>
        <p:spPr>
          <a:xfrm>
            <a:off x="11216219" y="231850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2E805499-8CAE-AC4B-99C3-320C3B96BF5C}"/>
              </a:ext>
            </a:extLst>
          </p:cNvPr>
          <p:cNvSpPr/>
          <p:nvPr userDrawn="1"/>
        </p:nvSpPr>
        <p:spPr>
          <a:xfrm>
            <a:off x="10632204"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riangle 70">
            <a:extLst>
              <a:ext uri="{FF2B5EF4-FFF2-40B4-BE49-F238E27FC236}">
                <a16:creationId xmlns:a16="http://schemas.microsoft.com/office/drawing/2014/main" id="{A805E44F-366F-D043-A9C7-BAD9240F9864}"/>
              </a:ext>
            </a:extLst>
          </p:cNvPr>
          <p:cNvSpPr/>
          <p:nvPr userDrawn="1"/>
        </p:nvSpPr>
        <p:spPr>
          <a:xfrm>
            <a:off x="11021772" y="196403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0BF4AC5C-2F83-0645-8E0C-F32CF3F1CF81}"/>
              </a:ext>
            </a:extLst>
          </p:cNvPr>
          <p:cNvSpPr/>
          <p:nvPr userDrawn="1"/>
        </p:nvSpPr>
        <p:spPr>
          <a:xfrm rot="10800000">
            <a:off x="10632204" y="228069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iangle 72">
            <a:extLst>
              <a:ext uri="{FF2B5EF4-FFF2-40B4-BE49-F238E27FC236}">
                <a16:creationId xmlns:a16="http://schemas.microsoft.com/office/drawing/2014/main" id="{2E56B1C4-9FFB-D147-A045-C6982D1D67A9}"/>
              </a:ext>
            </a:extLst>
          </p:cNvPr>
          <p:cNvSpPr/>
          <p:nvPr userDrawn="1"/>
        </p:nvSpPr>
        <p:spPr>
          <a:xfrm rot="10800000">
            <a:off x="11021772" y="228069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A990F2E0-BC53-AE42-9A36-7007A16111FF}"/>
              </a:ext>
            </a:extLst>
          </p:cNvPr>
          <p:cNvSpPr/>
          <p:nvPr userDrawn="1"/>
        </p:nvSpPr>
        <p:spPr>
          <a:xfrm rot="10800000">
            <a:off x="11212855" y="19220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DCCD1F41-C395-2542-BDFC-C1ECFA1E17D2}"/>
              </a:ext>
            </a:extLst>
          </p:cNvPr>
          <p:cNvSpPr/>
          <p:nvPr userDrawn="1"/>
        </p:nvSpPr>
        <p:spPr>
          <a:xfrm rot="10800000">
            <a:off x="11409796" y="227657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A57576B2-A170-BA47-B5AD-044F974C799C}"/>
              </a:ext>
            </a:extLst>
          </p:cNvPr>
          <p:cNvSpPr/>
          <p:nvPr userDrawn="1"/>
        </p:nvSpPr>
        <p:spPr>
          <a:xfrm>
            <a:off x="11409796" y="195990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8644AEAC-3AC0-4C40-84B1-EAB739B92375}"/>
              </a:ext>
            </a:extLst>
          </p:cNvPr>
          <p:cNvSpPr/>
          <p:nvPr userDrawn="1"/>
        </p:nvSpPr>
        <p:spPr>
          <a:xfrm rot="10800000">
            <a:off x="10436149" y="192290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iangle 77">
            <a:extLst>
              <a:ext uri="{FF2B5EF4-FFF2-40B4-BE49-F238E27FC236}">
                <a16:creationId xmlns:a16="http://schemas.microsoft.com/office/drawing/2014/main" id="{3355712B-BF4D-564E-96DD-488074CDE034}"/>
              </a:ext>
            </a:extLst>
          </p:cNvPr>
          <p:cNvSpPr/>
          <p:nvPr userDrawn="1"/>
        </p:nvSpPr>
        <p:spPr>
          <a:xfrm rot="10800000">
            <a:off x="10243521" y="227737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AF03BBCE-7E43-5244-9B07-77BD0CF67BD6}"/>
              </a:ext>
            </a:extLst>
          </p:cNvPr>
          <p:cNvSpPr/>
          <p:nvPr userDrawn="1"/>
        </p:nvSpPr>
        <p:spPr>
          <a:xfrm>
            <a:off x="10243521" y="19607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65B7F7B7-6D7A-C34C-A237-898982EE5FC4}"/>
              </a:ext>
            </a:extLst>
          </p:cNvPr>
          <p:cNvSpPr/>
          <p:nvPr userDrawn="1"/>
        </p:nvSpPr>
        <p:spPr>
          <a:xfrm>
            <a:off x="11607087" y="23172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riangle 80">
            <a:extLst>
              <a:ext uri="{FF2B5EF4-FFF2-40B4-BE49-F238E27FC236}">
                <a16:creationId xmlns:a16="http://schemas.microsoft.com/office/drawing/2014/main" id="{7D404408-FDAA-A44E-A421-E6CFE004CCD2}"/>
              </a:ext>
            </a:extLst>
          </p:cNvPr>
          <p:cNvSpPr/>
          <p:nvPr userDrawn="1"/>
        </p:nvSpPr>
        <p:spPr>
          <a:xfrm rot="10800000">
            <a:off x="11610788" y="19249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ADD17BE4-2B17-F14F-B65C-A10B21552420}"/>
              </a:ext>
            </a:extLst>
          </p:cNvPr>
          <p:cNvSpPr/>
          <p:nvPr userDrawn="1"/>
        </p:nvSpPr>
        <p:spPr>
          <a:xfrm rot="10800000">
            <a:off x="11804024" y="227737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571A8C61-904F-964F-847A-3508F776CB2C}"/>
              </a:ext>
            </a:extLst>
          </p:cNvPr>
          <p:cNvSpPr/>
          <p:nvPr userDrawn="1"/>
        </p:nvSpPr>
        <p:spPr>
          <a:xfrm>
            <a:off x="11804024" y="19607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riangle 83">
            <a:extLst>
              <a:ext uri="{FF2B5EF4-FFF2-40B4-BE49-F238E27FC236}">
                <a16:creationId xmlns:a16="http://schemas.microsoft.com/office/drawing/2014/main" id="{5CD94F8A-2FAB-8742-B61E-13B2F9E584EB}"/>
              </a:ext>
            </a:extLst>
          </p:cNvPr>
          <p:cNvSpPr/>
          <p:nvPr userDrawn="1"/>
        </p:nvSpPr>
        <p:spPr>
          <a:xfrm>
            <a:off x="6135455"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riangle 84">
            <a:extLst>
              <a:ext uri="{FF2B5EF4-FFF2-40B4-BE49-F238E27FC236}">
                <a16:creationId xmlns:a16="http://schemas.microsoft.com/office/drawing/2014/main" id="{F60E12E2-EFE8-7A41-AEB0-53E85C4583EA}"/>
              </a:ext>
            </a:extLst>
          </p:cNvPr>
          <p:cNvSpPr/>
          <p:nvPr userDrawn="1"/>
        </p:nvSpPr>
        <p:spPr>
          <a:xfrm>
            <a:off x="6526842"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DC98846A-DBA6-6D43-8D9C-F809C9856360}"/>
              </a:ext>
            </a:extLst>
          </p:cNvPr>
          <p:cNvSpPr/>
          <p:nvPr userDrawn="1"/>
        </p:nvSpPr>
        <p:spPr>
          <a:xfrm>
            <a:off x="5942827"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riangle 86">
            <a:extLst>
              <a:ext uri="{FF2B5EF4-FFF2-40B4-BE49-F238E27FC236}">
                <a16:creationId xmlns:a16="http://schemas.microsoft.com/office/drawing/2014/main" id="{DBCDAE7D-7985-1B40-A5B2-E238BBC398E4}"/>
              </a:ext>
            </a:extLst>
          </p:cNvPr>
          <p:cNvSpPr/>
          <p:nvPr userDrawn="1"/>
        </p:nvSpPr>
        <p:spPr>
          <a:xfrm>
            <a:off x="6332395"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riangle 87">
            <a:extLst>
              <a:ext uri="{FF2B5EF4-FFF2-40B4-BE49-F238E27FC236}">
                <a16:creationId xmlns:a16="http://schemas.microsoft.com/office/drawing/2014/main" id="{94EF7BDD-3AE2-694E-9226-9C6B19FD697F}"/>
              </a:ext>
            </a:extLst>
          </p:cNvPr>
          <p:cNvSpPr/>
          <p:nvPr userDrawn="1"/>
        </p:nvSpPr>
        <p:spPr>
          <a:xfrm rot="10800000">
            <a:off x="6135455" y="26400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riangle 88">
            <a:extLst>
              <a:ext uri="{FF2B5EF4-FFF2-40B4-BE49-F238E27FC236}">
                <a16:creationId xmlns:a16="http://schemas.microsoft.com/office/drawing/2014/main" id="{1AEFBCF5-06D1-4C41-94DB-E107F46F673A}"/>
              </a:ext>
            </a:extLst>
          </p:cNvPr>
          <p:cNvSpPr/>
          <p:nvPr userDrawn="1"/>
        </p:nvSpPr>
        <p:spPr>
          <a:xfrm rot="10800000">
            <a:off x="6720419" y="29904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riangle 89">
            <a:extLst>
              <a:ext uri="{FF2B5EF4-FFF2-40B4-BE49-F238E27FC236}">
                <a16:creationId xmlns:a16="http://schemas.microsoft.com/office/drawing/2014/main" id="{23685525-24D0-3E42-847E-C858C6D25F98}"/>
              </a:ext>
            </a:extLst>
          </p:cNvPr>
          <p:cNvSpPr/>
          <p:nvPr userDrawn="1"/>
        </p:nvSpPr>
        <p:spPr>
          <a:xfrm>
            <a:off x="6720419" y="26737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4AF8308B-0A12-5546-9A9C-B18F01CD9417}"/>
              </a:ext>
            </a:extLst>
          </p:cNvPr>
          <p:cNvSpPr/>
          <p:nvPr userDrawn="1"/>
        </p:nvSpPr>
        <p:spPr>
          <a:xfrm>
            <a:off x="6917710" y="3031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40E3C6D3-5479-414C-BC6B-D96104705CAF}"/>
              </a:ext>
            </a:extLst>
          </p:cNvPr>
          <p:cNvSpPr/>
          <p:nvPr userDrawn="1"/>
        </p:nvSpPr>
        <p:spPr>
          <a:xfrm rot="10800000">
            <a:off x="6921410" y="2638804"/>
            <a:ext cx="667597" cy="596743"/>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047A3697-A013-864C-8A4F-964914417066}"/>
              </a:ext>
            </a:extLst>
          </p:cNvPr>
          <p:cNvSpPr/>
          <p:nvPr userDrawn="1"/>
        </p:nvSpPr>
        <p:spPr>
          <a:xfrm>
            <a:off x="7308546"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7BD986AB-6A3D-DF4B-93E5-466AA4C243AF}"/>
              </a:ext>
            </a:extLst>
          </p:cNvPr>
          <p:cNvSpPr/>
          <p:nvPr userDrawn="1"/>
        </p:nvSpPr>
        <p:spPr>
          <a:xfrm>
            <a:off x="7295399" y="3031092"/>
            <a:ext cx="1071938" cy="958171"/>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AE0BC6B-7D28-9744-9F3C-A73FA5E7A0F6}"/>
              </a:ext>
            </a:extLst>
          </p:cNvPr>
          <p:cNvSpPr/>
          <p:nvPr userDrawn="1"/>
        </p:nvSpPr>
        <p:spPr>
          <a:xfrm>
            <a:off x="8087345"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B900E2DC-B2F2-BB4D-83F1-5D40B4DECFA0}"/>
              </a:ext>
            </a:extLst>
          </p:cNvPr>
          <p:cNvSpPr/>
          <p:nvPr userDrawn="1"/>
        </p:nvSpPr>
        <p:spPr>
          <a:xfrm>
            <a:off x="7503330"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33B851C6-F5DD-374E-8D68-A2E801428CD0}"/>
              </a:ext>
            </a:extLst>
          </p:cNvPr>
          <p:cNvSpPr/>
          <p:nvPr userDrawn="1"/>
        </p:nvSpPr>
        <p:spPr>
          <a:xfrm>
            <a:off x="7892898"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604DFAA7-6170-9842-AA74-F38A109B6F43}"/>
              </a:ext>
            </a:extLst>
          </p:cNvPr>
          <p:cNvSpPr/>
          <p:nvPr userDrawn="1"/>
        </p:nvSpPr>
        <p:spPr>
          <a:xfrm rot="10800000">
            <a:off x="7503330" y="29945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iangle 98">
            <a:extLst>
              <a:ext uri="{FF2B5EF4-FFF2-40B4-BE49-F238E27FC236}">
                <a16:creationId xmlns:a16="http://schemas.microsoft.com/office/drawing/2014/main" id="{09D7F57D-E641-BA44-AF5B-1610662061DE}"/>
              </a:ext>
            </a:extLst>
          </p:cNvPr>
          <p:cNvSpPr/>
          <p:nvPr userDrawn="1"/>
        </p:nvSpPr>
        <p:spPr>
          <a:xfrm rot="10800000">
            <a:off x="7695958" y="26400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59574745-325F-D84C-AE5A-3055C284032E}"/>
              </a:ext>
            </a:extLst>
          </p:cNvPr>
          <p:cNvSpPr/>
          <p:nvPr userDrawn="1"/>
        </p:nvSpPr>
        <p:spPr>
          <a:xfrm rot="10800000">
            <a:off x="8083981" y="26359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4D2DCB18-5FC6-8E4B-B5E7-5498AD067DAE}"/>
              </a:ext>
            </a:extLst>
          </p:cNvPr>
          <p:cNvSpPr/>
          <p:nvPr userDrawn="1"/>
        </p:nvSpPr>
        <p:spPr>
          <a:xfrm rot="10800000">
            <a:off x="8280922" y="29904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EBC23C1D-5F52-2F4A-BC70-E9162C411498}"/>
              </a:ext>
            </a:extLst>
          </p:cNvPr>
          <p:cNvSpPr/>
          <p:nvPr userDrawn="1"/>
        </p:nvSpPr>
        <p:spPr>
          <a:xfrm>
            <a:off x="8272938" y="3018392"/>
            <a:ext cx="689940" cy="616715"/>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iangle 102">
            <a:extLst>
              <a:ext uri="{FF2B5EF4-FFF2-40B4-BE49-F238E27FC236}">
                <a16:creationId xmlns:a16="http://schemas.microsoft.com/office/drawing/2014/main" id="{55A90B7D-D4CE-264E-920A-A49EAF169C20}"/>
              </a:ext>
            </a:extLst>
          </p:cNvPr>
          <p:cNvSpPr/>
          <p:nvPr userDrawn="1"/>
        </p:nvSpPr>
        <p:spPr>
          <a:xfrm rot="10800000">
            <a:off x="8481914" y="26388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iangle 103">
            <a:extLst>
              <a:ext uri="{FF2B5EF4-FFF2-40B4-BE49-F238E27FC236}">
                <a16:creationId xmlns:a16="http://schemas.microsoft.com/office/drawing/2014/main" id="{FFF893EB-2128-3A46-A1F7-0EC7792DAC77}"/>
              </a:ext>
            </a:extLst>
          </p:cNvPr>
          <p:cNvSpPr/>
          <p:nvPr userDrawn="1"/>
        </p:nvSpPr>
        <p:spPr>
          <a:xfrm>
            <a:off x="3796704" y="3741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8EB96B8D-0C2E-C04E-A0D7-A4F603BBE635}"/>
              </a:ext>
            </a:extLst>
          </p:cNvPr>
          <p:cNvSpPr/>
          <p:nvPr userDrawn="1"/>
        </p:nvSpPr>
        <p:spPr>
          <a:xfrm rot="10800000">
            <a:off x="3800405" y="334901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iangle 105">
            <a:extLst>
              <a:ext uri="{FF2B5EF4-FFF2-40B4-BE49-F238E27FC236}">
                <a16:creationId xmlns:a16="http://schemas.microsoft.com/office/drawing/2014/main" id="{BE749AF5-ED9F-F64F-8954-2AB8716FF203}"/>
              </a:ext>
            </a:extLst>
          </p:cNvPr>
          <p:cNvSpPr/>
          <p:nvPr userDrawn="1"/>
        </p:nvSpPr>
        <p:spPr>
          <a:xfrm>
            <a:off x="5357207" y="3741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BD1D39BF-6DF4-364A-B86E-E0261B7B823D}"/>
              </a:ext>
            </a:extLst>
          </p:cNvPr>
          <p:cNvSpPr/>
          <p:nvPr userDrawn="1"/>
        </p:nvSpPr>
        <p:spPr>
          <a:xfrm>
            <a:off x="6135455"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6194523B-B08A-7146-9C5A-04196B4CC12C}"/>
              </a:ext>
            </a:extLst>
          </p:cNvPr>
          <p:cNvSpPr/>
          <p:nvPr userDrawn="1"/>
        </p:nvSpPr>
        <p:spPr>
          <a:xfrm>
            <a:off x="6526842"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EABEFD9A-B709-5A42-8178-930C0F796052}"/>
              </a:ext>
            </a:extLst>
          </p:cNvPr>
          <p:cNvSpPr/>
          <p:nvPr userDrawn="1"/>
        </p:nvSpPr>
        <p:spPr>
          <a:xfrm>
            <a:off x="5942827" y="338809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2A769D2B-41C2-0A45-9C8F-7F36846AA57F}"/>
              </a:ext>
            </a:extLst>
          </p:cNvPr>
          <p:cNvSpPr/>
          <p:nvPr userDrawn="1"/>
        </p:nvSpPr>
        <p:spPr>
          <a:xfrm rot="10800000">
            <a:off x="5942827"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riangle 110">
            <a:extLst>
              <a:ext uri="{FF2B5EF4-FFF2-40B4-BE49-F238E27FC236}">
                <a16:creationId xmlns:a16="http://schemas.microsoft.com/office/drawing/2014/main" id="{EDA91321-C1A8-464A-8436-E8087C82B042}"/>
              </a:ext>
            </a:extLst>
          </p:cNvPr>
          <p:cNvSpPr/>
          <p:nvPr userDrawn="1"/>
        </p:nvSpPr>
        <p:spPr>
          <a:xfrm rot="10800000">
            <a:off x="6332395"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riangle 111">
            <a:extLst>
              <a:ext uri="{FF2B5EF4-FFF2-40B4-BE49-F238E27FC236}">
                <a16:creationId xmlns:a16="http://schemas.microsoft.com/office/drawing/2014/main" id="{41D9E558-99B0-2F45-8A82-F2B3F3390C32}"/>
              </a:ext>
            </a:extLst>
          </p:cNvPr>
          <p:cNvSpPr/>
          <p:nvPr userDrawn="1"/>
        </p:nvSpPr>
        <p:spPr>
          <a:xfrm rot="10800000">
            <a:off x="6135455" y="335028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8E78ADA4-6E7D-9A46-BA63-B9DE3985C1FD}"/>
              </a:ext>
            </a:extLst>
          </p:cNvPr>
          <p:cNvSpPr/>
          <p:nvPr userDrawn="1"/>
        </p:nvSpPr>
        <p:spPr>
          <a:xfrm rot="10800000">
            <a:off x="6523478" y="33461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iangle 113">
            <a:extLst>
              <a:ext uri="{FF2B5EF4-FFF2-40B4-BE49-F238E27FC236}">
                <a16:creationId xmlns:a16="http://schemas.microsoft.com/office/drawing/2014/main" id="{0A6A6DB4-91DE-8841-A205-AF84D44870F6}"/>
              </a:ext>
            </a:extLst>
          </p:cNvPr>
          <p:cNvSpPr/>
          <p:nvPr userDrawn="1"/>
        </p:nvSpPr>
        <p:spPr>
          <a:xfrm rot="10800000">
            <a:off x="6720419" y="37006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iangle 114">
            <a:extLst>
              <a:ext uri="{FF2B5EF4-FFF2-40B4-BE49-F238E27FC236}">
                <a16:creationId xmlns:a16="http://schemas.microsoft.com/office/drawing/2014/main" id="{08A17C55-3639-F643-840D-7A136AFC761B}"/>
              </a:ext>
            </a:extLst>
          </p:cNvPr>
          <p:cNvSpPr/>
          <p:nvPr userDrawn="1"/>
        </p:nvSpPr>
        <p:spPr>
          <a:xfrm>
            <a:off x="6720419" y="338397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iangle 115">
            <a:extLst>
              <a:ext uri="{FF2B5EF4-FFF2-40B4-BE49-F238E27FC236}">
                <a16:creationId xmlns:a16="http://schemas.microsoft.com/office/drawing/2014/main" id="{AA3F426A-FD29-4A46-B06E-4FD109904132}"/>
              </a:ext>
            </a:extLst>
          </p:cNvPr>
          <p:cNvSpPr/>
          <p:nvPr userDrawn="1"/>
        </p:nvSpPr>
        <p:spPr>
          <a:xfrm rot="10800000">
            <a:off x="5746772" y="334696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iangle 116">
            <a:extLst>
              <a:ext uri="{FF2B5EF4-FFF2-40B4-BE49-F238E27FC236}">
                <a16:creationId xmlns:a16="http://schemas.microsoft.com/office/drawing/2014/main" id="{46BD879F-1145-1D4C-9D1D-FBBB391A6D99}"/>
              </a:ext>
            </a:extLst>
          </p:cNvPr>
          <p:cNvSpPr/>
          <p:nvPr userDrawn="1"/>
        </p:nvSpPr>
        <p:spPr>
          <a:xfrm rot="10800000">
            <a:off x="5554144" y="370144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64F823C7-EEE0-7442-8D51-52B8C396DBD8}"/>
              </a:ext>
            </a:extLst>
          </p:cNvPr>
          <p:cNvSpPr/>
          <p:nvPr userDrawn="1"/>
        </p:nvSpPr>
        <p:spPr>
          <a:xfrm>
            <a:off x="6917710" y="3741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iangle 118">
            <a:extLst>
              <a:ext uri="{FF2B5EF4-FFF2-40B4-BE49-F238E27FC236}">
                <a16:creationId xmlns:a16="http://schemas.microsoft.com/office/drawing/2014/main" id="{E112F525-4661-4C48-A939-EEEC41936D18}"/>
              </a:ext>
            </a:extLst>
          </p:cNvPr>
          <p:cNvSpPr/>
          <p:nvPr userDrawn="1"/>
        </p:nvSpPr>
        <p:spPr>
          <a:xfrm rot="10800000">
            <a:off x="8083981" y="33461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riangle 119">
            <a:extLst>
              <a:ext uri="{FF2B5EF4-FFF2-40B4-BE49-F238E27FC236}">
                <a16:creationId xmlns:a16="http://schemas.microsoft.com/office/drawing/2014/main" id="{5FB6EA1A-86BA-D647-8914-25C203BDB67F}"/>
              </a:ext>
            </a:extLst>
          </p:cNvPr>
          <p:cNvSpPr/>
          <p:nvPr userDrawn="1"/>
        </p:nvSpPr>
        <p:spPr>
          <a:xfrm rot="10800000">
            <a:off x="8280922" y="37006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riangle 120">
            <a:extLst>
              <a:ext uri="{FF2B5EF4-FFF2-40B4-BE49-F238E27FC236}">
                <a16:creationId xmlns:a16="http://schemas.microsoft.com/office/drawing/2014/main" id="{0B96D07C-8FBE-7042-ACFF-BDA8C1CEE9A0}"/>
              </a:ext>
            </a:extLst>
          </p:cNvPr>
          <p:cNvSpPr/>
          <p:nvPr userDrawn="1"/>
        </p:nvSpPr>
        <p:spPr>
          <a:xfrm rot="10800000">
            <a:off x="7307275" y="334696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riangle 121">
            <a:extLst>
              <a:ext uri="{FF2B5EF4-FFF2-40B4-BE49-F238E27FC236}">
                <a16:creationId xmlns:a16="http://schemas.microsoft.com/office/drawing/2014/main" id="{A3BC5CFB-2132-FC4F-AC6E-4AE968579001}"/>
              </a:ext>
            </a:extLst>
          </p:cNvPr>
          <p:cNvSpPr/>
          <p:nvPr userDrawn="1"/>
        </p:nvSpPr>
        <p:spPr>
          <a:xfrm rot="10800000">
            <a:off x="7114647" y="370144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59DD3B9E-C82A-5C42-A0D0-6382BCB8AF34}"/>
              </a:ext>
            </a:extLst>
          </p:cNvPr>
          <p:cNvSpPr/>
          <p:nvPr userDrawn="1"/>
        </p:nvSpPr>
        <p:spPr>
          <a:xfrm>
            <a:off x="8478213" y="3741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FD32DFE7-96D6-8845-877D-5B6BC0F49B10}"/>
              </a:ext>
            </a:extLst>
          </p:cNvPr>
          <p:cNvSpPr/>
          <p:nvPr userDrawn="1"/>
        </p:nvSpPr>
        <p:spPr>
          <a:xfrm>
            <a:off x="8876917"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iangle 124">
            <a:extLst>
              <a:ext uri="{FF2B5EF4-FFF2-40B4-BE49-F238E27FC236}">
                <a16:creationId xmlns:a16="http://schemas.microsoft.com/office/drawing/2014/main" id="{2285794F-2050-1D45-B4C0-1885AF19049C}"/>
              </a:ext>
            </a:extLst>
          </p:cNvPr>
          <p:cNvSpPr/>
          <p:nvPr userDrawn="1"/>
        </p:nvSpPr>
        <p:spPr>
          <a:xfrm>
            <a:off x="9264329"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iangle 125">
            <a:extLst>
              <a:ext uri="{FF2B5EF4-FFF2-40B4-BE49-F238E27FC236}">
                <a16:creationId xmlns:a16="http://schemas.microsoft.com/office/drawing/2014/main" id="{7FED8043-F5D2-9843-9E1D-25BEC505A714}"/>
              </a:ext>
            </a:extLst>
          </p:cNvPr>
          <p:cNvSpPr/>
          <p:nvPr userDrawn="1"/>
        </p:nvSpPr>
        <p:spPr>
          <a:xfrm>
            <a:off x="9655716"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iangle 126">
            <a:extLst>
              <a:ext uri="{FF2B5EF4-FFF2-40B4-BE49-F238E27FC236}">
                <a16:creationId xmlns:a16="http://schemas.microsoft.com/office/drawing/2014/main" id="{C1FCB0DC-AB3B-3A46-9F16-67049BC25452}"/>
              </a:ext>
            </a:extLst>
          </p:cNvPr>
          <p:cNvSpPr/>
          <p:nvPr userDrawn="1"/>
        </p:nvSpPr>
        <p:spPr>
          <a:xfrm>
            <a:off x="9071701"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A6A12181-7EE0-8C4A-BE2C-1081FACF9630}"/>
              </a:ext>
            </a:extLst>
          </p:cNvPr>
          <p:cNvSpPr/>
          <p:nvPr userDrawn="1"/>
        </p:nvSpPr>
        <p:spPr>
          <a:xfrm>
            <a:off x="9461269"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riangle 128">
            <a:extLst>
              <a:ext uri="{FF2B5EF4-FFF2-40B4-BE49-F238E27FC236}">
                <a16:creationId xmlns:a16="http://schemas.microsoft.com/office/drawing/2014/main" id="{C3BC3E9C-BC1A-8641-A49E-DD1FE354F026}"/>
              </a:ext>
            </a:extLst>
          </p:cNvPr>
          <p:cNvSpPr/>
          <p:nvPr userDrawn="1"/>
        </p:nvSpPr>
        <p:spPr>
          <a:xfrm rot="10800000">
            <a:off x="9071701" y="29945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E6AA99CE-0DF1-8644-9228-09A960E60FDA}"/>
              </a:ext>
            </a:extLst>
          </p:cNvPr>
          <p:cNvSpPr/>
          <p:nvPr userDrawn="1"/>
        </p:nvSpPr>
        <p:spPr>
          <a:xfrm rot="10800000">
            <a:off x="9461269" y="29945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8E820AD4-C6A0-134E-A484-B5691E5FB5D5}"/>
              </a:ext>
            </a:extLst>
          </p:cNvPr>
          <p:cNvSpPr/>
          <p:nvPr userDrawn="1"/>
        </p:nvSpPr>
        <p:spPr>
          <a:xfrm rot="10800000">
            <a:off x="9264329" y="26400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4E7C020E-8648-B34C-A0B6-86D83538AED3}"/>
              </a:ext>
            </a:extLst>
          </p:cNvPr>
          <p:cNvSpPr/>
          <p:nvPr userDrawn="1"/>
        </p:nvSpPr>
        <p:spPr>
          <a:xfrm rot="10800000">
            <a:off x="9652352" y="26359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riangle 132">
            <a:extLst>
              <a:ext uri="{FF2B5EF4-FFF2-40B4-BE49-F238E27FC236}">
                <a16:creationId xmlns:a16="http://schemas.microsoft.com/office/drawing/2014/main" id="{BE53129F-7440-DA46-A2CA-29B9FA7A2CBF}"/>
              </a:ext>
            </a:extLst>
          </p:cNvPr>
          <p:cNvSpPr/>
          <p:nvPr userDrawn="1"/>
        </p:nvSpPr>
        <p:spPr>
          <a:xfrm rot="10800000">
            <a:off x="9849293" y="29904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iangle 133">
            <a:extLst>
              <a:ext uri="{FF2B5EF4-FFF2-40B4-BE49-F238E27FC236}">
                <a16:creationId xmlns:a16="http://schemas.microsoft.com/office/drawing/2014/main" id="{12D1ABE9-0A68-2640-AA4A-0319921F715A}"/>
              </a:ext>
            </a:extLst>
          </p:cNvPr>
          <p:cNvSpPr/>
          <p:nvPr userDrawn="1"/>
        </p:nvSpPr>
        <p:spPr>
          <a:xfrm>
            <a:off x="9849293" y="26737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29962C4B-5978-8E4F-ADFA-ED0F1496CD3A}"/>
              </a:ext>
            </a:extLst>
          </p:cNvPr>
          <p:cNvSpPr/>
          <p:nvPr userDrawn="1"/>
        </p:nvSpPr>
        <p:spPr>
          <a:xfrm rot="10800000">
            <a:off x="8683018" y="29912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iangle 135">
            <a:extLst>
              <a:ext uri="{FF2B5EF4-FFF2-40B4-BE49-F238E27FC236}">
                <a16:creationId xmlns:a16="http://schemas.microsoft.com/office/drawing/2014/main" id="{5CA8F8BD-0F56-7249-9BDA-DF6C1A9F1591}"/>
              </a:ext>
            </a:extLst>
          </p:cNvPr>
          <p:cNvSpPr/>
          <p:nvPr userDrawn="1"/>
        </p:nvSpPr>
        <p:spPr>
          <a:xfrm>
            <a:off x="8683018" y="26745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iangle 136">
            <a:extLst>
              <a:ext uri="{FF2B5EF4-FFF2-40B4-BE49-F238E27FC236}">
                <a16:creationId xmlns:a16="http://schemas.microsoft.com/office/drawing/2014/main" id="{43170E7C-315F-B24A-AA37-63A4F6518B2F}"/>
              </a:ext>
            </a:extLst>
          </p:cNvPr>
          <p:cNvSpPr/>
          <p:nvPr userDrawn="1"/>
        </p:nvSpPr>
        <p:spPr>
          <a:xfrm>
            <a:off x="10046584" y="3031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2CEE596C-635E-2D49-AFD0-F161653C5673}"/>
              </a:ext>
            </a:extLst>
          </p:cNvPr>
          <p:cNvSpPr/>
          <p:nvPr userDrawn="1"/>
        </p:nvSpPr>
        <p:spPr>
          <a:xfrm rot="10800000">
            <a:off x="10050285" y="26388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A55705D8-6B9F-6A42-9561-C66F913842DC}"/>
              </a:ext>
            </a:extLst>
          </p:cNvPr>
          <p:cNvSpPr/>
          <p:nvPr userDrawn="1"/>
        </p:nvSpPr>
        <p:spPr>
          <a:xfrm>
            <a:off x="11216219" y="30323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685B06AC-25B3-4D4C-814B-42686FA34177}"/>
              </a:ext>
            </a:extLst>
          </p:cNvPr>
          <p:cNvSpPr/>
          <p:nvPr userDrawn="1"/>
        </p:nvSpPr>
        <p:spPr>
          <a:xfrm>
            <a:off x="11021772" y="26778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E2068D2F-136D-6646-9DCC-2F2731D270FA}"/>
              </a:ext>
            </a:extLst>
          </p:cNvPr>
          <p:cNvSpPr/>
          <p:nvPr userDrawn="1"/>
        </p:nvSpPr>
        <p:spPr>
          <a:xfrm rot="10800000">
            <a:off x="11021772" y="29945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C08CBE2C-E96E-504B-92D0-B17DD0E8FCD6}"/>
              </a:ext>
            </a:extLst>
          </p:cNvPr>
          <p:cNvSpPr/>
          <p:nvPr userDrawn="1"/>
        </p:nvSpPr>
        <p:spPr>
          <a:xfrm rot="10800000">
            <a:off x="10824832" y="26400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iangle 142">
            <a:extLst>
              <a:ext uri="{FF2B5EF4-FFF2-40B4-BE49-F238E27FC236}">
                <a16:creationId xmlns:a16="http://schemas.microsoft.com/office/drawing/2014/main" id="{6F6E994C-89DC-9142-B5F9-94726FCF73B3}"/>
              </a:ext>
            </a:extLst>
          </p:cNvPr>
          <p:cNvSpPr/>
          <p:nvPr userDrawn="1"/>
        </p:nvSpPr>
        <p:spPr>
          <a:xfrm rot="10800000">
            <a:off x="11212855" y="26359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riangle 143">
            <a:extLst>
              <a:ext uri="{FF2B5EF4-FFF2-40B4-BE49-F238E27FC236}">
                <a16:creationId xmlns:a16="http://schemas.microsoft.com/office/drawing/2014/main" id="{24D9C10F-ABF5-FD49-8FE8-FE460FBF081C}"/>
              </a:ext>
            </a:extLst>
          </p:cNvPr>
          <p:cNvSpPr/>
          <p:nvPr userDrawn="1"/>
        </p:nvSpPr>
        <p:spPr>
          <a:xfrm rot="10800000">
            <a:off x="11409796" y="29904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AF0F60A2-EB00-D843-8268-9E2921D5725B}"/>
              </a:ext>
            </a:extLst>
          </p:cNvPr>
          <p:cNvSpPr/>
          <p:nvPr userDrawn="1"/>
        </p:nvSpPr>
        <p:spPr>
          <a:xfrm>
            <a:off x="11409796" y="26737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iangle 145">
            <a:extLst>
              <a:ext uri="{FF2B5EF4-FFF2-40B4-BE49-F238E27FC236}">
                <a16:creationId xmlns:a16="http://schemas.microsoft.com/office/drawing/2014/main" id="{3C60959B-9CE4-AA46-9911-CDB4D19BAFB2}"/>
              </a:ext>
            </a:extLst>
          </p:cNvPr>
          <p:cNvSpPr/>
          <p:nvPr userDrawn="1"/>
        </p:nvSpPr>
        <p:spPr>
          <a:xfrm rot="10800000">
            <a:off x="10436149" y="26367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iangle 146">
            <a:extLst>
              <a:ext uri="{FF2B5EF4-FFF2-40B4-BE49-F238E27FC236}">
                <a16:creationId xmlns:a16="http://schemas.microsoft.com/office/drawing/2014/main" id="{3B0B8515-1D61-5D45-9855-3AF38C9F210F}"/>
              </a:ext>
            </a:extLst>
          </p:cNvPr>
          <p:cNvSpPr/>
          <p:nvPr userDrawn="1"/>
        </p:nvSpPr>
        <p:spPr>
          <a:xfrm rot="10800000">
            <a:off x="10243521" y="29912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iangle 147">
            <a:extLst>
              <a:ext uri="{FF2B5EF4-FFF2-40B4-BE49-F238E27FC236}">
                <a16:creationId xmlns:a16="http://schemas.microsoft.com/office/drawing/2014/main" id="{49E2362E-6260-2648-8331-A26DD5B4C8CA}"/>
              </a:ext>
            </a:extLst>
          </p:cNvPr>
          <p:cNvSpPr/>
          <p:nvPr userDrawn="1"/>
        </p:nvSpPr>
        <p:spPr>
          <a:xfrm>
            <a:off x="10243521" y="26745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iangle 148">
            <a:extLst>
              <a:ext uri="{FF2B5EF4-FFF2-40B4-BE49-F238E27FC236}">
                <a16:creationId xmlns:a16="http://schemas.microsoft.com/office/drawing/2014/main" id="{B1CC4C90-2DC8-2640-B363-AE1998193055}"/>
              </a:ext>
            </a:extLst>
          </p:cNvPr>
          <p:cNvSpPr/>
          <p:nvPr userDrawn="1"/>
        </p:nvSpPr>
        <p:spPr>
          <a:xfrm>
            <a:off x="11607087" y="3031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Triangle 149">
            <a:extLst>
              <a:ext uri="{FF2B5EF4-FFF2-40B4-BE49-F238E27FC236}">
                <a16:creationId xmlns:a16="http://schemas.microsoft.com/office/drawing/2014/main" id="{A7E1F564-298B-A746-B45D-532A32A6C5E3}"/>
              </a:ext>
            </a:extLst>
          </p:cNvPr>
          <p:cNvSpPr/>
          <p:nvPr userDrawn="1"/>
        </p:nvSpPr>
        <p:spPr>
          <a:xfrm rot="10800000">
            <a:off x="11610788" y="26388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riangle 150">
            <a:extLst>
              <a:ext uri="{FF2B5EF4-FFF2-40B4-BE49-F238E27FC236}">
                <a16:creationId xmlns:a16="http://schemas.microsoft.com/office/drawing/2014/main" id="{122B591D-43B2-6444-8993-43FA09D0ECCF}"/>
              </a:ext>
            </a:extLst>
          </p:cNvPr>
          <p:cNvSpPr/>
          <p:nvPr userDrawn="1"/>
        </p:nvSpPr>
        <p:spPr>
          <a:xfrm rot="10800000">
            <a:off x="11804024" y="29912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riangle 151">
            <a:extLst>
              <a:ext uri="{FF2B5EF4-FFF2-40B4-BE49-F238E27FC236}">
                <a16:creationId xmlns:a16="http://schemas.microsoft.com/office/drawing/2014/main" id="{4AB9F744-3F01-4149-9A11-60B953939288}"/>
              </a:ext>
            </a:extLst>
          </p:cNvPr>
          <p:cNvSpPr/>
          <p:nvPr userDrawn="1"/>
        </p:nvSpPr>
        <p:spPr>
          <a:xfrm>
            <a:off x="11804024" y="26745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riangle 152">
            <a:extLst>
              <a:ext uri="{FF2B5EF4-FFF2-40B4-BE49-F238E27FC236}">
                <a16:creationId xmlns:a16="http://schemas.microsoft.com/office/drawing/2014/main" id="{6AD1AA37-463C-8144-A816-5E93BCC02B16}"/>
              </a:ext>
            </a:extLst>
          </p:cNvPr>
          <p:cNvSpPr/>
          <p:nvPr userDrawn="1"/>
        </p:nvSpPr>
        <p:spPr>
          <a:xfrm>
            <a:off x="8876917"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riangle 153">
            <a:extLst>
              <a:ext uri="{FF2B5EF4-FFF2-40B4-BE49-F238E27FC236}">
                <a16:creationId xmlns:a16="http://schemas.microsoft.com/office/drawing/2014/main" id="{C8CD1CEE-5543-324C-9750-07D29F9E587E}"/>
              </a:ext>
            </a:extLst>
          </p:cNvPr>
          <p:cNvSpPr/>
          <p:nvPr userDrawn="1"/>
        </p:nvSpPr>
        <p:spPr>
          <a:xfrm>
            <a:off x="9264329"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riangle 154">
            <a:extLst>
              <a:ext uri="{FF2B5EF4-FFF2-40B4-BE49-F238E27FC236}">
                <a16:creationId xmlns:a16="http://schemas.microsoft.com/office/drawing/2014/main" id="{0689BB6B-D69C-9042-8CC8-A800170B5D18}"/>
              </a:ext>
            </a:extLst>
          </p:cNvPr>
          <p:cNvSpPr/>
          <p:nvPr userDrawn="1"/>
        </p:nvSpPr>
        <p:spPr>
          <a:xfrm>
            <a:off x="9655716"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1AF61B2B-F670-D64B-8A23-CEB17648B881}"/>
              </a:ext>
            </a:extLst>
          </p:cNvPr>
          <p:cNvSpPr/>
          <p:nvPr userDrawn="1"/>
        </p:nvSpPr>
        <p:spPr>
          <a:xfrm>
            <a:off x="9071701" y="338809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8A93771A-B0A5-284D-A4AB-BAF55B6AF882}"/>
              </a:ext>
            </a:extLst>
          </p:cNvPr>
          <p:cNvSpPr/>
          <p:nvPr userDrawn="1"/>
        </p:nvSpPr>
        <p:spPr>
          <a:xfrm>
            <a:off x="9461269" y="338809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riangle 157">
            <a:extLst>
              <a:ext uri="{FF2B5EF4-FFF2-40B4-BE49-F238E27FC236}">
                <a16:creationId xmlns:a16="http://schemas.microsoft.com/office/drawing/2014/main" id="{26B39063-BD45-E94B-B0A4-02AFC79128BE}"/>
              </a:ext>
            </a:extLst>
          </p:cNvPr>
          <p:cNvSpPr/>
          <p:nvPr userDrawn="1"/>
        </p:nvSpPr>
        <p:spPr>
          <a:xfrm rot="10800000">
            <a:off x="9071701"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85531C44-31BE-7345-AE92-B24CAD63911B}"/>
              </a:ext>
            </a:extLst>
          </p:cNvPr>
          <p:cNvSpPr/>
          <p:nvPr userDrawn="1"/>
        </p:nvSpPr>
        <p:spPr>
          <a:xfrm rot="10800000">
            <a:off x="9461269"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0A3A87C7-DC44-3C4F-BC1D-0A645B12C93A}"/>
              </a:ext>
            </a:extLst>
          </p:cNvPr>
          <p:cNvSpPr/>
          <p:nvPr userDrawn="1"/>
        </p:nvSpPr>
        <p:spPr>
          <a:xfrm rot="10800000">
            <a:off x="9264329" y="335028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riangle 160">
            <a:extLst>
              <a:ext uri="{FF2B5EF4-FFF2-40B4-BE49-F238E27FC236}">
                <a16:creationId xmlns:a16="http://schemas.microsoft.com/office/drawing/2014/main" id="{6D1740B0-68F4-DD4D-9D14-09E96D553CFF}"/>
              </a:ext>
            </a:extLst>
          </p:cNvPr>
          <p:cNvSpPr/>
          <p:nvPr userDrawn="1"/>
        </p:nvSpPr>
        <p:spPr>
          <a:xfrm rot="10800000">
            <a:off x="9652352" y="33461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57E00278-8433-F04B-AD91-80E38380C968}"/>
              </a:ext>
            </a:extLst>
          </p:cNvPr>
          <p:cNvSpPr/>
          <p:nvPr userDrawn="1"/>
        </p:nvSpPr>
        <p:spPr>
          <a:xfrm rot="10800000">
            <a:off x="9849293" y="370064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292478F2-C78D-A54A-B4F4-1B7DDEC95311}"/>
              </a:ext>
            </a:extLst>
          </p:cNvPr>
          <p:cNvSpPr/>
          <p:nvPr userDrawn="1"/>
        </p:nvSpPr>
        <p:spPr>
          <a:xfrm>
            <a:off x="9849293" y="338397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riangle 163">
            <a:extLst>
              <a:ext uri="{FF2B5EF4-FFF2-40B4-BE49-F238E27FC236}">
                <a16:creationId xmlns:a16="http://schemas.microsoft.com/office/drawing/2014/main" id="{83B6C00F-45B4-2140-B3E8-5EC223106436}"/>
              </a:ext>
            </a:extLst>
          </p:cNvPr>
          <p:cNvSpPr/>
          <p:nvPr userDrawn="1"/>
        </p:nvSpPr>
        <p:spPr>
          <a:xfrm rot="10800000">
            <a:off x="8875646" y="334696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1EAB0349-D62B-F14C-988F-2E8888138497}"/>
              </a:ext>
            </a:extLst>
          </p:cNvPr>
          <p:cNvSpPr/>
          <p:nvPr userDrawn="1"/>
        </p:nvSpPr>
        <p:spPr>
          <a:xfrm rot="10800000">
            <a:off x="8683018" y="370144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12E9B459-3740-D842-8C5C-EDC1C35992E6}"/>
              </a:ext>
            </a:extLst>
          </p:cNvPr>
          <p:cNvSpPr/>
          <p:nvPr userDrawn="1"/>
        </p:nvSpPr>
        <p:spPr>
          <a:xfrm>
            <a:off x="10046584" y="3741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18A7C2C3-025F-B84D-A900-A9F6F8DE7940}"/>
              </a:ext>
            </a:extLst>
          </p:cNvPr>
          <p:cNvSpPr/>
          <p:nvPr userDrawn="1"/>
        </p:nvSpPr>
        <p:spPr>
          <a:xfrm rot="10800000">
            <a:off x="10050285" y="334901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22AC4899-A3DC-0B47-8783-9CFA2253515C}"/>
              </a:ext>
            </a:extLst>
          </p:cNvPr>
          <p:cNvSpPr/>
          <p:nvPr userDrawn="1"/>
        </p:nvSpPr>
        <p:spPr>
          <a:xfrm>
            <a:off x="10437420"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2BA7173D-3557-7E49-9FDC-D907ABBEA705}"/>
              </a:ext>
            </a:extLst>
          </p:cNvPr>
          <p:cNvSpPr/>
          <p:nvPr userDrawn="1"/>
        </p:nvSpPr>
        <p:spPr>
          <a:xfrm>
            <a:off x="10824832"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riangle 169">
            <a:extLst>
              <a:ext uri="{FF2B5EF4-FFF2-40B4-BE49-F238E27FC236}">
                <a16:creationId xmlns:a16="http://schemas.microsoft.com/office/drawing/2014/main" id="{266A7838-4DAE-2C4E-A08D-82EEB17DA7BD}"/>
              </a:ext>
            </a:extLst>
          </p:cNvPr>
          <p:cNvSpPr/>
          <p:nvPr userDrawn="1"/>
        </p:nvSpPr>
        <p:spPr>
          <a:xfrm>
            <a:off x="11216219" y="37425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riangle 170">
            <a:extLst>
              <a:ext uri="{FF2B5EF4-FFF2-40B4-BE49-F238E27FC236}">
                <a16:creationId xmlns:a16="http://schemas.microsoft.com/office/drawing/2014/main" id="{E00BB44B-879A-414F-82C5-C9C3E814E423}"/>
              </a:ext>
            </a:extLst>
          </p:cNvPr>
          <p:cNvSpPr/>
          <p:nvPr userDrawn="1"/>
        </p:nvSpPr>
        <p:spPr>
          <a:xfrm>
            <a:off x="10632204" y="338809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riangle 171">
            <a:extLst>
              <a:ext uri="{FF2B5EF4-FFF2-40B4-BE49-F238E27FC236}">
                <a16:creationId xmlns:a16="http://schemas.microsoft.com/office/drawing/2014/main" id="{824952F0-BE5B-9541-8410-4CF2484EAE86}"/>
              </a:ext>
            </a:extLst>
          </p:cNvPr>
          <p:cNvSpPr/>
          <p:nvPr userDrawn="1"/>
        </p:nvSpPr>
        <p:spPr>
          <a:xfrm>
            <a:off x="11021772" y="338809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A14435BB-C548-6B45-AF13-2A2E11D982C2}"/>
              </a:ext>
            </a:extLst>
          </p:cNvPr>
          <p:cNvSpPr/>
          <p:nvPr userDrawn="1"/>
        </p:nvSpPr>
        <p:spPr>
          <a:xfrm rot="10800000">
            <a:off x="10632204"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16A47649-EC33-5E45-8044-04E43E90A0F3}"/>
              </a:ext>
            </a:extLst>
          </p:cNvPr>
          <p:cNvSpPr/>
          <p:nvPr userDrawn="1"/>
        </p:nvSpPr>
        <p:spPr>
          <a:xfrm rot="10800000">
            <a:off x="11021772" y="370476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F241E0CD-033E-0545-B0A4-8C2E009AE1D7}"/>
              </a:ext>
            </a:extLst>
          </p:cNvPr>
          <p:cNvSpPr/>
          <p:nvPr userDrawn="1"/>
        </p:nvSpPr>
        <p:spPr>
          <a:xfrm rot="10800000">
            <a:off x="10824832" y="335028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84AE95CF-6F22-E040-9B13-DE7B7D10BDC3}"/>
              </a:ext>
            </a:extLst>
          </p:cNvPr>
          <p:cNvSpPr/>
          <p:nvPr userDrawn="1"/>
        </p:nvSpPr>
        <p:spPr>
          <a:xfrm rot="10800000">
            <a:off x="11212855" y="33461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riangle 176">
            <a:extLst>
              <a:ext uri="{FF2B5EF4-FFF2-40B4-BE49-F238E27FC236}">
                <a16:creationId xmlns:a16="http://schemas.microsoft.com/office/drawing/2014/main" id="{55222C27-CD91-F440-AFAD-CF590C388348}"/>
              </a:ext>
            </a:extLst>
          </p:cNvPr>
          <p:cNvSpPr/>
          <p:nvPr userDrawn="1"/>
        </p:nvSpPr>
        <p:spPr>
          <a:xfrm>
            <a:off x="11409796" y="338397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3A4A351E-A54F-8548-8ABE-EBE7E8C964C3}"/>
              </a:ext>
            </a:extLst>
          </p:cNvPr>
          <p:cNvSpPr/>
          <p:nvPr userDrawn="1"/>
        </p:nvSpPr>
        <p:spPr>
          <a:xfrm rot="10800000">
            <a:off x="10436149" y="334696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91DA707C-C815-8545-9F8E-E5C48CAE0179}"/>
              </a:ext>
            </a:extLst>
          </p:cNvPr>
          <p:cNvSpPr/>
          <p:nvPr userDrawn="1"/>
        </p:nvSpPr>
        <p:spPr>
          <a:xfrm rot="10800000">
            <a:off x="10243521" y="370144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riangle 179">
            <a:extLst>
              <a:ext uri="{FF2B5EF4-FFF2-40B4-BE49-F238E27FC236}">
                <a16:creationId xmlns:a16="http://schemas.microsoft.com/office/drawing/2014/main" id="{D6822144-9900-6E43-963B-143E0200C600}"/>
              </a:ext>
            </a:extLst>
          </p:cNvPr>
          <p:cNvSpPr/>
          <p:nvPr userDrawn="1"/>
        </p:nvSpPr>
        <p:spPr>
          <a:xfrm>
            <a:off x="10243521" y="33847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C71319D7-6400-D045-900E-EFDAF9CEF292}"/>
              </a:ext>
            </a:extLst>
          </p:cNvPr>
          <p:cNvSpPr/>
          <p:nvPr userDrawn="1"/>
        </p:nvSpPr>
        <p:spPr>
          <a:xfrm rot="10800000">
            <a:off x="11610788" y="334901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1F282C29-855E-5A45-AFBA-FF130D280215}"/>
              </a:ext>
            </a:extLst>
          </p:cNvPr>
          <p:cNvSpPr/>
          <p:nvPr userDrawn="1"/>
        </p:nvSpPr>
        <p:spPr>
          <a:xfrm>
            <a:off x="11804024" y="33847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riangle 182">
            <a:extLst>
              <a:ext uri="{FF2B5EF4-FFF2-40B4-BE49-F238E27FC236}">
                <a16:creationId xmlns:a16="http://schemas.microsoft.com/office/drawing/2014/main" id="{02C0EFE0-EB48-7C41-B5B3-62F54175B355}"/>
              </a:ext>
            </a:extLst>
          </p:cNvPr>
          <p:cNvSpPr/>
          <p:nvPr userDrawn="1"/>
        </p:nvSpPr>
        <p:spPr>
          <a:xfrm>
            <a:off x="3405836"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riangle 183">
            <a:extLst>
              <a:ext uri="{FF2B5EF4-FFF2-40B4-BE49-F238E27FC236}">
                <a16:creationId xmlns:a16="http://schemas.microsoft.com/office/drawing/2014/main" id="{982795E9-05E6-1F43-AB23-11F05CFE92B7}"/>
              </a:ext>
            </a:extLst>
          </p:cNvPr>
          <p:cNvSpPr/>
          <p:nvPr userDrawn="1"/>
        </p:nvSpPr>
        <p:spPr>
          <a:xfrm rot="10800000">
            <a:off x="3402472" y="405497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riangle 184">
            <a:extLst>
              <a:ext uri="{FF2B5EF4-FFF2-40B4-BE49-F238E27FC236}">
                <a16:creationId xmlns:a16="http://schemas.microsoft.com/office/drawing/2014/main" id="{802DBDD8-B80B-9647-B038-ACC46AAE0129}"/>
              </a:ext>
            </a:extLst>
          </p:cNvPr>
          <p:cNvSpPr/>
          <p:nvPr userDrawn="1"/>
        </p:nvSpPr>
        <p:spPr>
          <a:xfrm rot="10800000">
            <a:off x="3599413"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riangle 185">
            <a:extLst>
              <a:ext uri="{FF2B5EF4-FFF2-40B4-BE49-F238E27FC236}">
                <a16:creationId xmlns:a16="http://schemas.microsoft.com/office/drawing/2014/main" id="{9B86AEF5-06C9-D547-94FE-3632AF23CF21}"/>
              </a:ext>
            </a:extLst>
          </p:cNvPr>
          <p:cNvSpPr/>
          <p:nvPr userDrawn="1"/>
        </p:nvSpPr>
        <p:spPr>
          <a:xfrm>
            <a:off x="3599413"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riangle 186">
            <a:extLst>
              <a:ext uri="{FF2B5EF4-FFF2-40B4-BE49-F238E27FC236}">
                <a16:creationId xmlns:a16="http://schemas.microsoft.com/office/drawing/2014/main" id="{91BB38D4-A580-DD4A-8AAC-FA4764062430}"/>
              </a:ext>
            </a:extLst>
          </p:cNvPr>
          <p:cNvSpPr/>
          <p:nvPr userDrawn="1"/>
        </p:nvSpPr>
        <p:spPr>
          <a:xfrm>
            <a:off x="4574952"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riangle 187">
            <a:extLst>
              <a:ext uri="{FF2B5EF4-FFF2-40B4-BE49-F238E27FC236}">
                <a16:creationId xmlns:a16="http://schemas.microsoft.com/office/drawing/2014/main" id="{CA476271-AE9E-274A-A234-3EC12FA5ED51}"/>
              </a:ext>
            </a:extLst>
          </p:cNvPr>
          <p:cNvSpPr/>
          <p:nvPr userDrawn="1"/>
        </p:nvSpPr>
        <p:spPr>
          <a:xfrm>
            <a:off x="4966339"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riangle 188">
            <a:extLst>
              <a:ext uri="{FF2B5EF4-FFF2-40B4-BE49-F238E27FC236}">
                <a16:creationId xmlns:a16="http://schemas.microsoft.com/office/drawing/2014/main" id="{B49DBC28-2BCD-B64E-BAA2-F0897C1FC544}"/>
              </a:ext>
            </a:extLst>
          </p:cNvPr>
          <p:cNvSpPr/>
          <p:nvPr userDrawn="1"/>
        </p:nvSpPr>
        <p:spPr>
          <a:xfrm>
            <a:off x="4382324"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riangle 189">
            <a:extLst>
              <a:ext uri="{FF2B5EF4-FFF2-40B4-BE49-F238E27FC236}">
                <a16:creationId xmlns:a16="http://schemas.microsoft.com/office/drawing/2014/main" id="{CCA1063E-0B09-D64D-8850-8889B82A142D}"/>
              </a:ext>
            </a:extLst>
          </p:cNvPr>
          <p:cNvSpPr/>
          <p:nvPr userDrawn="1"/>
        </p:nvSpPr>
        <p:spPr>
          <a:xfrm>
            <a:off x="4771892"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69020F0F-74CB-D844-B724-5EF40DB3EFA8}"/>
              </a:ext>
            </a:extLst>
          </p:cNvPr>
          <p:cNvSpPr/>
          <p:nvPr userDrawn="1"/>
        </p:nvSpPr>
        <p:spPr>
          <a:xfrm rot="10800000">
            <a:off x="4382324"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0C27BF24-7996-D543-9F42-637878E061DA}"/>
              </a:ext>
            </a:extLst>
          </p:cNvPr>
          <p:cNvSpPr/>
          <p:nvPr userDrawn="1"/>
        </p:nvSpPr>
        <p:spPr>
          <a:xfrm rot="10800000">
            <a:off x="5159916"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E03E56A8-6F2E-FA47-BF43-C8CDB65137F2}"/>
              </a:ext>
            </a:extLst>
          </p:cNvPr>
          <p:cNvSpPr/>
          <p:nvPr userDrawn="1"/>
        </p:nvSpPr>
        <p:spPr>
          <a:xfrm>
            <a:off x="5159916"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14E8B2DA-25C9-0445-86EA-8B27BC7A4950}"/>
              </a:ext>
            </a:extLst>
          </p:cNvPr>
          <p:cNvSpPr/>
          <p:nvPr userDrawn="1"/>
        </p:nvSpPr>
        <p:spPr>
          <a:xfrm rot="10800000">
            <a:off x="4186269" y="40557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riangle 194">
            <a:extLst>
              <a:ext uri="{FF2B5EF4-FFF2-40B4-BE49-F238E27FC236}">
                <a16:creationId xmlns:a16="http://schemas.microsoft.com/office/drawing/2014/main" id="{7FDD58E1-FF9A-3448-864C-AABFF90A0330}"/>
              </a:ext>
            </a:extLst>
          </p:cNvPr>
          <p:cNvSpPr/>
          <p:nvPr userDrawn="1"/>
        </p:nvSpPr>
        <p:spPr>
          <a:xfrm rot="10800000">
            <a:off x="3993641"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1555EFB2-C74C-8B47-8593-8AD1819212A3}"/>
              </a:ext>
            </a:extLst>
          </p:cNvPr>
          <p:cNvSpPr/>
          <p:nvPr userDrawn="1"/>
        </p:nvSpPr>
        <p:spPr>
          <a:xfrm>
            <a:off x="3993641"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A0E830C0-E899-624C-8620-FF510934F485}"/>
              </a:ext>
            </a:extLst>
          </p:cNvPr>
          <p:cNvSpPr/>
          <p:nvPr userDrawn="1"/>
        </p:nvSpPr>
        <p:spPr>
          <a:xfrm>
            <a:off x="5357207" y="44501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riangle 197">
            <a:extLst>
              <a:ext uri="{FF2B5EF4-FFF2-40B4-BE49-F238E27FC236}">
                <a16:creationId xmlns:a16="http://schemas.microsoft.com/office/drawing/2014/main" id="{D35CDC24-15CF-E140-A41F-AF91A06B3511}"/>
              </a:ext>
            </a:extLst>
          </p:cNvPr>
          <p:cNvSpPr/>
          <p:nvPr userDrawn="1"/>
        </p:nvSpPr>
        <p:spPr>
          <a:xfrm>
            <a:off x="5748043"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ABC09F01-1791-F349-BA43-831BD62F321C}"/>
              </a:ext>
            </a:extLst>
          </p:cNvPr>
          <p:cNvSpPr/>
          <p:nvPr userDrawn="1"/>
        </p:nvSpPr>
        <p:spPr>
          <a:xfrm>
            <a:off x="6526842"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07C0B50B-43CE-D941-9825-681D1FCE20AC}"/>
              </a:ext>
            </a:extLst>
          </p:cNvPr>
          <p:cNvSpPr/>
          <p:nvPr userDrawn="1"/>
        </p:nvSpPr>
        <p:spPr>
          <a:xfrm>
            <a:off x="5942827"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Triangle 200">
            <a:extLst>
              <a:ext uri="{FF2B5EF4-FFF2-40B4-BE49-F238E27FC236}">
                <a16:creationId xmlns:a16="http://schemas.microsoft.com/office/drawing/2014/main" id="{95F9D064-3EE5-DE48-B1D7-5D527739D2A2}"/>
              </a:ext>
            </a:extLst>
          </p:cNvPr>
          <p:cNvSpPr/>
          <p:nvPr userDrawn="1"/>
        </p:nvSpPr>
        <p:spPr>
          <a:xfrm rot="10800000">
            <a:off x="6332395"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riangle 201">
            <a:extLst>
              <a:ext uri="{FF2B5EF4-FFF2-40B4-BE49-F238E27FC236}">
                <a16:creationId xmlns:a16="http://schemas.microsoft.com/office/drawing/2014/main" id="{12F51616-38A0-F647-9AEA-7514E5221754}"/>
              </a:ext>
            </a:extLst>
          </p:cNvPr>
          <p:cNvSpPr/>
          <p:nvPr userDrawn="1"/>
        </p:nvSpPr>
        <p:spPr>
          <a:xfrm rot="10800000">
            <a:off x="6135455" y="4059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riangle 202">
            <a:extLst>
              <a:ext uri="{FF2B5EF4-FFF2-40B4-BE49-F238E27FC236}">
                <a16:creationId xmlns:a16="http://schemas.microsoft.com/office/drawing/2014/main" id="{C8A12276-AF3D-AC48-8408-4E0B6CE936D2}"/>
              </a:ext>
            </a:extLst>
          </p:cNvPr>
          <p:cNvSpPr/>
          <p:nvPr userDrawn="1"/>
        </p:nvSpPr>
        <p:spPr>
          <a:xfrm rot="10800000">
            <a:off x="6523478" y="405497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riangle 203">
            <a:extLst>
              <a:ext uri="{FF2B5EF4-FFF2-40B4-BE49-F238E27FC236}">
                <a16:creationId xmlns:a16="http://schemas.microsoft.com/office/drawing/2014/main" id="{06745FBE-E575-AA48-A8DC-F76E872DF737}"/>
              </a:ext>
            </a:extLst>
          </p:cNvPr>
          <p:cNvSpPr/>
          <p:nvPr userDrawn="1"/>
        </p:nvSpPr>
        <p:spPr>
          <a:xfrm rot="10800000">
            <a:off x="6720419"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riangle 204">
            <a:extLst>
              <a:ext uri="{FF2B5EF4-FFF2-40B4-BE49-F238E27FC236}">
                <a16:creationId xmlns:a16="http://schemas.microsoft.com/office/drawing/2014/main" id="{18135F85-DA44-CB41-AE4B-C02A7E8876F0}"/>
              </a:ext>
            </a:extLst>
          </p:cNvPr>
          <p:cNvSpPr/>
          <p:nvPr userDrawn="1"/>
        </p:nvSpPr>
        <p:spPr>
          <a:xfrm>
            <a:off x="6720419"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riangle 205">
            <a:extLst>
              <a:ext uri="{FF2B5EF4-FFF2-40B4-BE49-F238E27FC236}">
                <a16:creationId xmlns:a16="http://schemas.microsoft.com/office/drawing/2014/main" id="{71AC679C-754C-9E4F-968E-D32AB200B92E}"/>
              </a:ext>
            </a:extLst>
          </p:cNvPr>
          <p:cNvSpPr/>
          <p:nvPr userDrawn="1"/>
        </p:nvSpPr>
        <p:spPr>
          <a:xfrm rot="10800000">
            <a:off x="5746772" y="40557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Triangle 206">
            <a:extLst>
              <a:ext uri="{FF2B5EF4-FFF2-40B4-BE49-F238E27FC236}">
                <a16:creationId xmlns:a16="http://schemas.microsoft.com/office/drawing/2014/main" id="{7DCF3A09-528D-1949-B9E5-3BBCB4160301}"/>
              </a:ext>
            </a:extLst>
          </p:cNvPr>
          <p:cNvSpPr/>
          <p:nvPr userDrawn="1"/>
        </p:nvSpPr>
        <p:spPr>
          <a:xfrm rot="10800000">
            <a:off x="5554144"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Triangle 207">
            <a:extLst>
              <a:ext uri="{FF2B5EF4-FFF2-40B4-BE49-F238E27FC236}">
                <a16:creationId xmlns:a16="http://schemas.microsoft.com/office/drawing/2014/main" id="{2DAC53D7-F0C5-BE4E-8EA6-90A4368CE1BA}"/>
              </a:ext>
            </a:extLst>
          </p:cNvPr>
          <p:cNvSpPr/>
          <p:nvPr userDrawn="1"/>
        </p:nvSpPr>
        <p:spPr>
          <a:xfrm>
            <a:off x="5554144"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3CF48E2D-29A0-284C-BD68-6255D4E07E26}"/>
              </a:ext>
            </a:extLst>
          </p:cNvPr>
          <p:cNvSpPr/>
          <p:nvPr userDrawn="1"/>
        </p:nvSpPr>
        <p:spPr>
          <a:xfrm>
            <a:off x="6917710" y="44501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9173610C-6210-7F41-8687-5C75D626E3E0}"/>
              </a:ext>
            </a:extLst>
          </p:cNvPr>
          <p:cNvSpPr/>
          <p:nvPr userDrawn="1"/>
        </p:nvSpPr>
        <p:spPr>
          <a:xfrm>
            <a:off x="7308546"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443A726A-8517-B641-ACDB-4C91C0267A2C}"/>
              </a:ext>
            </a:extLst>
          </p:cNvPr>
          <p:cNvSpPr/>
          <p:nvPr userDrawn="1"/>
        </p:nvSpPr>
        <p:spPr>
          <a:xfrm>
            <a:off x="7695958"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406E0F25-AFB8-5941-BBF3-0BAE89B77AFA}"/>
              </a:ext>
            </a:extLst>
          </p:cNvPr>
          <p:cNvSpPr/>
          <p:nvPr userDrawn="1"/>
        </p:nvSpPr>
        <p:spPr>
          <a:xfrm>
            <a:off x="8087345"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805CB3D0-C3A2-114D-8099-FD8B63E495FA}"/>
              </a:ext>
            </a:extLst>
          </p:cNvPr>
          <p:cNvSpPr/>
          <p:nvPr userDrawn="1"/>
        </p:nvSpPr>
        <p:spPr>
          <a:xfrm>
            <a:off x="7503330"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riangle 213">
            <a:extLst>
              <a:ext uri="{FF2B5EF4-FFF2-40B4-BE49-F238E27FC236}">
                <a16:creationId xmlns:a16="http://schemas.microsoft.com/office/drawing/2014/main" id="{D01A6665-BEB9-6E41-B383-4EC6E2E32C64}"/>
              </a:ext>
            </a:extLst>
          </p:cNvPr>
          <p:cNvSpPr/>
          <p:nvPr userDrawn="1"/>
        </p:nvSpPr>
        <p:spPr>
          <a:xfrm rot="10800000">
            <a:off x="7503330"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0A657FFF-9F27-694E-96FA-69B3E5A875C2}"/>
              </a:ext>
            </a:extLst>
          </p:cNvPr>
          <p:cNvSpPr/>
          <p:nvPr userDrawn="1"/>
        </p:nvSpPr>
        <p:spPr>
          <a:xfrm rot="10800000">
            <a:off x="7892898"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riangle 215">
            <a:extLst>
              <a:ext uri="{FF2B5EF4-FFF2-40B4-BE49-F238E27FC236}">
                <a16:creationId xmlns:a16="http://schemas.microsoft.com/office/drawing/2014/main" id="{1F24AC47-FF23-CD41-B5E4-AB1B95E734D3}"/>
              </a:ext>
            </a:extLst>
          </p:cNvPr>
          <p:cNvSpPr/>
          <p:nvPr userDrawn="1"/>
        </p:nvSpPr>
        <p:spPr>
          <a:xfrm rot="10800000">
            <a:off x="7695958" y="4059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Triangle 216">
            <a:extLst>
              <a:ext uri="{FF2B5EF4-FFF2-40B4-BE49-F238E27FC236}">
                <a16:creationId xmlns:a16="http://schemas.microsoft.com/office/drawing/2014/main" id="{5D6C8E0C-A24F-1E41-911E-BB38F5196E97}"/>
              </a:ext>
            </a:extLst>
          </p:cNvPr>
          <p:cNvSpPr/>
          <p:nvPr userDrawn="1"/>
        </p:nvSpPr>
        <p:spPr>
          <a:xfrm rot="10800000">
            <a:off x="8083981" y="405497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riangle 217">
            <a:extLst>
              <a:ext uri="{FF2B5EF4-FFF2-40B4-BE49-F238E27FC236}">
                <a16:creationId xmlns:a16="http://schemas.microsoft.com/office/drawing/2014/main" id="{FA45EC1D-B118-C84E-B896-88E74FF8D8B6}"/>
              </a:ext>
            </a:extLst>
          </p:cNvPr>
          <p:cNvSpPr/>
          <p:nvPr userDrawn="1"/>
        </p:nvSpPr>
        <p:spPr>
          <a:xfrm rot="10800000">
            <a:off x="8280922"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734C5356-9883-5D45-BD49-48B082DE1F67}"/>
              </a:ext>
            </a:extLst>
          </p:cNvPr>
          <p:cNvSpPr/>
          <p:nvPr userDrawn="1"/>
        </p:nvSpPr>
        <p:spPr>
          <a:xfrm>
            <a:off x="8280922"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E7A445E2-D454-2E49-BB98-C58955800EF9}"/>
              </a:ext>
            </a:extLst>
          </p:cNvPr>
          <p:cNvSpPr/>
          <p:nvPr userDrawn="1"/>
        </p:nvSpPr>
        <p:spPr>
          <a:xfrm rot="10800000">
            <a:off x="7307275" y="40557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6E675B23-1140-9C46-AF43-09372DD6478C}"/>
              </a:ext>
            </a:extLst>
          </p:cNvPr>
          <p:cNvSpPr/>
          <p:nvPr userDrawn="1"/>
        </p:nvSpPr>
        <p:spPr>
          <a:xfrm rot="10800000">
            <a:off x="7114647"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Triangle 221">
            <a:extLst>
              <a:ext uri="{FF2B5EF4-FFF2-40B4-BE49-F238E27FC236}">
                <a16:creationId xmlns:a16="http://schemas.microsoft.com/office/drawing/2014/main" id="{50314482-4298-3B40-8245-0957535A9D19}"/>
              </a:ext>
            </a:extLst>
          </p:cNvPr>
          <p:cNvSpPr/>
          <p:nvPr userDrawn="1"/>
        </p:nvSpPr>
        <p:spPr>
          <a:xfrm>
            <a:off x="7114647"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riangle 222">
            <a:extLst>
              <a:ext uri="{FF2B5EF4-FFF2-40B4-BE49-F238E27FC236}">
                <a16:creationId xmlns:a16="http://schemas.microsoft.com/office/drawing/2014/main" id="{364EDF4E-54D4-ED4E-A235-198F0AB9B48C}"/>
              </a:ext>
            </a:extLst>
          </p:cNvPr>
          <p:cNvSpPr/>
          <p:nvPr userDrawn="1"/>
        </p:nvSpPr>
        <p:spPr>
          <a:xfrm>
            <a:off x="8478213" y="44501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riangle 223">
            <a:extLst>
              <a:ext uri="{FF2B5EF4-FFF2-40B4-BE49-F238E27FC236}">
                <a16:creationId xmlns:a16="http://schemas.microsoft.com/office/drawing/2014/main" id="{3BE0C79B-896E-BC45-9297-803303892F5F}"/>
              </a:ext>
            </a:extLst>
          </p:cNvPr>
          <p:cNvSpPr/>
          <p:nvPr userDrawn="1"/>
        </p:nvSpPr>
        <p:spPr>
          <a:xfrm rot="10800000">
            <a:off x="8481914" y="405782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riangle 224">
            <a:extLst>
              <a:ext uri="{FF2B5EF4-FFF2-40B4-BE49-F238E27FC236}">
                <a16:creationId xmlns:a16="http://schemas.microsoft.com/office/drawing/2014/main" id="{9716EC39-0E3E-9E4E-A303-6763897B91CD}"/>
              </a:ext>
            </a:extLst>
          </p:cNvPr>
          <p:cNvSpPr/>
          <p:nvPr userDrawn="1"/>
        </p:nvSpPr>
        <p:spPr>
          <a:xfrm>
            <a:off x="3405836"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iangle 225">
            <a:extLst>
              <a:ext uri="{FF2B5EF4-FFF2-40B4-BE49-F238E27FC236}">
                <a16:creationId xmlns:a16="http://schemas.microsoft.com/office/drawing/2014/main" id="{B077BC4A-8BF5-C246-9928-9381E67C39A0}"/>
              </a:ext>
            </a:extLst>
          </p:cNvPr>
          <p:cNvSpPr/>
          <p:nvPr userDrawn="1"/>
        </p:nvSpPr>
        <p:spPr>
          <a:xfrm>
            <a:off x="3211389"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Triangle 226">
            <a:extLst>
              <a:ext uri="{FF2B5EF4-FFF2-40B4-BE49-F238E27FC236}">
                <a16:creationId xmlns:a16="http://schemas.microsoft.com/office/drawing/2014/main" id="{E027DEC6-3F2E-A34F-81FC-6B0EE888A572}"/>
              </a:ext>
            </a:extLst>
          </p:cNvPr>
          <p:cNvSpPr/>
          <p:nvPr userDrawn="1"/>
        </p:nvSpPr>
        <p:spPr>
          <a:xfrm rot="10800000">
            <a:off x="3211389"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Triangle 227">
            <a:extLst>
              <a:ext uri="{FF2B5EF4-FFF2-40B4-BE49-F238E27FC236}">
                <a16:creationId xmlns:a16="http://schemas.microsoft.com/office/drawing/2014/main" id="{4934512A-A52E-B943-A4E7-D1F692024217}"/>
              </a:ext>
            </a:extLst>
          </p:cNvPr>
          <p:cNvSpPr/>
          <p:nvPr userDrawn="1"/>
        </p:nvSpPr>
        <p:spPr>
          <a:xfrm rot="10800000">
            <a:off x="3599413" y="51196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9C01D8EC-A887-1E4F-BA86-69C1F02F6883}"/>
              </a:ext>
            </a:extLst>
          </p:cNvPr>
          <p:cNvSpPr/>
          <p:nvPr userDrawn="1"/>
        </p:nvSpPr>
        <p:spPr>
          <a:xfrm>
            <a:off x="3599413" y="48029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B68F5098-F2AB-2243-A1B1-0ED5C495768F}"/>
              </a:ext>
            </a:extLst>
          </p:cNvPr>
          <p:cNvSpPr/>
          <p:nvPr userDrawn="1"/>
        </p:nvSpPr>
        <p:spPr>
          <a:xfrm>
            <a:off x="3796704"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2CC6024F-DBF0-1E45-86B3-334650E147E1}"/>
              </a:ext>
            </a:extLst>
          </p:cNvPr>
          <p:cNvSpPr/>
          <p:nvPr userDrawn="1"/>
        </p:nvSpPr>
        <p:spPr>
          <a:xfrm rot="10800000">
            <a:off x="3800405" y="47680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D14B0360-282A-5748-B8D6-3D4F41EA77EC}"/>
              </a:ext>
            </a:extLst>
          </p:cNvPr>
          <p:cNvSpPr/>
          <p:nvPr userDrawn="1"/>
        </p:nvSpPr>
        <p:spPr>
          <a:xfrm>
            <a:off x="4187540"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Triangle 232">
            <a:extLst>
              <a:ext uri="{FF2B5EF4-FFF2-40B4-BE49-F238E27FC236}">
                <a16:creationId xmlns:a16="http://schemas.microsoft.com/office/drawing/2014/main" id="{052A7464-C2CB-954D-9020-4C482D43D8DA}"/>
              </a:ext>
            </a:extLst>
          </p:cNvPr>
          <p:cNvSpPr/>
          <p:nvPr userDrawn="1"/>
        </p:nvSpPr>
        <p:spPr>
          <a:xfrm>
            <a:off x="4966339"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iangle 233">
            <a:extLst>
              <a:ext uri="{FF2B5EF4-FFF2-40B4-BE49-F238E27FC236}">
                <a16:creationId xmlns:a16="http://schemas.microsoft.com/office/drawing/2014/main" id="{09AAE151-022D-DE49-ACBA-7ED19DF73C42}"/>
              </a:ext>
            </a:extLst>
          </p:cNvPr>
          <p:cNvSpPr/>
          <p:nvPr userDrawn="1"/>
        </p:nvSpPr>
        <p:spPr>
          <a:xfrm>
            <a:off x="4382324"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E8093A1B-6C2C-EE4A-BDF8-73DA0D1BB3D3}"/>
              </a:ext>
            </a:extLst>
          </p:cNvPr>
          <p:cNvSpPr/>
          <p:nvPr userDrawn="1"/>
        </p:nvSpPr>
        <p:spPr>
          <a:xfrm>
            <a:off x="4771892"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DB3E4EBF-8605-9549-A7D1-5FFB98E654F5}"/>
              </a:ext>
            </a:extLst>
          </p:cNvPr>
          <p:cNvSpPr/>
          <p:nvPr userDrawn="1"/>
        </p:nvSpPr>
        <p:spPr>
          <a:xfrm rot="10800000">
            <a:off x="4382324"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0EFAA9A3-C02C-7C4D-B392-DE5C022645EA}"/>
              </a:ext>
            </a:extLst>
          </p:cNvPr>
          <p:cNvSpPr/>
          <p:nvPr userDrawn="1"/>
        </p:nvSpPr>
        <p:spPr>
          <a:xfrm rot="10800000">
            <a:off x="4771892"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7D575DC2-ACE8-674D-9862-7D11F1BD803C}"/>
              </a:ext>
            </a:extLst>
          </p:cNvPr>
          <p:cNvSpPr/>
          <p:nvPr userDrawn="1"/>
        </p:nvSpPr>
        <p:spPr>
          <a:xfrm rot="10800000">
            <a:off x="4574952" y="4769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BA75DC5D-22F3-E847-AA6D-BA07C65CD778}"/>
              </a:ext>
            </a:extLst>
          </p:cNvPr>
          <p:cNvSpPr/>
          <p:nvPr userDrawn="1"/>
        </p:nvSpPr>
        <p:spPr>
          <a:xfrm rot="10800000">
            <a:off x="5159916" y="51196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AC4D01EF-7E5B-2F46-940D-A5AF2F173702}"/>
              </a:ext>
            </a:extLst>
          </p:cNvPr>
          <p:cNvSpPr/>
          <p:nvPr userDrawn="1"/>
        </p:nvSpPr>
        <p:spPr>
          <a:xfrm>
            <a:off x="5159916" y="48029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iangle 240">
            <a:extLst>
              <a:ext uri="{FF2B5EF4-FFF2-40B4-BE49-F238E27FC236}">
                <a16:creationId xmlns:a16="http://schemas.microsoft.com/office/drawing/2014/main" id="{1BCA1FDD-DF73-E944-97D5-911C45175337}"/>
              </a:ext>
            </a:extLst>
          </p:cNvPr>
          <p:cNvSpPr/>
          <p:nvPr userDrawn="1"/>
        </p:nvSpPr>
        <p:spPr>
          <a:xfrm rot="10800000">
            <a:off x="3993641" y="51204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Triangle 241">
            <a:extLst>
              <a:ext uri="{FF2B5EF4-FFF2-40B4-BE49-F238E27FC236}">
                <a16:creationId xmlns:a16="http://schemas.microsoft.com/office/drawing/2014/main" id="{1A8840D5-5B5E-8B4F-9AA9-45C43DBBDE2B}"/>
              </a:ext>
            </a:extLst>
          </p:cNvPr>
          <p:cNvSpPr/>
          <p:nvPr userDrawn="1"/>
        </p:nvSpPr>
        <p:spPr>
          <a:xfrm>
            <a:off x="5357207"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riangle 242">
            <a:extLst>
              <a:ext uri="{FF2B5EF4-FFF2-40B4-BE49-F238E27FC236}">
                <a16:creationId xmlns:a16="http://schemas.microsoft.com/office/drawing/2014/main" id="{400DD663-2827-D246-823C-1D6BAED3CF9E}"/>
              </a:ext>
            </a:extLst>
          </p:cNvPr>
          <p:cNvSpPr/>
          <p:nvPr userDrawn="1"/>
        </p:nvSpPr>
        <p:spPr>
          <a:xfrm rot="10800000">
            <a:off x="5360908" y="47680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AA6AAD5F-6634-1442-85D3-848EB11B8723}"/>
              </a:ext>
            </a:extLst>
          </p:cNvPr>
          <p:cNvSpPr/>
          <p:nvPr userDrawn="1"/>
        </p:nvSpPr>
        <p:spPr>
          <a:xfrm rot="10800000">
            <a:off x="6523478" y="47651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riangle 244">
            <a:extLst>
              <a:ext uri="{FF2B5EF4-FFF2-40B4-BE49-F238E27FC236}">
                <a16:creationId xmlns:a16="http://schemas.microsoft.com/office/drawing/2014/main" id="{40E3B1A4-6611-DE47-B395-C41F29339618}"/>
              </a:ext>
            </a:extLst>
          </p:cNvPr>
          <p:cNvSpPr/>
          <p:nvPr userDrawn="1"/>
        </p:nvSpPr>
        <p:spPr>
          <a:xfrm rot="10800000">
            <a:off x="6720419" y="51196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7B142B85-7F53-5B40-A973-EDC50A68E30F}"/>
              </a:ext>
            </a:extLst>
          </p:cNvPr>
          <p:cNvSpPr/>
          <p:nvPr userDrawn="1"/>
        </p:nvSpPr>
        <p:spPr>
          <a:xfrm>
            <a:off x="6720419" y="48029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riangle 246">
            <a:extLst>
              <a:ext uri="{FF2B5EF4-FFF2-40B4-BE49-F238E27FC236}">
                <a16:creationId xmlns:a16="http://schemas.microsoft.com/office/drawing/2014/main" id="{52E01F93-12FF-9C4E-9A7A-93530BD40E71}"/>
              </a:ext>
            </a:extLst>
          </p:cNvPr>
          <p:cNvSpPr/>
          <p:nvPr userDrawn="1"/>
        </p:nvSpPr>
        <p:spPr>
          <a:xfrm rot="10800000">
            <a:off x="5746772" y="476598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2BCD59EA-9C50-4342-AF45-69D438461499}"/>
              </a:ext>
            </a:extLst>
          </p:cNvPr>
          <p:cNvSpPr/>
          <p:nvPr userDrawn="1"/>
        </p:nvSpPr>
        <p:spPr>
          <a:xfrm rot="10800000">
            <a:off x="5554144" y="51204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3322F534-B898-F94D-BB5B-DE470D4F7C39}"/>
              </a:ext>
            </a:extLst>
          </p:cNvPr>
          <p:cNvSpPr/>
          <p:nvPr userDrawn="1"/>
        </p:nvSpPr>
        <p:spPr>
          <a:xfrm>
            <a:off x="6917710"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Triangle 249">
            <a:extLst>
              <a:ext uri="{FF2B5EF4-FFF2-40B4-BE49-F238E27FC236}">
                <a16:creationId xmlns:a16="http://schemas.microsoft.com/office/drawing/2014/main" id="{A18C9A89-1257-8B47-81AC-2CE23DD914AA}"/>
              </a:ext>
            </a:extLst>
          </p:cNvPr>
          <p:cNvSpPr/>
          <p:nvPr userDrawn="1"/>
        </p:nvSpPr>
        <p:spPr>
          <a:xfrm rot="10800000">
            <a:off x="6921411" y="47680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riangle 250">
            <a:extLst>
              <a:ext uri="{FF2B5EF4-FFF2-40B4-BE49-F238E27FC236}">
                <a16:creationId xmlns:a16="http://schemas.microsoft.com/office/drawing/2014/main" id="{27522779-2552-064F-9B1F-38285B69EC60}"/>
              </a:ext>
            </a:extLst>
          </p:cNvPr>
          <p:cNvSpPr/>
          <p:nvPr userDrawn="1"/>
        </p:nvSpPr>
        <p:spPr>
          <a:xfrm>
            <a:off x="7308546"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riangle 251">
            <a:extLst>
              <a:ext uri="{FF2B5EF4-FFF2-40B4-BE49-F238E27FC236}">
                <a16:creationId xmlns:a16="http://schemas.microsoft.com/office/drawing/2014/main" id="{C6F491B7-A620-2F4E-B3BE-CAEF84E6CB7D}"/>
              </a:ext>
            </a:extLst>
          </p:cNvPr>
          <p:cNvSpPr/>
          <p:nvPr userDrawn="1"/>
        </p:nvSpPr>
        <p:spPr>
          <a:xfrm>
            <a:off x="7695958"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riangle 252">
            <a:extLst>
              <a:ext uri="{FF2B5EF4-FFF2-40B4-BE49-F238E27FC236}">
                <a16:creationId xmlns:a16="http://schemas.microsoft.com/office/drawing/2014/main" id="{30BB7D94-90DA-854C-B87A-6A8C9B48A5D6}"/>
              </a:ext>
            </a:extLst>
          </p:cNvPr>
          <p:cNvSpPr/>
          <p:nvPr userDrawn="1"/>
        </p:nvSpPr>
        <p:spPr>
          <a:xfrm>
            <a:off x="8087345"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79E20821-B76E-C04C-B10D-42BF1438864E}"/>
              </a:ext>
            </a:extLst>
          </p:cNvPr>
          <p:cNvSpPr/>
          <p:nvPr userDrawn="1"/>
        </p:nvSpPr>
        <p:spPr>
          <a:xfrm>
            <a:off x="7503330"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riangle 254">
            <a:extLst>
              <a:ext uri="{FF2B5EF4-FFF2-40B4-BE49-F238E27FC236}">
                <a16:creationId xmlns:a16="http://schemas.microsoft.com/office/drawing/2014/main" id="{6D3E5198-C22A-8E40-910C-EA4EBF077015}"/>
              </a:ext>
            </a:extLst>
          </p:cNvPr>
          <p:cNvSpPr/>
          <p:nvPr userDrawn="1"/>
        </p:nvSpPr>
        <p:spPr>
          <a:xfrm>
            <a:off x="7892898"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AD29F334-A66B-F749-BF1E-1E03A5E7F58A}"/>
              </a:ext>
            </a:extLst>
          </p:cNvPr>
          <p:cNvSpPr/>
          <p:nvPr userDrawn="1"/>
        </p:nvSpPr>
        <p:spPr>
          <a:xfrm rot="10800000">
            <a:off x="7503330"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94E3E69D-0BA1-364B-B4E9-B33204DD6303}"/>
              </a:ext>
            </a:extLst>
          </p:cNvPr>
          <p:cNvSpPr/>
          <p:nvPr userDrawn="1"/>
        </p:nvSpPr>
        <p:spPr>
          <a:xfrm rot="10800000">
            <a:off x="7892898"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Triangle 257">
            <a:extLst>
              <a:ext uri="{FF2B5EF4-FFF2-40B4-BE49-F238E27FC236}">
                <a16:creationId xmlns:a16="http://schemas.microsoft.com/office/drawing/2014/main" id="{ABCB8AEF-822D-FA41-BEB9-EE3AA514454F}"/>
              </a:ext>
            </a:extLst>
          </p:cNvPr>
          <p:cNvSpPr/>
          <p:nvPr userDrawn="1"/>
        </p:nvSpPr>
        <p:spPr>
          <a:xfrm rot="10800000">
            <a:off x="7695958" y="4769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riangle 258">
            <a:extLst>
              <a:ext uri="{FF2B5EF4-FFF2-40B4-BE49-F238E27FC236}">
                <a16:creationId xmlns:a16="http://schemas.microsoft.com/office/drawing/2014/main" id="{1851C9C9-C8C7-D547-AB55-54C161EE2BCE}"/>
              </a:ext>
            </a:extLst>
          </p:cNvPr>
          <p:cNvSpPr/>
          <p:nvPr userDrawn="1"/>
        </p:nvSpPr>
        <p:spPr>
          <a:xfrm rot="10800000">
            <a:off x="8083981" y="47651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riangle 259">
            <a:extLst>
              <a:ext uri="{FF2B5EF4-FFF2-40B4-BE49-F238E27FC236}">
                <a16:creationId xmlns:a16="http://schemas.microsoft.com/office/drawing/2014/main" id="{26469651-20BE-B44F-A767-A279E32C0130}"/>
              </a:ext>
            </a:extLst>
          </p:cNvPr>
          <p:cNvSpPr/>
          <p:nvPr userDrawn="1"/>
        </p:nvSpPr>
        <p:spPr>
          <a:xfrm rot="10800000">
            <a:off x="8280922" y="51196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F44A9362-6189-6C4A-9FB8-EA51C516613D}"/>
              </a:ext>
            </a:extLst>
          </p:cNvPr>
          <p:cNvSpPr/>
          <p:nvPr userDrawn="1"/>
        </p:nvSpPr>
        <p:spPr>
          <a:xfrm>
            <a:off x="8280922" y="48029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14E4C3D0-375F-4346-847E-CBEA4160C27F}"/>
              </a:ext>
            </a:extLst>
          </p:cNvPr>
          <p:cNvSpPr/>
          <p:nvPr userDrawn="1"/>
        </p:nvSpPr>
        <p:spPr>
          <a:xfrm rot="10800000">
            <a:off x="7307275" y="476598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E814AC9D-0C68-C84D-95EE-DF1986CE1119}"/>
              </a:ext>
            </a:extLst>
          </p:cNvPr>
          <p:cNvSpPr/>
          <p:nvPr userDrawn="1"/>
        </p:nvSpPr>
        <p:spPr>
          <a:xfrm rot="10800000">
            <a:off x="7114647" y="51204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D237D72A-4608-B648-AC1A-A3E95959914A}"/>
              </a:ext>
            </a:extLst>
          </p:cNvPr>
          <p:cNvSpPr/>
          <p:nvPr userDrawn="1"/>
        </p:nvSpPr>
        <p:spPr>
          <a:xfrm>
            <a:off x="7114647" y="48037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riangle 264">
            <a:extLst>
              <a:ext uri="{FF2B5EF4-FFF2-40B4-BE49-F238E27FC236}">
                <a16:creationId xmlns:a16="http://schemas.microsoft.com/office/drawing/2014/main" id="{9AFB33E9-2144-6A49-B266-D4CB41B847D6}"/>
              </a:ext>
            </a:extLst>
          </p:cNvPr>
          <p:cNvSpPr/>
          <p:nvPr userDrawn="1"/>
        </p:nvSpPr>
        <p:spPr>
          <a:xfrm>
            <a:off x="8478213"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Triangle 265">
            <a:extLst>
              <a:ext uri="{FF2B5EF4-FFF2-40B4-BE49-F238E27FC236}">
                <a16:creationId xmlns:a16="http://schemas.microsoft.com/office/drawing/2014/main" id="{EBDF5CF9-335D-264F-864E-1BC1FA65AF6B}"/>
              </a:ext>
            </a:extLst>
          </p:cNvPr>
          <p:cNvSpPr/>
          <p:nvPr userDrawn="1"/>
        </p:nvSpPr>
        <p:spPr>
          <a:xfrm rot="10800000">
            <a:off x="8481914" y="47680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riangle 266">
            <a:extLst>
              <a:ext uri="{FF2B5EF4-FFF2-40B4-BE49-F238E27FC236}">
                <a16:creationId xmlns:a16="http://schemas.microsoft.com/office/drawing/2014/main" id="{B88A7DBB-A2AD-7D42-A664-0407C99A1382}"/>
              </a:ext>
            </a:extLst>
          </p:cNvPr>
          <p:cNvSpPr/>
          <p:nvPr userDrawn="1"/>
        </p:nvSpPr>
        <p:spPr>
          <a:xfrm>
            <a:off x="8876917"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riangle 267">
            <a:extLst>
              <a:ext uri="{FF2B5EF4-FFF2-40B4-BE49-F238E27FC236}">
                <a16:creationId xmlns:a16="http://schemas.microsoft.com/office/drawing/2014/main" id="{A33C1B6F-EDEE-4343-807D-EB1FA9A35C04}"/>
              </a:ext>
            </a:extLst>
          </p:cNvPr>
          <p:cNvSpPr/>
          <p:nvPr userDrawn="1"/>
        </p:nvSpPr>
        <p:spPr>
          <a:xfrm>
            <a:off x="9264329"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E24F6472-BF7A-AE4C-81D8-29628689015C}"/>
              </a:ext>
            </a:extLst>
          </p:cNvPr>
          <p:cNvSpPr/>
          <p:nvPr userDrawn="1"/>
        </p:nvSpPr>
        <p:spPr>
          <a:xfrm>
            <a:off x="9655716"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EE88649A-B6C3-E346-A4E8-91666118D069}"/>
              </a:ext>
            </a:extLst>
          </p:cNvPr>
          <p:cNvSpPr/>
          <p:nvPr userDrawn="1"/>
        </p:nvSpPr>
        <p:spPr>
          <a:xfrm>
            <a:off x="9071701"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E6EF1699-9E11-DC4E-AECA-4770B0A9BF3F}"/>
              </a:ext>
            </a:extLst>
          </p:cNvPr>
          <p:cNvSpPr/>
          <p:nvPr userDrawn="1"/>
        </p:nvSpPr>
        <p:spPr>
          <a:xfrm>
            <a:off x="9461269"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0B8DDA46-6B11-114D-AE89-4075BBFE33A8}"/>
              </a:ext>
            </a:extLst>
          </p:cNvPr>
          <p:cNvSpPr/>
          <p:nvPr userDrawn="1"/>
        </p:nvSpPr>
        <p:spPr>
          <a:xfrm rot="10800000">
            <a:off x="9071701"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62B77B83-2BAA-6241-A203-9B017BFCC918}"/>
              </a:ext>
            </a:extLst>
          </p:cNvPr>
          <p:cNvSpPr/>
          <p:nvPr userDrawn="1"/>
        </p:nvSpPr>
        <p:spPr>
          <a:xfrm rot="10800000">
            <a:off x="9461269"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BE66C36D-F55F-5549-A7B3-D273AB049AC5}"/>
              </a:ext>
            </a:extLst>
          </p:cNvPr>
          <p:cNvSpPr/>
          <p:nvPr userDrawn="1"/>
        </p:nvSpPr>
        <p:spPr>
          <a:xfrm rot="10800000">
            <a:off x="9264329" y="4059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riangle 274">
            <a:extLst>
              <a:ext uri="{FF2B5EF4-FFF2-40B4-BE49-F238E27FC236}">
                <a16:creationId xmlns:a16="http://schemas.microsoft.com/office/drawing/2014/main" id="{76A6187D-7894-8849-AB21-3F560E6BE3C6}"/>
              </a:ext>
            </a:extLst>
          </p:cNvPr>
          <p:cNvSpPr/>
          <p:nvPr userDrawn="1"/>
        </p:nvSpPr>
        <p:spPr>
          <a:xfrm rot="10800000">
            <a:off x="9652352" y="405497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riangle 275">
            <a:extLst>
              <a:ext uri="{FF2B5EF4-FFF2-40B4-BE49-F238E27FC236}">
                <a16:creationId xmlns:a16="http://schemas.microsoft.com/office/drawing/2014/main" id="{F114E60D-D844-7A43-A18C-D8D833FD44E8}"/>
              </a:ext>
            </a:extLst>
          </p:cNvPr>
          <p:cNvSpPr/>
          <p:nvPr userDrawn="1"/>
        </p:nvSpPr>
        <p:spPr>
          <a:xfrm rot="10800000">
            <a:off x="9849293"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2D33BD34-9868-1946-A657-1BC6CDBD3D9D}"/>
              </a:ext>
            </a:extLst>
          </p:cNvPr>
          <p:cNvSpPr/>
          <p:nvPr userDrawn="1"/>
        </p:nvSpPr>
        <p:spPr>
          <a:xfrm>
            <a:off x="9849293"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79DDBA34-7202-2546-A569-19CBA1140FA9}"/>
              </a:ext>
            </a:extLst>
          </p:cNvPr>
          <p:cNvSpPr/>
          <p:nvPr userDrawn="1"/>
        </p:nvSpPr>
        <p:spPr>
          <a:xfrm rot="10800000">
            <a:off x="8875646" y="40557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70429409-C3ED-FC46-845F-DE95D325A02A}"/>
              </a:ext>
            </a:extLst>
          </p:cNvPr>
          <p:cNvSpPr/>
          <p:nvPr userDrawn="1"/>
        </p:nvSpPr>
        <p:spPr>
          <a:xfrm rot="10800000">
            <a:off x="8683018"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717B9AE8-48E5-A748-BB02-FE02908F3AFB}"/>
              </a:ext>
            </a:extLst>
          </p:cNvPr>
          <p:cNvSpPr/>
          <p:nvPr userDrawn="1"/>
        </p:nvSpPr>
        <p:spPr>
          <a:xfrm>
            <a:off x="8683018"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riangle 280">
            <a:extLst>
              <a:ext uri="{FF2B5EF4-FFF2-40B4-BE49-F238E27FC236}">
                <a16:creationId xmlns:a16="http://schemas.microsoft.com/office/drawing/2014/main" id="{082C116E-8F1D-044D-92DF-3DA215EEC80D}"/>
              </a:ext>
            </a:extLst>
          </p:cNvPr>
          <p:cNvSpPr/>
          <p:nvPr userDrawn="1"/>
        </p:nvSpPr>
        <p:spPr>
          <a:xfrm rot="10800000">
            <a:off x="10050285" y="405782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Triangle 281">
            <a:extLst>
              <a:ext uri="{FF2B5EF4-FFF2-40B4-BE49-F238E27FC236}">
                <a16:creationId xmlns:a16="http://schemas.microsoft.com/office/drawing/2014/main" id="{8ABBC9CF-F3A0-6940-A95E-7954456FB70C}"/>
              </a:ext>
            </a:extLst>
          </p:cNvPr>
          <p:cNvSpPr/>
          <p:nvPr userDrawn="1"/>
        </p:nvSpPr>
        <p:spPr>
          <a:xfrm>
            <a:off x="10437420"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F8E4CF3A-B753-CD4E-B9E4-1F00DC6FB9BD}"/>
              </a:ext>
            </a:extLst>
          </p:cNvPr>
          <p:cNvSpPr/>
          <p:nvPr userDrawn="1"/>
        </p:nvSpPr>
        <p:spPr>
          <a:xfrm>
            <a:off x="10824832"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ED3598BA-8BCC-B742-90FD-2C1697D1FB06}"/>
              </a:ext>
            </a:extLst>
          </p:cNvPr>
          <p:cNvSpPr/>
          <p:nvPr userDrawn="1"/>
        </p:nvSpPr>
        <p:spPr>
          <a:xfrm>
            <a:off x="11216219" y="445137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CB6490CB-9B7E-324C-8575-FA9EEB23C1A3}"/>
              </a:ext>
            </a:extLst>
          </p:cNvPr>
          <p:cNvSpPr/>
          <p:nvPr userDrawn="1"/>
        </p:nvSpPr>
        <p:spPr>
          <a:xfrm>
            <a:off x="10632204"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83EFC9B3-1DF8-884A-87E6-D2CD882FD9F5}"/>
              </a:ext>
            </a:extLst>
          </p:cNvPr>
          <p:cNvSpPr/>
          <p:nvPr userDrawn="1"/>
        </p:nvSpPr>
        <p:spPr>
          <a:xfrm>
            <a:off x="11021772" y="409690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B122A014-0374-A945-84A0-3AE26109B048}"/>
              </a:ext>
            </a:extLst>
          </p:cNvPr>
          <p:cNvSpPr/>
          <p:nvPr userDrawn="1"/>
        </p:nvSpPr>
        <p:spPr>
          <a:xfrm rot="10800000">
            <a:off x="10632204"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45BC733D-BA66-2948-9868-EB91C0B373B0}"/>
              </a:ext>
            </a:extLst>
          </p:cNvPr>
          <p:cNvSpPr/>
          <p:nvPr userDrawn="1"/>
        </p:nvSpPr>
        <p:spPr>
          <a:xfrm rot="10800000">
            <a:off x="11021772" y="441356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6D96F899-E39B-7C47-AD54-BCE140A6F376}"/>
              </a:ext>
            </a:extLst>
          </p:cNvPr>
          <p:cNvSpPr/>
          <p:nvPr userDrawn="1"/>
        </p:nvSpPr>
        <p:spPr>
          <a:xfrm rot="10800000">
            <a:off x="10824832" y="40590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9F33C4A8-03ED-9A43-B39C-325649727838}"/>
              </a:ext>
            </a:extLst>
          </p:cNvPr>
          <p:cNvSpPr/>
          <p:nvPr userDrawn="1"/>
        </p:nvSpPr>
        <p:spPr>
          <a:xfrm rot="10800000">
            <a:off x="11212855" y="405497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DB25EDD3-DCD2-FF45-A3DE-22EF34E6D3A1}"/>
              </a:ext>
            </a:extLst>
          </p:cNvPr>
          <p:cNvSpPr/>
          <p:nvPr userDrawn="1"/>
        </p:nvSpPr>
        <p:spPr>
          <a:xfrm rot="10800000">
            <a:off x="11409796" y="440944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CC6F8F8E-1CEC-1D49-BEA1-76E57278C700}"/>
              </a:ext>
            </a:extLst>
          </p:cNvPr>
          <p:cNvSpPr/>
          <p:nvPr userDrawn="1"/>
        </p:nvSpPr>
        <p:spPr>
          <a:xfrm>
            <a:off x="11409796" y="409278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A862B609-FF5C-724F-B36C-C0ED5BCBF651}"/>
              </a:ext>
            </a:extLst>
          </p:cNvPr>
          <p:cNvSpPr/>
          <p:nvPr userDrawn="1"/>
        </p:nvSpPr>
        <p:spPr>
          <a:xfrm rot="10800000">
            <a:off x="10436149" y="405577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Triangle 293">
            <a:extLst>
              <a:ext uri="{FF2B5EF4-FFF2-40B4-BE49-F238E27FC236}">
                <a16:creationId xmlns:a16="http://schemas.microsoft.com/office/drawing/2014/main" id="{486E96E6-9E02-324E-AB30-838808AFC40D}"/>
              </a:ext>
            </a:extLst>
          </p:cNvPr>
          <p:cNvSpPr/>
          <p:nvPr userDrawn="1"/>
        </p:nvSpPr>
        <p:spPr>
          <a:xfrm rot="10800000">
            <a:off x="10243521"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Triangle 294">
            <a:extLst>
              <a:ext uri="{FF2B5EF4-FFF2-40B4-BE49-F238E27FC236}">
                <a16:creationId xmlns:a16="http://schemas.microsoft.com/office/drawing/2014/main" id="{FD4EC59E-C7E1-CF4C-9C27-C071D228EF8E}"/>
              </a:ext>
            </a:extLst>
          </p:cNvPr>
          <p:cNvSpPr/>
          <p:nvPr userDrawn="1"/>
        </p:nvSpPr>
        <p:spPr>
          <a:xfrm>
            <a:off x="10243521"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6D562190-AABD-9647-917C-1F42C14F003E}"/>
              </a:ext>
            </a:extLst>
          </p:cNvPr>
          <p:cNvSpPr/>
          <p:nvPr userDrawn="1"/>
        </p:nvSpPr>
        <p:spPr>
          <a:xfrm>
            <a:off x="11607087" y="44501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A1D33083-3C83-2342-83AE-768F7D8A609B}"/>
              </a:ext>
            </a:extLst>
          </p:cNvPr>
          <p:cNvSpPr/>
          <p:nvPr userDrawn="1"/>
        </p:nvSpPr>
        <p:spPr>
          <a:xfrm rot="10800000">
            <a:off x="11804024" y="441024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Triangle 297">
            <a:extLst>
              <a:ext uri="{FF2B5EF4-FFF2-40B4-BE49-F238E27FC236}">
                <a16:creationId xmlns:a16="http://schemas.microsoft.com/office/drawing/2014/main" id="{3650BF90-DF05-5A47-8438-865A8D97E471}"/>
              </a:ext>
            </a:extLst>
          </p:cNvPr>
          <p:cNvSpPr/>
          <p:nvPr userDrawn="1"/>
        </p:nvSpPr>
        <p:spPr>
          <a:xfrm>
            <a:off x="11804024" y="40935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04304E96-C5E1-D645-A213-8027D3EB0FDB}"/>
              </a:ext>
            </a:extLst>
          </p:cNvPr>
          <p:cNvSpPr/>
          <p:nvPr userDrawn="1"/>
        </p:nvSpPr>
        <p:spPr>
          <a:xfrm>
            <a:off x="8876917"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298B6BA5-8C68-2E41-A6EC-2DA479D78DF3}"/>
              </a:ext>
            </a:extLst>
          </p:cNvPr>
          <p:cNvSpPr/>
          <p:nvPr userDrawn="1"/>
        </p:nvSpPr>
        <p:spPr>
          <a:xfrm>
            <a:off x="9264329"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1CED0EDE-A65B-B144-84AC-74D2356348F1}"/>
              </a:ext>
            </a:extLst>
          </p:cNvPr>
          <p:cNvSpPr/>
          <p:nvPr userDrawn="1"/>
        </p:nvSpPr>
        <p:spPr>
          <a:xfrm>
            <a:off x="9071701"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7B925894-C7EF-F54C-A3B0-C08835023EB4}"/>
              </a:ext>
            </a:extLst>
          </p:cNvPr>
          <p:cNvSpPr/>
          <p:nvPr userDrawn="1"/>
        </p:nvSpPr>
        <p:spPr>
          <a:xfrm>
            <a:off x="9461269"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Triangle 302">
            <a:extLst>
              <a:ext uri="{FF2B5EF4-FFF2-40B4-BE49-F238E27FC236}">
                <a16:creationId xmlns:a16="http://schemas.microsoft.com/office/drawing/2014/main" id="{3208408C-BB08-4E47-A5E0-CC11337E2266}"/>
              </a:ext>
            </a:extLst>
          </p:cNvPr>
          <p:cNvSpPr/>
          <p:nvPr userDrawn="1"/>
        </p:nvSpPr>
        <p:spPr>
          <a:xfrm rot="10800000">
            <a:off x="9071701" y="512378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riangle 303">
            <a:extLst>
              <a:ext uri="{FF2B5EF4-FFF2-40B4-BE49-F238E27FC236}">
                <a16:creationId xmlns:a16="http://schemas.microsoft.com/office/drawing/2014/main" id="{023BE353-7C9D-EF43-9992-BB998D45D7AE}"/>
              </a:ext>
            </a:extLst>
          </p:cNvPr>
          <p:cNvSpPr/>
          <p:nvPr userDrawn="1"/>
        </p:nvSpPr>
        <p:spPr>
          <a:xfrm rot="10800000">
            <a:off x="9264329" y="4769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8D1A32D8-4343-7A4F-AE75-DF90FAB6618A}"/>
              </a:ext>
            </a:extLst>
          </p:cNvPr>
          <p:cNvSpPr/>
          <p:nvPr userDrawn="1"/>
        </p:nvSpPr>
        <p:spPr>
          <a:xfrm rot="10800000">
            <a:off x="9652352" y="47651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8E193E6A-B471-1846-A249-A641079249D1}"/>
              </a:ext>
            </a:extLst>
          </p:cNvPr>
          <p:cNvSpPr/>
          <p:nvPr userDrawn="1"/>
        </p:nvSpPr>
        <p:spPr>
          <a:xfrm rot="10800000">
            <a:off x="8875646" y="476598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iangle 306">
            <a:extLst>
              <a:ext uri="{FF2B5EF4-FFF2-40B4-BE49-F238E27FC236}">
                <a16:creationId xmlns:a16="http://schemas.microsoft.com/office/drawing/2014/main" id="{99758EC5-3458-3245-8633-AE3245132324}"/>
              </a:ext>
            </a:extLst>
          </p:cNvPr>
          <p:cNvSpPr/>
          <p:nvPr userDrawn="1"/>
        </p:nvSpPr>
        <p:spPr>
          <a:xfrm rot="10800000">
            <a:off x="8683018" y="51204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iangle 307">
            <a:extLst>
              <a:ext uri="{FF2B5EF4-FFF2-40B4-BE49-F238E27FC236}">
                <a16:creationId xmlns:a16="http://schemas.microsoft.com/office/drawing/2014/main" id="{FF9F06AE-48D4-A64C-81FC-79A05B6B78E9}"/>
              </a:ext>
            </a:extLst>
          </p:cNvPr>
          <p:cNvSpPr/>
          <p:nvPr userDrawn="1"/>
        </p:nvSpPr>
        <p:spPr>
          <a:xfrm>
            <a:off x="8683018" y="48037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AE22C442-EAA9-7345-A935-FC9303925DCD}"/>
              </a:ext>
            </a:extLst>
          </p:cNvPr>
          <p:cNvSpPr/>
          <p:nvPr userDrawn="1"/>
        </p:nvSpPr>
        <p:spPr>
          <a:xfrm>
            <a:off x="10046584"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DEF6D952-36B2-6F48-B00E-3D99A44F5B9D}"/>
              </a:ext>
            </a:extLst>
          </p:cNvPr>
          <p:cNvSpPr/>
          <p:nvPr userDrawn="1"/>
        </p:nvSpPr>
        <p:spPr>
          <a:xfrm>
            <a:off x="11216219" y="516159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iangle 310">
            <a:extLst>
              <a:ext uri="{FF2B5EF4-FFF2-40B4-BE49-F238E27FC236}">
                <a16:creationId xmlns:a16="http://schemas.microsoft.com/office/drawing/2014/main" id="{74F72649-C090-7B44-B49E-256565B3A62C}"/>
              </a:ext>
            </a:extLst>
          </p:cNvPr>
          <p:cNvSpPr/>
          <p:nvPr userDrawn="1"/>
        </p:nvSpPr>
        <p:spPr>
          <a:xfrm>
            <a:off x="10632204"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Triangle 311">
            <a:extLst>
              <a:ext uri="{FF2B5EF4-FFF2-40B4-BE49-F238E27FC236}">
                <a16:creationId xmlns:a16="http://schemas.microsoft.com/office/drawing/2014/main" id="{49D6D42E-D50B-464C-AB8A-2F6F7596180C}"/>
              </a:ext>
            </a:extLst>
          </p:cNvPr>
          <p:cNvSpPr/>
          <p:nvPr userDrawn="1"/>
        </p:nvSpPr>
        <p:spPr>
          <a:xfrm>
            <a:off x="11021772" y="480711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A23AF4D2-23ED-2447-AE97-2BF87D91CB51}"/>
              </a:ext>
            </a:extLst>
          </p:cNvPr>
          <p:cNvSpPr/>
          <p:nvPr userDrawn="1"/>
        </p:nvSpPr>
        <p:spPr>
          <a:xfrm rot="10800000">
            <a:off x="10824832" y="476930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3D65C504-4551-4C48-92CF-ADF5F214C880}"/>
              </a:ext>
            </a:extLst>
          </p:cNvPr>
          <p:cNvSpPr/>
          <p:nvPr userDrawn="1"/>
        </p:nvSpPr>
        <p:spPr>
          <a:xfrm rot="10800000">
            <a:off x="11212855" y="476518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Triangle 314">
            <a:extLst>
              <a:ext uri="{FF2B5EF4-FFF2-40B4-BE49-F238E27FC236}">
                <a16:creationId xmlns:a16="http://schemas.microsoft.com/office/drawing/2014/main" id="{FBC58500-520D-F84D-93A4-E3538CBFB214}"/>
              </a:ext>
            </a:extLst>
          </p:cNvPr>
          <p:cNvSpPr/>
          <p:nvPr userDrawn="1"/>
        </p:nvSpPr>
        <p:spPr>
          <a:xfrm rot="10800000">
            <a:off x="11409796" y="511966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C669F732-5173-1149-96FB-4B1D4175C15C}"/>
              </a:ext>
            </a:extLst>
          </p:cNvPr>
          <p:cNvSpPr/>
          <p:nvPr userDrawn="1"/>
        </p:nvSpPr>
        <p:spPr>
          <a:xfrm>
            <a:off x="11409796" y="480299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iangle 316">
            <a:extLst>
              <a:ext uri="{FF2B5EF4-FFF2-40B4-BE49-F238E27FC236}">
                <a16:creationId xmlns:a16="http://schemas.microsoft.com/office/drawing/2014/main" id="{5118FF05-BF6F-C344-8FE0-3B86773F1843}"/>
              </a:ext>
            </a:extLst>
          </p:cNvPr>
          <p:cNvSpPr/>
          <p:nvPr userDrawn="1"/>
        </p:nvSpPr>
        <p:spPr>
          <a:xfrm rot="10800000">
            <a:off x="10436149" y="476598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Triangle 317">
            <a:extLst>
              <a:ext uri="{FF2B5EF4-FFF2-40B4-BE49-F238E27FC236}">
                <a16:creationId xmlns:a16="http://schemas.microsoft.com/office/drawing/2014/main" id="{DFB8F305-297D-E24C-9CEA-E2C27687FBA6}"/>
              </a:ext>
            </a:extLst>
          </p:cNvPr>
          <p:cNvSpPr/>
          <p:nvPr userDrawn="1"/>
        </p:nvSpPr>
        <p:spPr>
          <a:xfrm>
            <a:off x="11607087" y="51603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riangle 318">
            <a:extLst>
              <a:ext uri="{FF2B5EF4-FFF2-40B4-BE49-F238E27FC236}">
                <a16:creationId xmlns:a16="http://schemas.microsoft.com/office/drawing/2014/main" id="{EAD67799-B850-064B-88A9-2A890FEFDF04}"/>
              </a:ext>
            </a:extLst>
          </p:cNvPr>
          <p:cNvSpPr/>
          <p:nvPr userDrawn="1"/>
        </p:nvSpPr>
        <p:spPr>
          <a:xfrm rot="10800000">
            <a:off x="11610788" y="47680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29B6A7D0-A8EF-5441-AA80-CDDFBFB95E0A}"/>
              </a:ext>
            </a:extLst>
          </p:cNvPr>
          <p:cNvSpPr/>
          <p:nvPr userDrawn="1"/>
        </p:nvSpPr>
        <p:spPr>
          <a:xfrm rot="10800000">
            <a:off x="11804024" y="512046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riangle 320">
            <a:extLst>
              <a:ext uri="{FF2B5EF4-FFF2-40B4-BE49-F238E27FC236}">
                <a16:creationId xmlns:a16="http://schemas.microsoft.com/office/drawing/2014/main" id="{508BD3DA-F63F-F444-A093-F720121BE24A}"/>
              </a:ext>
            </a:extLst>
          </p:cNvPr>
          <p:cNvSpPr/>
          <p:nvPr userDrawn="1"/>
        </p:nvSpPr>
        <p:spPr>
          <a:xfrm>
            <a:off x="11804024" y="480379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Triangle 321">
            <a:extLst>
              <a:ext uri="{FF2B5EF4-FFF2-40B4-BE49-F238E27FC236}">
                <a16:creationId xmlns:a16="http://schemas.microsoft.com/office/drawing/2014/main" id="{EC5A755C-D35C-D64D-916B-64912026D6C7}"/>
              </a:ext>
            </a:extLst>
          </p:cNvPr>
          <p:cNvSpPr/>
          <p:nvPr userDrawn="1"/>
        </p:nvSpPr>
        <p:spPr>
          <a:xfrm>
            <a:off x="3014449"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25DF9196-CB68-C64E-9B39-32315BB55B3E}"/>
              </a:ext>
            </a:extLst>
          </p:cNvPr>
          <p:cNvSpPr/>
          <p:nvPr userDrawn="1"/>
        </p:nvSpPr>
        <p:spPr>
          <a:xfrm>
            <a:off x="3405836"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EDF23E63-B634-114C-98A1-59BDC36B45B7}"/>
              </a:ext>
            </a:extLst>
          </p:cNvPr>
          <p:cNvSpPr/>
          <p:nvPr userDrawn="1"/>
        </p:nvSpPr>
        <p:spPr>
          <a:xfrm>
            <a:off x="3211389"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83255F75-B856-D94B-B920-96633C1D3448}"/>
              </a:ext>
            </a:extLst>
          </p:cNvPr>
          <p:cNvSpPr/>
          <p:nvPr userDrawn="1"/>
        </p:nvSpPr>
        <p:spPr>
          <a:xfrm rot="10800000">
            <a:off x="2821821"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riangle 325">
            <a:extLst>
              <a:ext uri="{FF2B5EF4-FFF2-40B4-BE49-F238E27FC236}">
                <a16:creationId xmlns:a16="http://schemas.microsoft.com/office/drawing/2014/main" id="{5D7F9837-D798-EC4E-A320-1A9BD69BE893}"/>
              </a:ext>
            </a:extLst>
          </p:cNvPr>
          <p:cNvSpPr/>
          <p:nvPr userDrawn="1"/>
        </p:nvSpPr>
        <p:spPr>
          <a:xfrm rot="10800000">
            <a:off x="3211389"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417691BE-2B30-AB4E-ACF7-5AC4DBDF7E48}"/>
              </a:ext>
            </a:extLst>
          </p:cNvPr>
          <p:cNvSpPr/>
          <p:nvPr userDrawn="1"/>
        </p:nvSpPr>
        <p:spPr>
          <a:xfrm rot="10800000">
            <a:off x="3014449" y="548315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06FFA76B-F9DB-2E44-A21A-167F70B3C4F2}"/>
              </a:ext>
            </a:extLst>
          </p:cNvPr>
          <p:cNvSpPr/>
          <p:nvPr userDrawn="1"/>
        </p:nvSpPr>
        <p:spPr>
          <a:xfrm rot="10800000">
            <a:off x="3402472" y="547903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6E24C1F8-E9E5-6E48-8408-E05153D229E5}"/>
              </a:ext>
            </a:extLst>
          </p:cNvPr>
          <p:cNvSpPr/>
          <p:nvPr userDrawn="1"/>
        </p:nvSpPr>
        <p:spPr>
          <a:xfrm rot="10800000">
            <a:off x="3599413" y="58335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BEB7CDA5-1691-3A49-829F-E1290511B1CB}"/>
              </a:ext>
            </a:extLst>
          </p:cNvPr>
          <p:cNvSpPr/>
          <p:nvPr userDrawn="1"/>
        </p:nvSpPr>
        <p:spPr>
          <a:xfrm rot="10800000">
            <a:off x="3800405" y="548189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B2835FC5-A672-3A4A-852F-0824960A8104}"/>
              </a:ext>
            </a:extLst>
          </p:cNvPr>
          <p:cNvSpPr/>
          <p:nvPr userDrawn="1"/>
        </p:nvSpPr>
        <p:spPr>
          <a:xfrm>
            <a:off x="4574952"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iangle 331">
            <a:extLst>
              <a:ext uri="{FF2B5EF4-FFF2-40B4-BE49-F238E27FC236}">
                <a16:creationId xmlns:a16="http://schemas.microsoft.com/office/drawing/2014/main" id="{55C7105E-9846-F148-A6B1-A377859DC44A}"/>
              </a:ext>
            </a:extLst>
          </p:cNvPr>
          <p:cNvSpPr/>
          <p:nvPr userDrawn="1"/>
        </p:nvSpPr>
        <p:spPr>
          <a:xfrm>
            <a:off x="4966339"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129C7717-A9F9-FC46-87A3-CC60EC205BF3}"/>
              </a:ext>
            </a:extLst>
          </p:cNvPr>
          <p:cNvSpPr/>
          <p:nvPr userDrawn="1"/>
        </p:nvSpPr>
        <p:spPr>
          <a:xfrm>
            <a:off x="4382324"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73160C13-5D60-6647-B547-3A8DA858E6A6}"/>
              </a:ext>
            </a:extLst>
          </p:cNvPr>
          <p:cNvSpPr/>
          <p:nvPr userDrawn="1"/>
        </p:nvSpPr>
        <p:spPr>
          <a:xfrm>
            <a:off x="4771892"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4ABCEB9F-3A34-8D41-A033-90ADC5DA1B8F}"/>
              </a:ext>
            </a:extLst>
          </p:cNvPr>
          <p:cNvSpPr/>
          <p:nvPr userDrawn="1"/>
        </p:nvSpPr>
        <p:spPr>
          <a:xfrm rot="10800000">
            <a:off x="4382324"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riangle 335">
            <a:extLst>
              <a:ext uri="{FF2B5EF4-FFF2-40B4-BE49-F238E27FC236}">
                <a16:creationId xmlns:a16="http://schemas.microsoft.com/office/drawing/2014/main" id="{E9C1B331-9330-FA48-B599-FD8AC7A65791}"/>
              </a:ext>
            </a:extLst>
          </p:cNvPr>
          <p:cNvSpPr/>
          <p:nvPr userDrawn="1"/>
        </p:nvSpPr>
        <p:spPr>
          <a:xfrm rot="10800000">
            <a:off x="4771892"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DC244BB6-BBAF-DD45-8391-1A68A75890B3}"/>
              </a:ext>
            </a:extLst>
          </p:cNvPr>
          <p:cNvSpPr/>
          <p:nvPr userDrawn="1"/>
        </p:nvSpPr>
        <p:spPr>
          <a:xfrm rot="10800000">
            <a:off x="4574952" y="548315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2AC5D4CE-6311-B240-A99C-292FEEF1891C}"/>
              </a:ext>
            </a:extLst>
          </p:cNvPr>
          <p:cNvSpPr/>
          <p:nvPr userDrawn="1"/>
        </p:nvSpPr>
        <p:spPr>
          <a:xfrm rot="10800000">
            <a:off x="4962975" y="547903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Triangle 338">
            <a:extLst>
              <a:ext uri="{FF2B5EF4-FFF2-40B4-BE49-F238E27FC236}">
                <a16:creationId xmlns:a16="http://schemas.microsoft.com/office/drawing/2014/main" id="{F21BFB5F-41B0-2240-9BF6-9447C30BAF30}"/>
              </a:ext>
            </a:extLst>
          </p:cNvPr>
          <p:cNvSpPr/>
          <p:nvPr userDrawn="1"/>
        </p:nvSpPr>
        <p:spPr>
          <a:xfrm rot="10800000">
            <a:off x="5159916" y="58335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Triangle 339">
            <a:extLst>
              <a:ext uri="{FF2B5EF4-FFF2-40B4-BE49-F238E27FC236}">
                <a16:creationId xmlns:a16="http://schemas.microsoft.com/office/drawing/2014/main" id="{E217B7D7-3EE8-364F-B1F3-F50EBBB247CB}"/>
              </a:ext>
            </a:extLst>
          </p:cNvPr>
          <p:cNvSpPr/>
          <p:nvPr userDrawn="1"/>
        </p:nvSpPr>
        <p:spPr>
          <a:xfrm>
            <a:off x="5159916" y="551684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Triangle 340">
            <a:extLst>
              <a:ext uri="{FF2B5EF4-FFF2-40B4-BE49-F238E27FC236}">
                <a16:creationId xmlns:a16="http://schemas.microsoft.com/office/drawing/2014/main" id="{AD2CDE21-AC80-0048-B06A-474DC422143D}"/>
              </a:ext>
            </a:extLst>
          </p:cNvPr>
          <p:cNvSpPr/>
          <p:nvPr userDrawn="1"/>
        </p:nvSpPr>
        <p:spPr>
          <a:xfrm rot="10800000">
            <a:off x="4186269" y="54798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riangle 341">
            <a:extLst>
              <a:ext uri="{FF2B5EF4-FFF2-40B4-BE49-F238E27FC236}">
                <a16:creationId xmlns:a16="http://schemas.microsoft.com/office/drawing/2014/main" id="{F8C409E0-6696-4249-A63D-99E11DFDFA39}"/>
              </a:ext>
            </a:extLst>
          </p:cNvPr>
          <p:cNvSpPr/>
          <p:nvPr userDrawn="1"/>
        </p:nvSpPr>
        <p:spPr>
          <a:xfrm>
            <a:off x="5357207" y="58741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Triangle 342">
            <a:extLst>
              <a:ext uri="{FF2B5EF4-FFF2-40B4-BE49-F238E27FC236}">
                <a16:creationId xmlns:a16="http://schemas.microsoft.com/office/drawing/2014/main" id="{2616C57A-293D-AB44-8573-E38297689CA4}"/>
              </a:ext>
            </a:extLst>
          </p:cNvPr>
          <p:cNvSpPr/>
          <p:nvPr userDrawn="1"/>
        </p:nvSpPr>
        <p:spPr>
          <a:xfrm rot="10800000">
            <a:off x="5360908" y="548189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B92FD543-90A2-0A4C-975A-7C84266A5719}"/>
              </a:ext>
            </a:extLst>
          </p:cNvPr>
          <p:cNvSpPr/>
          <p:nvPr userDrawn="1"/>
        </p:nvSpPr>
        <p:spPr>
          <a:xfrm>
            <a:off x="5748043"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201180F8-EB8B-3646-A0A7-3F98D25F3CA9}"/>
              </a:ext>
            </a:extLst>
          </p:cNvPr>
          <p:cNvSpPr/>
          <p:nvPr userDrawn="1"/>
        </p:nvSpPr>
        <p:spPr>
          <a:xfrm>
            <a:off x="6135455"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7C97030D-46B4-7342-903C-0763794DEAB0}"/>
              </a:ext>
            </a:extLst>
          </p:cNvPr>
          <p:cNvSpPr/>
          <p:nvPr userDrawn="1"/>
        </p:nvSpPr>
        <p:spPr>
          <a:xfrm>
            <a:off x="6526842"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Triangle 346">
            <a:extLst>
              <a:ext uri="{FF2B5EF4-FFF2-40B4-BE49-F238E27FC236}">
                <a16:creationId xmlns:a16="http://schemas.microsoft.com/office/drawing/2014/main" id="{FAC59853-349D-B147-8EED-0B608E2A9EDC}"/>
              </a:ext>
            </a:extLst>
          </p:cNvPr>
          <p:cNvSpPr/>
          <p:nvPr userDrawn="1"/>
        </p:nvSpPr>
        <p:spPr>
          <a:xfrm>
            <a:off x="5942827"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DF9005D9-64C4-1247-A24D-AE142346AE9D}"/>
              </a:ext>
            </a:extLst>
          </p:cNvPr>
          <p:cNvSpPr/>
          <p:nvPr userDrawn="1"/>
        </p:nvSpPr>
        <p:spPr>
          <a:xfrm>
            <a:off x="6332395"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69AC2829-0D0C-5344-9D77-16DA6A5B47DF}"/>
              </a:ext>
            </a:extLst>
          </p:cNvPr>
          <p:cNvSpPr/>
          <p:nvPr userDrawn="1"/>
        </p:nvSpPr>
        <p:spPr>
          <a:xfrm rot="10800000">
            <a:off x="5942827"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Triangle 349">
            <a:extLst>
              <a:ext uri="{FF2B5EF4-FFF2-40B4-BE49-F238E27FC236}">
                <a16:creationId xmlns:a16="http://schemas.microsoft.com/office/drawing/2014/main" id="{B53AACA1-ADA7-FF47-8D8E-C305F201662C}"/>
              </a:ext>
            </a:extLst>
          </p:cNvPr>
          <p:cNvSpPr/>
          <p:nvPr userDrawn="1"/>
        </p:nvSpPr>
        <p:spPr>
          <a:xfrm rot="10800000">
            <a:off x="6332395"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iangle 350">
            <a:extLst>
              <a:ext uri="{FF2B5EF4-FFF2-40B4-BE49-F238E27FC236}">
                <a16:creationId xmlns:a16="http://schemas.microsoft.com/office/drawing/2014/main" id="{C7BFC9AA-79A5-B74F-8E11-A494C43AD4AF}"/>
              </a:ext>
            </a:extLst>
          </p:cNvPr>
          <p:cNvSpPr/>
          <p:nvPr userDrawn="1"/>
        </p:nvSpPr>
        <p:spPr>
          <a:xfrm rot="10800000">
            <a:off x="6135455" y="548315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5DFC0B36-F063-924B-9F9E-4C139353A117}"/>
              </a:ext>
            </a:extLst>
          </p:cNvPr>
          <p:cNvSpPr/>
          <p:nvPr userDrawn="1"/>
        </p:nvSpPr>
        <p:spPr>
          <a:xfrm rot="10800000">
            <a:off x="5746772" y="54798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AEE027B7-7C8C-9142-A8AD-E9D3E296B8A7}"/>
              </a:ext>
            </a:extLst>
          </p:cNvPr>
          <p:cNvSpPr/>
          <p:nvPr userDrawn="1"/>
        </p:nvSpPr>
        <p:spPr>
          <a:xfrm rot="10800000">
            <a:off x="5554144" y="583431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8CF9E2C9-9E66-AE46-8855-562F9190B276}"/>
              </a:ext>
            </a:extLst>
          </p:cNvPr>
          <p:cNvSpPr/>
          <p:nvPr userDrawn="1"/>
        </p:nvSpPr>
        <p:spPr>
          <a:xfrm>
            <a:off x="5554144" y="55176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ABF01295-D8F5-BE47-A4AE-523283F08AB2}"/>
              </a:ext>
            </a:extLst>
          </p:cNvPr>
          <p:cNvSpPr/>
          <p:nvPr userDrawn="1"/>
        </p:nvSpPr>
        <p:spPr>
          <a:xfrm>
            <a:off x="6917710" y="58741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riangle 355">
            <a:extLst>
              <a:ext uri="{FF2B5EF4-FFF2-40B4-BE49-F238E27FC236}">
                <a16:creationId xmlns:a16="http://schemas.microsoft.com/office/drawing/2014/main" id="{AC388BA8-B845-2243-B98E-362B1761332D}"/>
              </a:ext>
            </a:extLst>
          </p:cNvPr>
          <p:cNvSpPr/>
          <p:nvPr userDrawn="1"/>
        </p:nvSpPr>
        <p:spPr>
          <a:xfrm>
            <a:off x="7308546"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649B67B8-1A5D-7F45-88D5-273C7810AE2A}"/>
              </a:ext>
            </a:extLst>
          </p:cNvPr>
          <p:cNvSpPr/>
          <p:nvPr userDrawn="1"/>
        </p:nvSpPr>
        <p:spPr>
          <a:xfrm>
            <a:off x="7695958"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C3D6DDB0-CD92-A148-9A94-FCD2A1DB6A79}"/>
              </a:ext>
            </a:extLst>
          </p:cNvPr>
          <p:cNvSpPr/>
          <p:nvPr userDrawn="1"/>
        </p:nvSpPr>
        <p:spPr>
          <a:xfrm>
            <a:off x="8087345"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3C97F9CC-FE31-4C44-A102-DFE9B4C13169}"/>
              </a:ext>
            </a:extLst>
          </p:cNvPr>
          <p:cNvSpPr/>
          <p:nvPr userDrawn="1"/>
        </p:nvSpPr>
        <p:spPr>
          <a:xfrm>
            <a:off x="7503330"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Triangle 359">
            <a:extLst>
              <a:ext uri="{FF2B5EF4-FFF2-40B4-BE49-F238E27FC236}">
                <a16:creationId xmlns:a16="http://schemas.microsoft.com/office/drawing/2014/main" id="{B070BDCC-D5B0-4443-BA21-F28D53F09901}"/>
              </a:ext>
            </a:extLst>
          </p:cNvPr>
          <p:cNvSpPr/>
          <p:nvPr userDrawn="1"/>
        </p:nvSpPr>
        <p:spPr>
          <a:xfrm>
            <a:off x="7892898"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riangle 360">
            <a:extLst>
              <a:ext uri="{FF2B5EF4-FFF2-40B4-BE49-F238E27FC236}">
                <a16:creationId xmlns:a16="http://schemas.microsoft.com/office/drawing/2014/main" id="{A9A087B2-5506-3649-BEC0-02EAC81482EA}"/>
              </a:ext>
            </a:extLst>
          </p:cNvPr>
          <p:cNvSpPr/>
          <p:nvPr userDrawn="1"/>
        </p:nvSpPr>
        <p:spPr>
          <a:xfrm rot="10800000">
            <a:off x="7503330"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Triangle 361">
            <a:extLst>
              <a:ext uri="{FF2B5EF4-FFF2-40B4-BE49-F238E27FC236}">
                <a16:creationId xmlns:a16="http://schemas.microsoft.com/office/drawing/2014/main" id="{A2087185-52ED-BD4F-97DB-D099C338CF93}"/>
              </a:ext>
            </a:extLst>
          </p:cNvPr>
          <p:cNvSpPr/>
          <p:nvPr userDrawn="1"/>
        </p:nvSpPr>
        <p:spPr>
          <a:xfrm rot="10800000">
            <a:off x="7892898"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riangle 362">
            <a:extLst>
              <a:ext uri="{FF2B5EF4-FFF2-40B4-BE49-F238E27FC236}">
                <a16:creationId xmlns:a16="http://schemas.microsoft.com/office/drawing/2014/main" id="{0838F202-0B8E-C04C-82D8-E8740BB4C0BA}"/>
              </a:ext>
            </a:extLst>
          </p:cNvPr>
          <p:cNvSpPr/>
          <p:nvPr userDrawn="1"/>
        </p:nvSpPr>
        <p:spPr>
          <a:xfrm rot="10800000">
            <a:off x="7695958" y="548315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Triangle 363">
            <a:extLst>
              <a:ext uri="{FF2B5EF4-FFF2-40B4-BE49-F238E27FC236}">
                <a16:creationId xmlns:a16="http://schemas.microsoft.com/office/drawing/2014/main" id="{359ECC54-F4F2-9B4E-BFF6-4069C7DE2FA5}"/>
              </a:ext>
            </a:extLst>
          </p:cNvPr>
          <p:cNvSpPr/>
          <p:nvPr userDrawn="1"/>
        </p:nvSpPr>
        <p:spPr>
          <a:xfrm rot="10800000">
            <a:off x="8083981" y="547903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iangle 364">
            <a:extLst>
              <a:ext uri="{FF2B5EF4-FFF2-40B4-BE49-F238E27FC236}">
                <a16:creationId xmlns:a16="http://schemas.microsoft.com/office/drawing/2014/main" id="{AACE940B-DF76-F640-8A9B-5AB913DD042A}"/>
              </a:ext>
            </a:extLst>
          </p:cNvPr>
          <p:cNvSpPr/>
          <p:nvPr userDrawn="1"/>
        </p:nvSpPr>
        <p:spPr>
          <a:xfrm>
            <a:off x="8280922" y="551684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iangle 365">
            <a:extLst>
              <a:ext uri="{FF2B5EF4-FFF2-40B4-BE49-F238E27FC236}">
                <a16:creationId xmlns:a16="http://schemas.microsoft.com/office/drawing/2014/main" id="{3B6C93D9-C5F3-9D41-BD6F-2BFC447C2FC7}"/>
              </a:ext>
            </a:extLst>
          </p:cNvPr>
          <p:cNvSpPr/>
          <p:nvPr userDrawn="1"/>
        </p:nvSpPr>
        <p:spPr>
          <a:xfrm rot="10800000">
            <a:off x="7307275" y="54798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iangle 366">
            <a:extLst>
              <a:ext uri="{FF2B5EF4-FFF2-40B4-BE49-F238E27FC236}">
                <a16:creationId xmlns:a16="http://schemas.microsoft.com/office/drawing/2014/main" id="{E18B0567-E3E2-964B-AC52-8DCC9D499447}"/>
              </a:ext>
            </a:extLst>
          </p:cNvPr>
          <p:cNvSpPr/>
          <p:nvPr userDrawn="1"/>
        </p:nvSpPr>
        <p:spPr>
          <a:xfrm rot="10800000">
            <a:off x="7114647" y="583431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iangle 367">
            <a:extLst>
              <a:ext uri="{FF2B5EF4-FFF2-40B4-BE49-F238E27FC236}">
                <a16:creationId xmlns:a16="http://schemas.microsoft.com/office/drawing/2014/main" id="{7F9D5433-84CD-FC4C-9E0A-17F1DE84CA4C}"/>
              </a:ext>
            </a:extLst>
          </p:cNvPr>
          <p:cNvSpPr/>
          <p:nvPr userDrawn="1"/>
        </p:nvSpPr>
        <p:spPr>
          <a:xfrm>
            <a:off x="7114647" y="55176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iangle 368">
            <a:extLst>
              <a:ext uri="{FF2B5EF4-FFF2-40B4-BE49-F238E27FC236}">
                <a16:creationId xmlns:a16="http://schemas.microsoft.com/office/drawing/2014/main" id="{BE1F4E87-AE64-604E-BF6C-AA8F7C130497}"/>
              </a:ext>
            </a:extLst>
          </p:cNvPr>
          <p:cNvSpPr/>
          <p:nvPr userDrawn="1"/>
        </p:nvSpPr>
        <p:spPr>
          <a:xfrm rot="10800000">
            <a:off x="8481914" y="548189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iangle 369">
            <a:extLst>
              <a:ext uri="{FF2B5EF4-FFF2-40B4-BE49-F238E27FC236}">
                <a16:creationId xmlns:a16="http://schemas.microsoft.com/office/drawing/2014/main" id="{8EF8CDBB-7A75-9742-97F1-68109DCC9C18}"/>
              </a:ext>
            </a:extLst>
          </p:cNvPr>
          <p:cNvSpPr/>
          <p:nvPr userDrawn="1"/>
        </p:nvSpPr>
        <p:spPr>
          <a:xfrm>
            <a:off x="3014449"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iangle 370">
            <a:extLst>
              <a:ext uri="{FF2B5EF4-FFF2-40B4-BE49-F238E27FC236}">
                <a16:creationId xmlns:a16="http://schemas.microsoft.com/office/drawing/2014/main" id="{179E86A6-EE46-5444-8766-1A86F136F1CD}"/>
              </a:ext>
            </a:extLst>
          </p:cNvPr>
          <p:cNvSpPr/>
          <p:nvPr userDrawn="1"/>
        </p:nvSpPr>
        <p:spPr>
          <a:xfrm>
            <a:off x="3405836"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9B14AE13-79D5-6B48-B9E4-939A478A17B3}"/>
              </a:ext>
            </a:extLst>
          </p:cNvPr>
          <p:cNvSpPr/>
          <p:nvPr userDrawn="1"/>
        </p:nvSpPr>
        <p:spPr>
          <a:xfrm>
            <a:off x="2821821"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41A03B67-4F3B-2A44-8289-CEAAF114F783}"/>
              </a:ext>
            </a:extLst>
          </p:cNvPr>
          <p:cNvSpPr/>
          <p:nvPr userDrawn="1"/>
        </p:nvSpPr>
        <p:spPr>
          <a:xfrm>
            <a:off x="3211389"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E7A5F2FF-822C-154F-B28D-DCA49C0A3246}"/>
              </a:ext>
            </a:extLst>
          </p:cNvPr>
          <p:cNvSpPr/>
          <p:nvPr userDrawn="1"/>
        </p:nvSpPr>
        <p:spPr>
          <a:xfrm rot="10800000">
            <a:off x="2821821"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221193CF-5A00-FC44-B001-5C9307DE4F42}"/>
              </a:ext>
            </a:extLst>
          </p:cNvPr>
          <p:cNvSpPr/>
          <p:nvPr userDrawn="1"/>
        </p:nvSpPr>
        <p:spPr>
          <a:xfrm rot="10800000">
            <a:off x="3211389"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3C602997-A317-0D4E-B549-0D32F8485A42}"/>
              </a:ext>
            </a:extLst>
          </p:cNvPr>
          <p:cNvSpPr/>
          <p:nvPr userDrawn="1"/>
        </p:nvSpPr>
        <p:spPr>
          <a:xfrm rot="10800000">
            <a:off x="3014449"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Triangle 376">
            <a:extLst>
              <a:ext uri="{FF2B5EF4-FFF2-40B4-BE49-F238E27FC236}">
                <a16:creationId xmlns:a16="http://schemas.microsoft.com/office/drawing/2014/main" id="{9FD60B56-AE24-DA48-924A-E61CAC8D684B}"/>
              </a:ext>
            </a:extLst>
          </p:cNvPr>
          <p:cNvSpPr/>
          <p:nvPr userDrawn="1"/>
        </p:nvSpPr>
        <p:spPr>
          <a:xfrm rot="10800000">
            <a:off x="3402472"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CA03FFDC-56D9-3C49-9606-EBB48117DE8D}"/>
              </a:ext>
            </a:extLst>
          </p:cNvPr>
          <p:cNvSpPr/>
          <p:nvPr userDrawn="1"/>
        </p:nvSpPr>
        <p:spPr>
          <a:xfrm rot="10800000">
            <a:off x="3599413"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C2BA8B90-9892-FC4D-B0F6-6FBAFC2E4BF1}"/>
              </a:ext>
            </a:extLst>
          </p:cNvPr>
          <p:cNvSpPr/>
          <p:nvPr userDrawn="1"/>
        </p:nvSpPr>
        <p:spPr>
          <a:xfrm>
            <a:off x="3599413"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25C0883F-809A-9A4B-8C00-6BBAB45B8E51}"/>
              </a:ext>
            </a:extLst>
          </p:cNvPr>
          <p:cNvSpPr/>
          <p:nvPr userDrawn="1"/>
        </p:nvSpPr>
        <p:spPr>
          <a:xfrm>
            <a:off x="3796704"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32203854-DB13-454C-B0C9-194C6F2DC305}"/>
              </a:ext>
            </a:extLst>
          </p:cNvPr>
          <p:cNvSpPr/>
          <p:nvPr userDrawn="1"/>
        </p:nvSpPr>
        <p:spPr>
          <a:xfrm rot="10800000">
            <a:off x="3800405" y="61921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riangle 381">
            <a:extLst>
              <a:ext uri="{FF2B5EF4-FFF2-40B4-BE49-F238E27FC236}">
                <a16:creationId xmlns:a16="http://schemas.microsoft.com/office/drawing/2014/main" id="{6988DA6C-425A-DA4D-87EC-2A2FFF3F507B}"/>
              </a:ext>
            </a:extLst>
          </p:cNvPr>
          <p:cNvSpPr/>
          <p:nvPr userDrawn="1"/>
        </p:nvSpPr>
        <p:spPr>
          <a:xfrm>
            <a:off x="4187540"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Triangle 382">
            <a:extLst>
              <a:ext uri="{FF2B5EF4-FFF2-40B4-BE49-F238E27FC236}">
                <a16:creationId xmlns:a16="http://schemas.microsoft.com/office/drawing/2014/main" id="{94B5A226-639D-AC40-96AB-955C1E40375B}"/>
              </a:ext>
            </a:extLst>
          </p:cNvPr>
          <p:cNvSpPr/>
          <p:nvPr userDrawn="1"/>
        </p:nvSpPr>
        <p:spPr>
          <a:xfrm>
            <a:off x="4574952"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Triangle 383">
            <a:extLst>
              <a:ext uri="{FF2B5EF4-FFF2-40B4-BE49-F238E27FC236}">
                <a16:creationId xmlns:a16="http://schemas.microsoft.com/office/drawing/2014/main" id="{C5C60013-0D57-354A-A9AF-2B57915B2D5E}"/>
              </a:ext>
            </a:extLst>
          </p:cNvPr>
          <p:cNvSpPr/>
          <p:nvPr userDrawn="1"/>
        </p:nvSpPr>
        <p:spPr>
          <a:xfrm>
            <a:off x="4966339"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riangle 384">
            <a:extLst>
              <a:ext uri="{FF2B5EF4-FFF2-40B4-BE49-F238E27FC236}">
                <a16:creationId xmlns:a16="http://schemas.microsoft.com/office/drawing/2014/main" id="{DA41B110-A9ED-554A-A8FF-3E30BFF4CC6C}"/>
              </a:ext>
            </a:extLst>
          </p:cNvPr>
          <p:cNvSpPr/>
          <p:nvPr userDrawn="1"/>
        </p:nvSpPr>
        <p:spPr>
          <a:xfrm>
            <a:off x="4382324"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riangle 385">
            <a:extLst>
              <a:ext uri="{FF2B5EF4-FFF2-40B4-BE49-F238E27FC236}">
                <a16:creationId xmlns:a16="http://schemas.microsoft.com/office/drawing/2014/main" id="{0CEA7E41-2C6B-F24B-8EE4-C9EBF5259502}"/>
              </a:ext>
            </a:extLst>
          </p:cNvPr>
          <p:cNvSpPr/>
          <p:nvPr userDrawn="1"/>
        </p:nvSpPr>
        <p:spPr>
          <a:xfrm>
            <a:off x="4771892"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75B72D90-5697-6348-AA9F-946ED82CA272}"/>
              </a:ext>
            </a:extLst>
          </p:cNvPr>
          <p:cNvSpPr/>
          <p:nvPr userDrawn="1"/>
        </p:nvSpPr>
        <p:spPr>
          <a:xfrm rot="10800000">
            <a:off x="4382324"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08FE1438-913C-9E4C-8C79-C1D3B7B98048}"/>
              </a:ext>
            </a:extLst>
          </p:cNvPr>
          <p:cNvSpPr/>
          <p:nvPr userDrawn="1"/>
        </p:nvSpPr>
        <p:spPr>
          <a:xfrm rot="10800000">
            <a:off x="4771892"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A90F4DD8-099F-814F-95EC-F1C78B9F9558}"/>
              </a:ext>
            </a:extLst>
          </p:cNvPr>
          <p:cNvSpPr/>
          <p:nvPr userDrawn="1"/>
        </p:nvSpPr>
        <p:spPr>
          <a:xfrm rot="10800000">
            <a:off x="4574952"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Triangle 389">
            <a:extLst>
              <a:ext uri="{FF2B5EF4-FFF2-40B4-BE49-F238E27FC236}">
                <a16:creationId xmlns:a16="http://schemas.microsoft.com/office/drawing/2014/main" id="{E00CD84E-F363-6D49-B8D3-6811D8947F14}"/>
              </a:ext>
            </a:extLst>
          </p:cNvPr>
          <p:cNvSpPr/>
          <p:nvPr userDrawn="1"/>
        </p:nvSpPr>
        <p:spPr>
          <a:xfrm rot="10800000">
            <a:off x="4962975"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Triangle 390">
            <a:extLst>
              <a:ext uri="{FF2B5EF4-FFF2-40B4-BE49-F238E27FC236}">
                <a16:creationId xmlns:a16="http://schemas.microsoft.com/office/drawing/2014/main" id="{CA53080B-3644-324D-81E1-5C19E6CA9D2F}"/>
              </a:ext>
            </a:extLst>
          </p:cNvPr>
          <p:cNvSpPr/>
          <p:nvPr userDrawn="1"/>
        </p:nvSpPr>
        <p:spPr>
          <a:xfrm rot="10800000">
            <a:off x="5159916"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Triangle 391">
            <a:extLst>
              <a:ext uri="{FF2B5EF4-FFF2-40B4-BE49-F238E27FC236}">
                <a16:creationId xmlns:a16="http://schemas.microsoft.com/office/drawing/2014/main" id="{6747EEC8-A582-A147-B244-1B587D54A3BD}"/>
              </a:ext>
            </a:extLst>
          </p:cNvPr>
          <p:cNvSpPr/>
          <p:nvPr userDrawn="1"/>
        </p:nvSpPr>
        <p:spPr>
          <a:xfrm>
            <a:off x="5159916"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riangle 392">
            <a:extLst>
              <a:ext uri="{FF2B5EF4-FFF2-40B4-BE49-F238E27FC236}">
                <a16:creationId xmlns:a16="http://schemas.microsoft.com/office/drawing/2014/main" id="{048D9ABE-0F65-534C-846C-5BE64B6F3217}"/>
              </a:ext>
            </a:extLst>
          </p:cNvPr>
          <p:cNvSpPr/>
          <p:nvPr userDrawn="1"/>
        </p:nvSpPr>
        <p:spPr>
          <a:xfrm rot="10800000">
            <a:off x="4186269" y="61900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Triangle 393">
            <a:extLst>
              <a:ext uri="{FF2B5EF4-FFF2-40B4-BE49-F238E27FC236}">
                <a16:creationId xmlns:a16="http://schemas.microsoft.com/office/drawing/2014/main" id="{75A3C762-D9CC-9245-ADE5-063BD06D0A1E}"/>
              </a:ext>
            </a:extLst>
          </p:cNvPr>
          <p:cNvSpPr/>
          <p:nvPr userDrawn="1"/>
        </p:nvSpPr>
        <p:spPr>
          <a:xfrm rot="10800000">
            <a:off x="3993641"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Triangle 394">
            <a:extLst>
              <a:ext uri="{FF2B5EF4-FFF2-40B4-BE49-F238E27FC236}">
                <a16:creationId xmlns:a16="http://schemas.microsoft.com/office/drawing/2014/main" id="{DAD5A752-E297-284C-AB61-06B44C932AFB}"/>
              </a:ext>
            </a:extLst>
          </p:cNvPr>
          <p:cNvSpPr/>
          <p:nvPr userDrawn="1"/>
        </p:nvSpPr>
        <p:spPr>
          <a:xfrm>
            <a:off x="3993641"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CFF20727-11EE-7645-B4A3-111D78F38B6B}"/>
              </a:ext>
            </a:extLst>
          </p:cNvPr>
          <p:cNvSpPr/>
          <p:nvPr userDrawn="1"/>
        </p:nvSpPr>
        <p:spPr>
          <a:xfrm>
            <a:off x="5357207"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Triangle 396">
            <a:extLst>
              <a:ext uri="{FF2B5EF4-FFF2-40B4-BE49-F238E27FC236}">
                <a16:creationId xmlns:a16="http://schemas.microsoft.com/office/drawing/2014/main" id="{4F0F920D-8934-5E44-AFF0-2E2B68B2A832}"/>
              </a:ext>
            </a:extLst>
          </p:cNvPr>
          <p:cNvSpPr/>
          <p:nvPr userDrawn="1"/>
        </p:nvSpPr>
        <p:spPr>
          <a:xfrm rot="10800000">
            <a:off x="5360908" y="61921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55374BA0-5C2B-314E-A3C1-B86829C9D38E}"/>
              </a:ext>
            </a:extLst>
          </p:cNvPr>
          <p:cNvSpPr/>
          <p:nvPr userDrawn="1"/>
        </p:nvSpPr>
        <p:spPr>
          <a:xfrm>
            <a:off x="5748043"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2CA866A1-5D7C-4548-BC3A-93C33EB2017E}"/>
              </a:ext>
            </a:extLst>
          </p:cNvPr>
          <p:cNvSpPr/>
          <p:nvPr userDrawn="1"/>
        </p:nvSpPr>
        <p:spPr>
          <a:xfrm>
            <a:off x="6135455"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FF5001B3-8EA9-2242-99FB-33A111DCA64E}"/>
              </a:ext>
            </a:extLst>
          </p:cNvPr>
          <p:cNvSpPr/>
          <p:nvPr userDrawn="1"/>
        </p:nvSpPr>
        <p:spPr>
          <a:xfrm>
            <a:off x="6526842"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Triangle 400">
            <a:extLst>
              <a:ext uri="{FF2B5EF4-FFF2-40B4-BE49-F238E27FC236}">
                <a16:creationId xmlns:a16="http://schemas.microsoft.com/office/drawing/2014/main" id="{B8725745-FF3E-0C47-9887-D9A95B266CE0}"/>
              </a:ext>
            </a:extLst>
          </p:cNvPr>
          <p:cNvSpPr/>
          <p:nvPr userDrawn="1"/>
        </p:nvSpPr>
        <p:spPr>
          <a:xfrm>
            <a:off x="5942827"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Triangle 401">
            <a:extLst>
              <a:ext uri="{FF2B5EF4-FFF2-40B4-BE49-F238E27FC236}">
                <a16:creationId xmlns:a16="http://schemas.microsoft.com/office/drawing/2014/main" id="{25A36FD7-C641-FB44-BD5C-D2B41E98F338}"/>
              </a:ext>
            </a:extLst>
          </p:cNvPr>
          <p:cNvSpPr/>
          <p:nvPr userDrawn="1"/>
        </p:nvSpPr>
        <p:spPr>
          <a:xfrm>
            <a:off x="6332395"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Triangle 402">
            <a:extLst>
              <a:ext uri="{FF2B5EF4-FFF2-40B4-BE49-F238E27FC236}">
                <a16:creationId xmlns:a16="http://schemas.microsoft.com/office/drawing/2014/main" id="{5EB72E76-3177-7B47-B635-2837174C4154}"/>
              </a:ext>
            </a:extLst>
          </p:cNvPr>
          <p:cNvSpPr/>
          <p:nvPr userDrawn="1"/>
        </p:nvSpPr>
        <p:spPr>
          <a:xfrm rot="10800000">
            <a:off x="5942827"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riangle 403">
            <a:extLst>
              <a:ext uri="{FF2B5EF4-FFF2-40B4-BE49-F238E27FC236}">
                <a16:creationId xmlns:a16="http://schemas.microsoft.com/office/drawing/2014/main" id="{FF25EF2F-3E54-B245-A19C-64FEAF029D9F}"/>
              </a:ext>
            </a:extLst>
          </p:cNvPr>
          <p:cNvSpPr/>
          <p:nvPr userDrawn="1"/>
        </p:nvSpPr>
        <p:spPr>
          <a:xfrm rot="10800000">
            <a:off x="6332395"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9DB0AD6F-5957-1F47-9B9A-9E88679EB27B}"/>
              </a:ext>
            </a:extLst>
          </p:cNvPr>
          <p:cNvSpPr/>
          <p:nvPr userDrawn="1"/>
        </p:nvSpPr>
        <p:spPr>
          <a:xfrm rot="10800000">
            <a:off x="6135455"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C8AA878A-ECF6-B246-AF2C-8E2E9F13252A}"/>
              </a:ext>
            </a:extLst>
          </p:cNvPr>
          <p:cNvSpPr/>
          <p:nvPr userDrawn="1"/>
        </p:nvSpPr>
        <p:spPr>
          <a:xfrm rot="10800000">
            <a:off x="6523478"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55AAACCB-1452-8347-8070-FF1F32834138}"/>
              </a:ext>
            </a:extLst>
          </p:cNvPr>
          <p:cNvSpPr/>
          <p:nvPr userDrawn="1"/>
        </p:nvSpPr>
        <p:spPr>
          <a:xfrm rot="10800000">
            <a:off x="6720419"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977D9F0A-E2CB-CC4C-95EF-9AA6A2664C14}"/>
              </a:ext>
            </a:extLst>
          </p:cNvPr>
          <p:cNvSpPr/>
          <p:nvPr userDrawn="1"/>
        </p:nvSpPr>
        <p:spPr>
          <a:xfrm>
            <a:off x="6720419"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iangle 408">
            <a:extLst>
              <a:ext uri="{FF2B5EF4-FFF2-40B4-BE49-F238E27FC236}">
                <a16:creationId xmlns:a16="http://schemas.microsoft.com/office/drawing/2014/main" id="{44605998-00E5-A04A-BEDD-F47124D1E862}"/>
              </a:ext>
            </a:extLst>
          </p:cNvPr>
          <p:cNvSpPr/>
          <p:nvPr userDrawn="1"/>
        </p:nvSpPr>
        <p:spPr>
          <a:xfrm rot="10800000">
            <a:off x="5746772" y="61900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riangle 409">
            <a:extLst>
              <a:ext uri="{FF2B5EF4-FFF2-40B4-BE49-F238E27FC236}">
                <a16:creationId xmlns:a16="http://schemas.microsoft.com/office/drawing/2014/main" id="{4A04976F-D608-4A45-A8C2-D9D1149918F2}"/>
              </a:ext>
            </a:extLst>
          </p:cNvPr>
          <p:cNvSpPr/>
          <p:nvPr userDrawn="1"/>
        </p:nvSpPr>
        <p:spPr>
          <a:xfrm rot="10800000">
            <a:off x="5554144"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BB18C699-C471-E643-9DCC-12B0378910BD}"/>
              </a:ext>
            </a:extLst>
          </p:cNvPr>
          <p:cNvSpPr/>
          <p:nvPr userDrawn="1"/>
        </p:nvSpPr>
        <p:spPr>
          <a:xfrm>
            <a:off x="5554144"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D5349266-0538-B74C-9AF4-AD8C9FD4EAA8}"/>
              </a:ext>
            </a:extLst>
          </p:cNvPr>
          <p:cNvSpPr/>
          <p:nvPr userDrawn="1"/>
        </p:nvSpPr>
        <p:spPr>
          <a:xfrm>
            <a:off x="6917710"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Triangle 412">
            <a:extLst>
              <a:ext uri="{FF2B5EF4-FFF2-40B4-BE49-F238E27FC236}">
                <a16:creationId xmlns:a16="http://schemas.microsoft.com/office/drawing/2014/main" id="{CA1A7741-4CCA-9A47-AA97-9FF974FCC8F5}"/>
              </a:ext>
            </a:extLst>
          </p:cNvPr>
          <p:cNvSpPr/>
          <p:nvPr userDrawn="1"/>
        </p:nvSpPr>
        <p:spPr>
          <a:xfrm rot="10800000">
            <a:off x="6921411" y="61921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iangle 413">
            <a:extLst>
              <a:ext uri="{FF2B5EF4-FFF2-40B4-BE49-F238E27FC236}">
                <a16:creationId xmlns:a16="http://schemas.microsoft.com/office/drawing/2014/main" id="{10349752-7BBE-EA40-845D-B6F89FBEFE3A}"/>
              </a:ext>
            </a:extLst>
          </p:cNvPr>
          <p:cNvSpPr/>
          <p:nvPr userDrawn="1"/>
        </p:nvSpPr>
        <p:spPr>
          <a:xfrm>
            <a:off x="7308546"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AEB0E70B-D761-B246-B6CA-4C4D6B766ADF}"/>
              </a:ext>
            </a:extLst>
          </p:cNvPr>
          <p:cNvSpPr/>
          <p:nvPr userDrawn="1"/>
        </p:nvSpPr>
        <p:spPr>
          <a:xfrm>
            <a:off x="7695958"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FC849B1C-F751-5B46-AB10-987E66E51B63}"/>
              </a:ext>
            </a:extLst>
          </p:cNvPr>
          <p:cNvSpPr/>
          <p:nvPr userDrawn="1"/>
        </p:nvSpPr>
        <p:spPr>
          <a:xfrm>
            <a:off x="8087345"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E4565D24-8A88-3D40-8349-E81860511FDC}"/>
              </a:ext>
            </a:extLst>
          </p:cNvPr>
          <p:cNvSpPr/>
          <p:nvPr userDrawn="1"/>
        </p:nvSpPr>
        <p:spPr>
          <a:xfrm>
            <a:off x="7503330"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Triangle 417">
            <a:extLst>
              <a:ext uri="{FF2B5EF4-FFF2-40B4-BE49-F238E27FC236}">
                <a16:creationId xmlns:a16="http://schemas.microsoft.com/office/drawing/2014/main" id="{C2E114FC-9259-1E48-B6FB-520EDDC168A3}"/>
              </a:ext>
            </a:extLst>
          </p:cNvPr>
          <p:cNvSpPr/>
          <p:nvPr userDrawn="1"/>
        </p:nvSpPr>
        <p:spPr>
          <a:xfrm>
            <a:off x="7892898"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riangle 418">
            <a:extLst>
              <a:ext uri="{FF2B5EF4-FFF2-40B4-BE49-F238E27FC236}">
                <a16:creationId xmlns:a16="http://schemas.microsoft.com/office/drawing/2014/main" id="{D138EB8D-E72C-004F-BB3A-D6870D7F5CF5}"/>
              </a:ext>
            </a:extLst>
          </p:cNvPr>
          <p:cNvSpPr/>
          <p:nvPr userDrawn="1"/>
        </p:nvSpPr>
        <p:spPr>
          <a:xfrm rot="10800000">
            <a:off x="7503330"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Triangle 419">
            <a:extLst>
              <a:ext uri="{FF2B5EF4-FFF2-40B4-BE49-F238E27FC236}">
                <a16:creationId xmlns:a16="http://schemas.microsoft.com/office/drawing/2014/main" id="{FCFE349D-6C41-0F43-BF97-B5A25C8D5732}"/>
              </a:ext>
            </a:extLst>
          </p:cNvPr>
          <p:cNvSpPr/>
          <p:nvPr userDrawn="1"/>
        </p:nvSpPr>
        <p:spPr>
          <a:xfrm rot="10800000">
            <a:off x="7892898"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09A9339B-D3A5-B64F-A4E3-BF7D49B8670E}"/>
              </a:ext>
            </a:extLst>
          </p:cNvPr>
          <p:cNvSpPr/>
          <p:nvPr userDrawn="1"/>
        </p:nvSpPr>
        <p:spPr>
          <a:xfrm rot="10800000">
            <a:off x="7695958"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701C614D-E8EC-7945-BF11-FF8582942AEB}"/>
              </a:ext>
            </a:extLst>
          </p:cNvPr>
          <p:cNvSpPr/>
          <p:nvPr userDrawn="1"/>
        </p:nvSpPr>
        <p:spPr>
          <a:xfrm rot="10800000">
            <a:off x="8083981"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Triangle 422">
            <a:extLst>
              <a:ext uri="{FF2B5EF4-FFF2-40B4-BE49-F238E27FC236}">
                <a16:creationId xmlns:a16="http://schemas.microsoft.com/office/drawing/2014/main" id="{6BF64F0D-40DF-F749-8D4F-BC095CC58CC0}"/>
              </a:ext>
            </a:extLst>
          </p:cNvPr>
          <p:cNvSpPr/>
          <p:nvPr userDrawn="1"/>
        </p:nvSpPr>
        <p:spPr>
          <a:xfrm rot="10800000">
            <a:off x="8280922"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1351F40C-0C55-2842-BA6B-5018215D3643}"/>
              </a:ext>
            </a:extLst>
          </p:cNvPr>
          <p:cNvSpPr/>
          <p:nvPr userDrawn="1"/>
        </p:nvSpPr>
        <p:spPr>
          <a:xfrm>
            <a:off x="8280922"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5A11F5DE-7BF5-A749-90AF-E7089A727E11}"/>
              </a:ext>
            </a:extLst>
          </p:cNvPr>
          <p:cNvSpPr/>
          <p:nvPr userDrawn="1"/>
        </p:nvSpPr>
        <p:spPr>
          <a:xfrm rot="10800000">
            <a:off x="7307275" y="61900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17F88B50-8043-F14E-8592-8DE07A3BECF7}"/>
              </a:ext>
            </a:extLst>
          </p:cNvPr>
          <p:cNvSpPr/>
          <p:nvPr userDrawn="1"/>
        </p:nvSpPr>
        <p:spPr>
          <a:xfrm rot="10800000">
            <a:off x="7114647"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E7FDE864-D8FE-184B-93AB-37420D0A2C7F}"/>
              </a:ext>
            </a:extLst>
          </p:cNvPr>
          <p:cNvSpPr/>
          <p:nvPr userDrawn="1"/>
        </p:nvSpPr>
        <p:spPr>
          <a:xfrm>
            <a:off x="7114647"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777BB071-DFB7-654F-9D80-93913BD7D7FD}"/>
              </a:ext>
            </a:extLst>
          </p:cNvPr>
          <p:cNvSpPr/>
          <p:nvPr userDrawn="1"/>
        </p:nvSpPr>
        <p:spPr>
          <a:xfrm>
            <a:off x="8478213"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Triangle 428">
            <a:extLst>
              <a:ext uri="{FF2B5EF4-FFF2-40B4-BE49-F238E27FC236}">
                <a16:creationId xmlns:a16="http://schemas.microsoft.com/office/drawing/2014/main" id="{FC016A8E-C983-1845-B44E-9EECBE8E419E}"/>
              </a:ext>
            </a:extLst>
          </p:cNvPr>
          <p:cNvSpPr/>
          <p:nvPr userDrawn="1"/>
        </p:nvSpPr>
        <p:spPr>
          <a:xfrm>
            <a:off x="8876917"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Triangle 429">
            <a:extLst>
              <a:ext uri="{FF2B5EF4-FFF2-40B4-BE49-F238E27FC236}">
                <a16:creationId xmlns:a16="http://schemas.microsoft.com/office/drawing/2014/main" id="{916861D8-1BAE-8A49-B5DB-940D45C5E056}"/>
              </a:ext>
            </a:extLst>
          </p:cNvPr>
          <p:cNvSpPr/>
          <p:nvPr userDrawn="1"/>
        </p:nvSpPr>
        <p:spPr>
          <a:xfrm>
            <a:off x="9264329"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D8D72B6E-CB4F-6540-B1F2-B956CFD15DAA}"/>
              </a:ext>
            </a:extLst>
          </p:cNvPr>
          <p:cNvSpPr/>
          <p:nvPr userDrawn="1"/>
        </p:nvSpPr>
        <p:spPr>
          <a:xfrm>
            <a:off x="9655716"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iangle 431">
            <a:extLst>
              <a:ext uri="{FF2B5EF4-FFF2-40B4-BE49-F238E27FC236}">
                <a16:creationId xmlns:a16="http://schemas.microsoft.com/office/drawing/2014/main" id="{C4B300FA-9E63-EB4F-A977-778832CEF9E1}"/>
              </a:ext>
            </a:extLst>
          </p:cNvPr>
          <p:cNvSpPr/>
          <p:nvPr userDrawn="1"/>
        </p:nvSpPr>
        <p:spPr>
          <a:xfrm>
            <a:off x="9071701"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Triangle 432">
            <a:extLst>
              <a:ext uri="{FF2B5EF4-FFF2-40B4-BE49-F238E27FC236}">
                <a16:creationId xmlns:a16="http://schemas.microsoft.com/office/drawing/2014/main" id="{1341D8F4-1B08-4C42-A179-8E28E4A0406F}"/>
              </a:ext>
            </a:extLst>
          </p:cNvPr>
          <p:cNvSpPr/>
          <p:nvPr userDrawn="1"/>
        </p:nvSpPr>
        <p:spPr>
          <a:xfrm>
            <a:off x="9461269"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Triangle 433">
            <a:extLst>
              <a:ext uri="{FF2B5EF4-FFF2-40B4-BE49-F238E27FC236}">
                <a16:creationId xmlns:a16="http://schemas.microsoft.com/office/drawing/2014/main" id="{30418D5B-2B52-D742-A7CC-56416BD28B22}"/>
              </a:ext>
            </a:extLst>
          </p:cNvPr>
          <p:cNvSpPr/>
          <p:nvPr userDrawn="1"/>
        </p:nvSpPr>
        <p:spPr>
          <a:xfrm rot="10800000">
            <a:off x="9071701"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520B24F9-545C-4942-A528-D9C03294B411}"/>
              </a:ext>
            </a:extLst>
          </p:cNvPr>
          <p:cNvSpPr/>
          <p:nvPr userDrawn="1"/>
        </p:nvSpPr>
        <p:spPr>
          <a:xfrm rot="10800000">
            <a:off x="9461269"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A8314E8F-1C0B-004E-9B97-6832304FDCE3}"/>
              </a:ext>
            </a:extLst>
          </p:cNvPr>
          <p:cNvSpPr/>
          <p:nvPr userDrawn="1"/>
        </p:nvSpPr>
        <p:spPr>
          <a:xfrm rot="10800000">
            <a:off x="9264329" y="548315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C9388A63-C33A-3640-9BBF-2452578A132F}"/>
              </a:ext>
            </a:extLst>
          </p:cNvPr>
          <p:cNvSpPr/>
          <p:nvPr userDrawn="1"/>
        </p:nvSpPr>
        <p:spPr>
          <a:xfrm rot="10800000">
            <a:off x="9849293" y="58335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56D0F7F4-11F2-FB4D-8C30-C136595F3E89}"/>
              </a:ext>
            </a:extLst>
          </p:cNvPr>
          <p:cNvSpPr/>
          <p:nvPr userDrawn="1"/>
        </p:nvSpPr>
        <p:spPr>
          <a:xfrm>
            <a:off x="9849293" y="551684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DA184487-1CEA-3A43-A0E6-D0FAF71FA4B1}"/>
              </a:ext>
            </a:extLst>
          </p:cNvPr>
          <p:cNvSpPr/>
          <p:nvPr userDrawn="1"/>
        </p:nvSpPr>
        <p:spPr>
          <a:xfrm rot="10800000">
            <a:off x="8875646" y="547983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Triangle 439">
            <a:extLst>
              <a:ext uri="{FF2B5EF4-FFF2-40B4-BE49-F238E27FC236}">
                <a16:creationId xmlns:a16="http://schemas.microsoft.com/office/drawing/2014/main" id="{073DA992-A607-024F-9A18-BB1F8BD5F031}"/>
              </a:ext>
            </a:extLst>
          </p:cNvPr>
          <p:cNvSpPr/>
          <p:nvPr userDrawn="1"/>
        </p:nvSpPr>
        <p:spPr>
          <a:xfrm>
            <a:off x="8683018" y="55176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Triangle 440">
            <a:extLst>
              <a:ext uri="{FF2B5EF4-FFF2-40B4-BE49-F238E27FC236}">
                <a16:creationId xmlns:a16="http://schemas.microsoft.com/office/drawing/2014/main" id="{8138B9A1-2D27-F54A-A6BD-81C7381B2305}"/>
              </a:ext>
            </a:extLst>
          </p:cNvPr>
          <p:cNvSpPr/>
          <p:nvPr userDrawn="1"/>
        </p:nvSpPr>
        <p:spPr>
          <a:xfrm>
            <a:off x="10046584" y="58741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Triangle 441">
            <a:extLst>
              <a:ext uri="{FF2B5EF4-FFF2-40B4-BE49-F238E27FC236}">
                <a16:creationId xmlns:a16="http://schemas.microsoft.com/office/drawing/2014/main" id="{90E10E26-B891-C64F-9360-C15112938ED0}"/>
              </a:ext>
            </a:extLst>
          </p:cNvPr>
          <p:cNvSpPr/>
          <p:nvPr userDrawn="1"/>
        </p:nvSpPr>
        <p:spPr>
          <a:xfrm rot="10800000">
            <a:off x="10050285" y="548189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Triangle 442">
            <a:extLst>
              <a:ext uri="{FF2B5EF4-FFF2-40B4-BE49-F238E27FC236}">
                <a16:creationId xmlns:a16="http://schemas.microsoft.com/office/drawing/2014/main" id="{6DAA9887-272F-2B43-99A6-B02DDD31F920}"/>
              </a:ext>
            </a:extLst>
          </p:cNvPr>
          <p:cNvSpPr/>
          <p:nvPr userDrawn="1"/>
        </p:nvSpPr>
        <p:spPr>
          <a:xfrm>
            <a:off x="10437420"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1637AB58-4F17-B44A-9637-3BF87E7C2F04}"/>
              </a:ext>
            </a:extLst>
          </p:cNvPr>
          <p:cNvSpPr/>
          <p:nvPr userDrawn="1"/>
        </p:nvSpPr>
        <p:spPr>
          <a:xfrm>
            <a:off x="10824832"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6C01F0E0-C809-8B48-9FC1-6BFB05B78602}"/>
              </a:ext>
            </a:extLst>
          </p:cNvPr>
          <p:cNvSpPr/>
          <p:nvPr userDrawn="1"/>
        </p:nvSpPr>
        <p:spPr>
          <a:xfrm>
            <a:off x="11216219"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Triangle 445">
            <a:extLst>
              <a:ext uri="{FF2B5EF4-FFF2-40B4-BE49-F238E27FC236}">
                <a16:creationId xmlns:a16="http://schemas.microsoft.com/office/drawing/2014/main" id="{767592FE-9036-DB4E-9003-25F1AAF950B6}"/>
              </a:ext>
            </a:extLst>
          </p:cNvPr>
          <p:cNvSpPr/>
          <p:nvPr userDrawn="1"/>
        </p:nvSpPr>
        <p:spPr>
          <a:xfrm>
            <a:off x="11021772" y="552096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24EFC936-5A62-BB47-A66A-BFEFF287CC0A}"/>
              </a:ext>
            </a:extLst>
          </p:cNvPr>
          <p:cNvSpPr/>
          <p:nvPr userDrawn="1"/>
        </p:nvSpPr>
        <p:spPr>
          <a:xfrm rot="10800000">
            <a:off x="10242082" y="5127218"/>
            <a:ext cx="1065554" cy="952464"/>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2B7651B9-0003-4640-A5C5-2C576E319C77}"/>
              </a:ext>
            </a:extLst>
          </p:cNvPr>
          <p:cNvSpPr/>
          <p:nvPr userDrawn="1"/>
        </p:nvSpPr>
        <p:spPr>
          <a:xfrm rot="10800000">
            <a:off x="11021772"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riangle 448">
            <a:extLst>
              <a:ext uri="{FF2B5EF4-FFF2-40B4-BE49-F238E27FC236}">
                <a16:creationId xmlns:a16="http://schemas.microsoft.com/office/drawing/2014/main" id="{CBE13815-116E-4245-B253-EC3A54378F7A}"/>
              </a:ext>
            </a:extLst>
          </p:cNvPr>
          <p:cNvSpPr/>
          <p:nvPr userDrawn="1"/>
        </p:nvSpPr>
        <p:spPr>
          <a:xfrm rot="10800000">
            <a:off x="11212855" y="547903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riangle 449">
            <a:extLst>
              <a:ext uri="{FF2B5EF4-FFF2-40B4-BE49-F238E27FC236}">
                <a16:creationId xmlns:a16="http://schemas.microsoft.com/office/drawing/2014/main" id="{8CCD3E0D-4968-494D-9A8D-B43D787A15B9}"/>
              </a:ext>
            </a:extLst>
          </p:cNvPr>
          <p:cNvSpPr/>
          <p:nvPr userDrawn="1"/>
        </p:nvSpPr>
        <p:spPr>
          <a:xfrm rot="10800000">
            <a:off x="11409796" y="583351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riangle 450">
            <a:extLst>
              <a:ext uri="{FF2B5EF4-FFF2-40B4-BE49-F238E27FC236}">
                <a16:creationId xmlns:a16="http://schemas.microsoft.com/office/drawing/2014/main" id="{07A1A0A3-E32D-694A-BCB5-A593850A5195}"/>
              </a:ext>
            </a:extLst>
          </p:cNvPr>
          <p:cNvSpPr/>
          <p:nvPr userDrawn="1"/>
        </p:nvSpPr>
        <p:spPr>
          <a:xfrm>
            <a:off x="11409796" y="5516847"/>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5C812D8B-069E-DF42-B444-A94BDC558A4E}"/>
              </a:ext>
            </a:extLst>
          </p:cNvPr>
          <p:cNvSpPr/>
          <p:nvPr userDrawn="1"/>
        </p:nvSpPr>
        <p:spPr>
          <a:xfrm rot="10800000">
            <a:off x="10243521" y="583431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E2098D9B-E178-1546-8812-D96357DD4FEA}"/>
              </a:ext>
            </a:extLst>
          </p:cNvPr>
          <p:cNvSpPr/>
          <p:nvPr userDrawn="1"/>
        </p:nvSpPr>
        <p:spPr>
          <a:xfrm>
            <a:off x="10243521" y="55176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Triangle 453">
            <a:extLst>
              <a:ext uri="{FF2B5EF4-FFF2-40B4-BE49-F238E27FC236}">
                <a16:creationId xmlns:a16="http://schemas.microsoft.com/office/drawing/2014/main" id="{4E237C9F-FD28-FE4E-BB55-F3B4B0B1FB2D}"/>
              </a:ext>
            </a:extLst>
          </p:cNvPr>
          <p:cNvSpPr/>
          <p:nvPr userDrawn="1"/>
        </p:nvSpPr>
        <p:spPr>
          <a:xfrm>
            <a:off x="11607087" y="587417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Triangle 454">
            <a:extLst>
              <a:ext uri="{FF2B5EF4-FFF2-40B4-BE49-F238E27FC236}">
                <a16:creationId xmlns:a16="http://schemas.microsoft.com/office/drawing/2014/main" id="{2EFDC3E0-BFDA-3D44-9F6B-81900AA8FD82}"/>
              </a:ext>
            </a:extLst>
          </p:cNvPr>
          <p:cNvSpPr/>
          <p:nvPr userDrawn="1"/>
        </p:nvSpPr>
        <p:spPr>
          <a:xfrm rot="10800000">
            <a:off x="11610788" y="548189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Triangle 455">
            <a:extLst>
              <a:ext uri="{FF2B5EF4-FFF2-40B4-BE49-F238E27FC236}">
                <a16:creationId xmlns:a16="http://schemas.microsoft.com/office/drawing/2014/main" id="{52E17B38-C5D4-0C43-BDF0-6222C3944EA2}"/>
              </a:ext>
            </a:extLst>
          </p:cNvPr>
          <p:cNvSpPr/>
          <p:nvPr userDrawn="1"/>
        </p:nvSpPr>
        <p:spPr>
          <a:xfrm rot="10800000">
            <a:off x="11804024" y="583431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riangle 456">
            <a:extLst>
              <a:ext uri="{FF2B5EF4-FFF2-40B4-BE49-F238E27FC236}">
                <a16:creationId xmlns:a16="http://schemas.microsoft.com/office/drawing/2014/main" id="{C1B093E5-9D4C-0C4E-A7F0-0A5A5BCAA1E6}"/>
              </a:ext>
            </a:extLst>
          </p:cNvPr>
          <p:cNvSpPr/>
          <p:nvPr userDrawn="1"/>
        </p:nvSpPr>
        <p:spPr>
          <a:xfrm>
            <a:off x="11804024" y="55176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272BA7F5-0B6C-1844-8B3C-E07FEED491F3}"/>
              </a:ext>
            </a:extLst>
          </p:cNvPr>
          <p:cNvSpPr/>
          <p:nvPr userDrawn="1"/>
        </p:nvSpPr>
        <p:spPr>
          <a:xfrm>
            <a:off x="8876917"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D1AD2352-FACD-924C-A480-813649898E3E}"/>
              </a:ext>
            </a:extLst>
          </p:cNvPr>
          <p:cNvSpPr/>
          <p:nvPr userDrawn="1"/>
        </p:nvSpPr>
        <p:spPr>
          <a:xfrm>
            <a:off x="9264329"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2BDCAD76-3EF3-D748-B797-4498F99D4D84}"/>
              </a:ext>
            </a:extLst>
          </p:cNvPr>
          <p:cNvSpPr/>
          <p:nvPr userDrawn="1"/>
        </p:nvSpPr>
        <p:spPr>
          <a:xfrm>
            <a:off x="9655716"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A91E19E9-BCDA-784C-BE69-E5174802449B}"/>
              </a:ext>
            </a:extLst>
          </p:cNvPr>
          <p:cNvSpPr/>
          <p:nvPr userDrawn="1"/>
        </p:nvSpPr>
        <p:spPr>
          <a:xfrm>
            <a:off x="9071701"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Triangle 461">
            <a:extLst>
              <a:ext uri="{FF2B5EF4-FFF2-40B4-BE49-F238E27FC236}">
                <a16:creationId xmlns:a16="http://schemas.microsoft.com/office/drawing/2014/main" id="{41F1FB33-5395-0447-88DA-1528CF9A8B6B}"/>
              </a:ext>
            </a:extLst>
          </p:cNvPr>
          <p:cNvSpPr/>
          <p:nvPr userDrawn="1"/>
        </p:nvSpPr>
        <p:spPr>
          <a:xfrm>
            <a:off x="9461269"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Triangle 462">
            <a:extLst>
              <a:ext uri="{FF2B5EF4-FFF2-40B4-BE49-F238E27FC236}">
                <a16:creationId xmlns:a16="http://schemas.microsoft.com/office/drawing/2014/main" id="{19257F04-DD36-424F-B9D7-D923E10E8E18}"/>
              </a:ext>
            </a:extLst>
          </p:cNvPr>
          <p:cNvSpPr/>
          <p:nvPr userDrawn="1"/>
        </p:nvSpPr>
        <p:spPr>
          <a:xfrm rot="10800000">
            <a:off x="9071701"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riangle 463">
            <a:extLst>
              <a:ext uri="{FF2B5EF4-FFF2-40B4-BE49-F238E27FC236}">
                <a16:creationId xmlns:a16="http://schemas.microsoft.com/office/drawing/2014/main" id="{01526420-9EA4-6742-AF56-9B478C992A03}"/>
              </a:ext>
            </a:extLst>
          </p:cNvPr>
          <p:cNvSpPr/>
          <p:nvPr userDrawn="1"/>
        </p:nvSpPr>
        <p:spPr>
          <a:xfrm rot="10800000">
            <a:off x="9461269"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056D2E39-0A3B-654A-96E6-22B0FC6BA836}"/>
              </a:ext>
            </a:extLst>
          </p:cNvPr>
          <p:cNvSpPr/>
          <p:nvPr userDrawn="1"/>
        </p:nvSpPr>
        <p:spPr>
          <a:xfrm rot="10800000">
            <a:off x="9264329"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18B5ABD8-4D96-9643-959E-8CBD2B6F5F47}"/>
              </a:ext>
            </a:extLst>
          </p:cNvPr>
          <p:cNvSpPr/>
          <p:nvPr userDrawn="1"/>
        </p:nvSpPr>
        <p:spPr>
          <a:xfrm rot="10800000">
            <a:off x="9652352"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023DCD4C-45B3-CF45-9F4A-6E51E57E4267}"/>
              </a:ext>
            </a:extLst>
          </p:cNvPr>
          <p:cNvSpPr/>
          <p:nvPr userDrawn="1"/>
        </p:nvSpPr>
        <p:spPr>
          <a:xfrm rot="10800000">
            <a:off x="9849293"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D99C201C-2ADF-F94E-A0BE-6D4FAC027E38}"/>
              </a:ext>
            </a:extLst>
          </p:cNvPr>
          <p:cNvSpPr/>
          <p:nvPr userDrawn="1"/>
        </p:nvSpPr>
        <p:spPr>
          <a:xfrm>
            <a:off x="9849293"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8979AFD2-6067-BC4C-ABED-D81DBF18CE62}"/>
              </a:ext>
            </a:extLst>
          </p:cNvPr>
          <p:cNvSpPr/>
          <p:nvPr userDrawn="1"/>
        </p:nvSpPr>
        <p:spPr>
          <a:xfrm rot="10800000">
            <a:off x="8875646" y="61900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iangle 469">
            <a:extLst>
              <a:ext uri="{FF2B5EF4-FFF2-40B4-BE49-F238E27FC236}">
                <a16:creationId xmlns:a16="http://schemas.microsoft.com/office/drawing/2014/main" id="{FBC68CC0-E49C-9A42-8A4C-499F38CDC4B0}"/>
              </a:ext>
            </a:extLst>
          </p:cNvPr>
          <p:cNvSpPr/>
          <p:nvPr userDrawn="1"/>
        </p:nvSpPr>
        <p:spPr>
          <a:xfrm rot="10800000">
            <a:off x="8683018"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1A6BDF77-5DDE-CF47-826C-9A579F981E8F}"/>
              </a:ext>
            </a:extLst>
          </p:cNvPr>
          <p:cNvSpPr/>
          <p:nvPr userDrawn="1"/>
        </p:nvSpPr>
        <p:spPr>
          <a:xfrm>
            <a:off x="8683018"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riangle 471">
            <a:extLst>
              <a:ext uri="{FF2B5EF4-FFF2-40B4-BE49-F238E27FC236}">
                <a16:creationId xmlns:a16="http://schemas.microsoft.com/office/drawing/2014/main" id="{40857B99-BA17-F740-88FF-76EAD430B7FF}"/>
              </a:ext>
            </a:extLst>
          </p:cNvPr>
          <p:cNvSpPr/>
          <p:nvPr userDrawn="1"/>
        </p:nvSpPr>
        <p:spPr>
          <a:xfrm>
            <a:off x="10046584"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iangle 472">
            <a:extLst>
              <a:ext uri="{FF2B5EF4-FFF2-40B4-BE49-F238E27FC236}">
                <a16:creationId xmlns:a16="http://schemas.microsoft.com/office/drawing/2014/main" id="{27F995BD-D7C3-E44B-A7BD-92E2FDE4C55A}"/>
              </a:ext>
            </a:extLst>
          </p:cNvPr>
          <p:cNvSpPr/>
          <p:nvPr userDrawn="1"/>
        </p:nvSpPr>
        <p:spPr>
          <a:xfrm rot="10800000">
            <a:off x="10050285" y="61921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Triangle 473">
            <a:extLst>
              <a:ext uri="{FF2B5EF4-FFF2-40B4-BE49-F238E27FC236}">
                <a16:creationId xmlns:a16="http://schemas.microsoft.com/office/drawing/2014/main" id="{6FB85222-6932-9C48-B14A-8051F26C4D15}"/>
              </a:ext>
            </a:extLst>
          </p:cNvPr>
          <p:cNvSpPr/>
          <p:nvPr userDrawn="1"/>
        </p:nvSpPr>
        <p:spPr>
          <a:xfrm>
            <a:off x="10437420"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5C937B53-AE66-C74E-9871-1E86A787C66E}"/>
              </a:ext>
            </a:extLst>
          </p:cNvPr>
          <p:cNvSpPr/>
          <p:nvPr userDrawn="1"/>
        </p:nvSpPr>
        <p:spPr>
          <a:xfrm>
            <a:off x="10824832"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46E01B5B-9AF4-C741-973E-06A0E8A7D416}"/>
              </a:ext>
            </a:extLst>
          </p:cNvPr>
          <p:cNvSpPr/>
          <p:nvPr userDrawn="1"/>
        </p:nvSpPr>
        <p:spPr>
          <a:xfrm>
            <a:off x="11216219"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Triangle 476">
            <a:extLst>
              <a:ext uri="{FF2B5EF4-FFF2-40B4-BE49-F238E27FC236}">
                <a16:creationId xmlns:a16="http://schemas.microsoft.com/office/drawing/2014/main" id="{AC8DCA43-74F5-9D4F-BB4F-59561F8BA51E}"/>
              </a:ext>
            </a:extLst>
          </p:cNvPr>
          <p:cNvSpPr/>
          <p:nvPr userDrawn="1"/>
        </p:nvSpPr>
        <p:spPr>
          <a:xfrm>
            <a:off x="10632204"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Triangle 477">
            <a:extLst>
              <a:ext uri="{FF2B5EF4-FFF2-40B4-BE49-F238E27FC236}">
                <a16:creationId xmlns:a16="http://schemas.microsoft.com/office/drawing/2014/main" id="{1EC9B362-7927-F545-BD7A-112A71B914C3}"/>
              </a:ext>
            </a:extLst>
          </p:cNvPr>
          <p:cNvSpPr/>
          <p:nvPr userDrawn="1"/>
        </p:nvSpPr>
        <p:spPr>
          <a:xfrm>
            <a:off x="11021772"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Triangle 478">
            <a:extLst>
              <a:ext uri="{FF2B5EF4-FFF2-40B4-BE49-F238E27FC236}">
                <a16:creationId xmlns:a16="http://schemas.microsoft.com/office/drawing/2014/main" id="{49378363-4D1A-2C43-A228-54E8D9637CF9}"/>
              </a:ext>
            </a:extLst>
          </p:cNvPr>
          <p:cNvSpPr/>
          <p:nvPr userDrawn="1"/>
        </p:nvSpPr>
        <p:spPr>
          <a:xfrm rot="10800000">
            <a:off x="10632204"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Triangle 479">
            <a:extLst>
              <a:ext uri="{FF2B5EF4-FFF2-40B4-BE49-F238E27FC236}">
                <a16:creationId xmlns:a16="http://schemas.microsoft.com/office/drawing/2014/main" id="{CB6F4681-6825-A74A-9C12-F894CAD64A2D}"/>
              </a:ext>
            </a:extLst>
          </p:cNvPr>
          <p:cNvSpPr/>
          <p:nvPr userDrawn="1"/>
        </p:nvSpPr>
        <p:spPr>
          <a:xfrm rot="10800000">
            <a:off x="11021772"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Triangle 480">
            <a:extLst>
              <a:ext uri="{FF2B5EF4-FFF2-40B4-BE49-F238E27FC236}">
                <a16:creationId xmlns:a16="http://schemas.microsoft.com/office/drawing/2014/main" id="{135FE996-BABA-0C41-9356-B02023D7493C}"/>
              </a:ext>
            </a:extLst>
          </p:cNvPr>
          <p:cNvSpPr/>
          <p:nvPr userDrawn="1"/>
        </p:nvSpPr>
        <p:spPr>
          <a:xfrm rot="10800000">
            <a:off x="10824832" y="619337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Triangle 481">
            <a:extLst>
              <a:ext uri="{FF2B5EF4-FFF2-40B4-BE49-F238E27FC236}">
                <a16:creationId xmlns:a16="http://schemas.microsoft.com/office/drawing/2014/main" id="{A17E26CC-87F3-CB4F-97C8-E73B9710E91E}"/>
              </a:ext>
            </a:extLst>
          </p:cNvPr>
          <p:cNvSpPr/>
          <p:nvPr userDrawn="1"/>
        </p:nvSpPr>
        <p:spPr>
          <a:xfrm rot="10800000">
            <a:off x="11212855"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Triangle 482">
            <a:extLst>
              <a:ext uri="{FF2B5EF4-FFF2-40B4-BE49-F238E27FC236}">
                <a16:creationId xmlns:a16="http://schemas.microsoft.com/office/drawing/2014/main" id="{D20B37D3-3A4D-5144-BB96-72414C0C64CC}"/>
              </a:ext>
            </a:extLst>
          </p:cNvPr>
          <p:cNvSpPr/>
          <p:nvPr userDrawn="1"/>
        </p:nvSpPr>
        <p:spPr>
          <a:xfrm rot="10800000">
            <a:off x="11409796" y="6543726"/>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Triangle 483">
            <a:extLst>
              <a:ext uri="{FF2B5EF4-FFF2-40B4-BE49-F238E27FC236}">
                <a16:creationId xmlns:a16="http://schemas.microsoft.com/office/drawing/2014/main" id="{E3E37E82-C20C-134D-AE57-9503C24032BE}"/>
              </a:ext>
            </a:extLst>
          </p:cNvPr>
          <p:cNvSpPr/>
          <p:nvPr userDrawn="1"/>
        </p:nvSpPr>
        <p:spPr>
          <a:xfrm>
            <a:off x="11409796" y="622706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Triangle 484">
            <a:extLst>
              <a:ext uri="{FF2B5EF4-FFF2-40B4-BE49-F238E27FC236}">
                <a16:creationId xmlns:a16="http://schemas.microsoft.com/office/drawing/2014/main" id="{16827CA4-B21D-2542-84B0-717466CD7869}"/>
              </a:ext>
            </a:extLst>
          </p:cNvPr>
          <p:cNvSpPr/>
          <p:nvPr userDrawn="1"/>
        </p:nvSpPr>
        <p:spPr>
          <a:xfrm rot="10800000">
            <a:off x="10436149" y="619005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ED82CD17-CF69-9A46-9BCB-EAC477902429}"/>
              </a:ext>
            </a:extLst>
          </p:cNvPr>
          <p:cNvSpPr/>
          <p:nvPr userDrawn="1"/>
        </p:nvSpPr>
        <p:spPr>
          <a:xfrm rot="10800000">
            <a:off x="10243521"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B0EEED10-0763-914D-A54F-B1B697887356}"/>
              </a:ext>
            </a:extLst>
          </p:cNvPr>
          <p:cNvSpPr/>
          <p:nvPr userDrawn="1"/>
        </p:nvSpPr>
        <p:spPr>
          <a:xfrm>
            <a:off x="10243521"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Triangle 487">
            <a:extLst>
              <a:ext uri="{FF2B5EF4-FFF2-40B4-BE49-F238E27FC236}">
                <a16:creationId xmlns:a16="http://schemas.microsoft.com/office/drawing/2014/main" id="{2773579C-6516-944A-A586-7AC2302E3D3D}"/>
              </a:ext>
            </a:extLst>
          </p:cNvPr>
          <p:cNvSpPr/>
          <p:nvPr userDrawn="1"/>
        </p:nvSpPr>
        <p:spPr>
          <a:xfrm>
            <a:off x="11607087" y="6584392"/>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Triangle 488">
            <a:extLst>
              <a:ext uri="{FF2B5EF4-FFF2-40B4-BE49-F238E27FC236}">
                <a16:creationId xmlns:a16="http://schemas.microsoft.com/office/drawing/2014/main" id="{5EDEA3F9-5E7D-5F41-ACE3-65B14CAA632F}"/>
              </a:ext>
            </a:extLst>
          </p:cNvPr>
          <p:cNvSpPr/>
          <p:nvPr userDrawn="1"/>
        </p:nvSpPr>
        <p:spPr>
          <a:xfrm rot="10800000">
            <a:off x="11610788" y="619210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Triangle 489">
            <a:extLst>
              <a:ext uri="{FF2B5EF4-FFF2-40B4-BE49-F238E27FC236}">
                <a16:creationId xmlns:a16="http://schemas.microsoft.com/office/drawing/2014/main" id="{A7D15FFA-84BA-1D4E-BC79-370597B0E464}"/>
              </a:ext>
            </a:extLst>
          </p:cNvPr>
          <p:cNvSpPr/>
          <p:nvPr userDrawn="1"/>
        </p:nvSpPr>
        <p:spPr>
          <a:xfrm rot="10800000">
            <a:off x="11804024" y="654452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4D61FE04-80F2-964B-B67C-0325554892D4}"/>
              </a:ext>
            </a:extLst>
          </p:cNvPr>
          <p:cNvSpPr/>
          <p:nvPr userDrawn="1"/>
        </p:nvSpPr>
        <p:spPr>
          <a:xfrm>
            <a:off x="11804024" y="622786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57B77D60-ED3C-C84E-B66B-65F32508F710}"/>
              </a:ext>
            </a:extLst>
          </p:cNvPr>
          <p:cNvSpPr/>
          <p:nvPr userDrawn="1"/>
        </p:nvSpPr>
        <p:spPr>
          <a:xfrm>
            <a:off x="2636324" y="587544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Triangle 492">
            <a:extLst>
              <a:ext uri="{FF2B5EF4-FFF2-40B4-BE49-F238E27FC236}">
                <a16:creationId xmlns:a16="http://schemas.microsoft.com/office/drawing/2014/main" id="{F3213771-377A-AC41-8893-5D05D4F0C715}"/>
              </a:ext>
            </a:extLst>
          </p:cNvPr>
          <p:cNvSpPr/>
          <p:nvPr userDrawn="1"/>
        </p:nvSpPr>
        <p:spPr>
          <a:xfrm rot="10800000">
            <a:off x="2441877" y="5837634"/>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riangle 493">
            <a:extLst>
              <a:ext uri="{FF2B5EF4-FFF2-40B4-BE49-F238E27FC236}">
                <a16:creationId xmlns:a16="http://schemas.microsoft.com/office/drawing/2014/main" id="{9B4CF916-98A4-8D4C-B177-DE4035F57EC9}"/>
              </a:ext>
            </a:extLst>
          </p:cNvPr>
          <p:cNvSpPr/>
          <p:nvPr userDrawn="1"/>
        </p:nvSpPr>
        <p:spPr>
          <a:xfrm>
            <a:off x="2244937"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57A9B4BA-7EB4-F142-9B51-7CBA8E0A4300}"/>
              </a:ext>
            </a:extLst>
          </p:cNvPr>
          <p:cNvSpPr/>
          <p:nvPr userDrawn="1"/>
        </p:nvSpPr>
        <p:spPr>
          <a:xfrm>
            <a:off x="2636324" y="6585659"/>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FA9F6D76-4A46-7A4A-98AC-582FAAAAC98A}"/>
              </a:ext>
            </a:extLst>
          </p:cNvPr>
          <p:cNvSpPr/>
          <p:nvPr userDrawn="1"/>
        </p:nvSpPr>
        <p:spPr>
          <a:xfrm>
            <a:off x="2052309"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E77C0576-8D58-9047-AE85-7C0B6BEFE0A7}"/>
              </a:ext>
            </a:extLst>
          </p:cNvPr>
          <p:cNvSpPr/>
          <p:nvPr userDrawn="1"/>
        </p:nvSpPr>
        <p:spPr>
          <a:xfrm>
            <a:off x="2441877" y="623118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49F08870-3E71-9946-9693-BB892FD3C5D3}"/>
              </a:ext>
            </a:extLst>
          </p:cNvPr>
          <p:cNvSpPr/>
          <p:nvPr userDrawn="1"/>
        </p:nvSpPr>
        <p:spPr>
          <a:xfrm rot="10800000">
            <a:off x="2052309"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Triangle 498">
            <a:extLst>
              <a:ext uri="{FF2B5EF4-FFF2-40B4-BE49-F238E27FC236}">
                <a16:creationId xmlns:a16="http://schemas.microsoft.com/office/drawing/2014/main" id="{D71BB506-7FD7-F845-9984-04DE19F40372}"/>
              </a:ext>
            </a:extLst>
          </p:cNvPr>
          <p:cNvSpPr/>
          <p:nvPr userDrawn="1"/>
        </p:nvSpPr>
        <p:spPr>
          <a:xfrm rot="10800000">
            <a:off x="2441877" y="6547848"/>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riangle 499">
            <a:extLst>
              <a:ext uri="{FF2B5EF4-FFF2-40B4-BE49-F238E27FC236}">
                <a16:creationId xmlns:a16="http://schemas.microsoft.com/office/drawing/2014/main" id="{03437DED-938E-344C-9E56-4F45A70AFD7B}"/>
              </a:ext>
            </a:extLst>
          </p:cNvPr>
          <p:cNvSpPr/>
          <p:nvPr userDrawn="1"/>
        </p:nvSpPr>
        <p:spPr>
          <a:xfrm rot="10800000">
            <a:off x="2632960" y="618925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iangle 500">
            <a:extLst>
              <a:ext uri="{FF2B5EF4-FFF2-40B4-BE49-F238E27FC236}">
                <a16:creationId xmlns:a16="http://schemas.microsoft.com/office/drawing/2014/main" id="{A5B881C5-BAF6-FE46-9A75-149D56FA0BAA}"/>
              </a:ext>
            </a:extLst>
          </p:cNvPr>
          <p:cNvSpPr/>
          <p:nvPr userDrawn="1"/>
        </p:nvSpPr>
        <p:spPr>
          <a:xfrm>
            <a:off x="10449685" y="898641"/>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Triangle 501">
            <a:extLst>
              <a:ext uri="{FF2B5EF4-FFF2-40B4-BE49-F238E27FC236}">
                <a16:creationId xmlns:a16="http://schemas.microsoft.com/office/drawing/2014/main" id="{505108C0-4431-7746-A7C4-682F851B7C03}"/>
              </a:ext>
            </a:extLst>
          </p:cNvPr>
          <p:cNvSpPr/>
          <p:nvPr userDrawn="1"/>
        </p:nvSpPr>
        <p:spPr>
          <a:xfrm>
            <a:off x="10644469" y="544165"/>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Triangle 502">
            <a:extLst>
              <a:ext uri="{FF2B5EF4-FFF2-40B4-BE49-F238E27FC236}">
                <a16:creationId xmlns:a16="http://schemas.microsoft.com/office/drawing/2014/main" id="{668C96F4-5C20-C94F-8010-38B248CD337C}"/>
              </a:ext>
            </a:extLst>
          </p:cNvPr>
          <p:cNvSpPr/>
          <p:nvPr userDrawn="1"/>
        </p:nvSpPr>
        <p:spPr>
          <a:xfrm rot="10800000">
            <a:off x="11034037" y="860830"/>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Triangle 503">
            <a:extLst>
              <a:ext uri="{FF2B5EF4-FFF2-40B4-BE49-F238E27FC236}">
                <a16:creationId xmlns:a16="http://schemas.microsoft.com/office/drawing/2014/main" id="{AD244C8E-429A-1B46-A1D3-BAAE52333E99}"/>
              </a:ext>
            </a:extLst>
          </p:cNvPr>
          <p:cNvSpPr/>
          <p:nvPr userDrawn="1"/>
        </p:nvSpPr>
        <p:spPr>
          <a:xfrm>
            <a:off x="11422061" y="540043"/>
            <a:ext cx="277398" cy="247957"/>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riangle 504">
            <a:extLst>
              <a:ext uri="{FF2B5EF4-FFF2-40B4-BE49-F238E27FC236}">
                <a16:creationId xmlns:a16="http://schemas.microsoft.com/office/drawing/2014/main" id="{53B7647F-01CB-1D41-A840-08832FF8C5DD}"/>
              </a:ext>
            </a:extLst>
          </p:cNvPr>
          <p:cNvSpPr/>
          <p:nvPr userDrawn="1"/>
        </p:nvSpPr>
        <p:spPr>
          <a:xfrm>
            <a:off x="5738629" y="4459425"/>
            <a:ext cx="1071938" cy="958171"/>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Triangle 505">
            <a:extLst>
              <a:ext uri="{FF2B5EF4-FFF2-40B4-BE49-F238E27FC236}">
                <a16:creationId xmlns:a16="http://schemas.microsoft.com/office/drawing/2014/main" id="{149164DA-0004-BC4F-B265-5BEFE615D155}"/>
              </a:ext>
            </a:extLst>
          </p:cNvPr>
          <p:cNvSpPr/>
          <p:nvPr userDrawn="1"/>
        </p:nvSpPr>
        <p:spPr>
          <a:xfrm rot="10800000">
            <a:off x="6528814" y="5486365"/>
            <a:ext cx="667597" cy="596743"/>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Triangle 506">
            <a:extLst>
              <a:ext uri="{FF2B5EF4-FFF2-40B4-BE49-F238E27FC236}">
                <a16:creationId xmlns:a16="http://schemas.microsoft.com/office/drawing/2014/main" id="{BE38D0E1-6576-0243-95F5-53D5106B86F0}"/>
              </a:ext>
            </a:extLst>
          </p:cNvPr>
          <p:cNvSpPr/>
          <p:nvPr userDrawn="1"/>
        </p:nvSpPr>
        <p:spPr>
          <a:xfrm>
            <a:off x="7873555" y="4243505"/>
            <a:ext cx="121140" cy="108283"/>
          </a:xfrm>
          <a:prstGeom prst="triangle">
            <a:avLst/>
          </a:prstGeom>
          <a:noFill/>
          <a:ln w="1905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Triangle 507">
            <a:extLst>
              <a:ext uri="{FF2B5EF4-FFF2-40B4-BE49-F238E27FC236}">
                <a16:creationId xmlns:a16="http://schemas.microsoft.com/office/drawing/2014/main" id="{26566D60-65A9-2B48-9C48-79C1DC46E8B6}"/>
              </a:ext>
            </a:extLst>
          </p:cNvPr>
          <p:cNvSpPr/>
          <p:nvPr userDrawn="1"/>
        </p:nvSpPr>
        <p:spPr>
          <a:xfrm>
            <a:off x="8061566" y="4243505"/>
            <a:ext cx="121140" cy="108283"/>
          </a:xfrm>
          <a:prstGeom prst="triangle">
            <a:avLst/>
          </a:prstGeom>
          <a:noFill/>
          <a:ln w="1905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Triangle 508">
            <a:extLst>
              <a:ext uri="{FF2B5EF4-FFF2-40B4-BE49-F238E27FC236}">
                <a16:creationId xmlns:a16="http://schemas.microsoft.com/office/drawing/2014/main" id="{56B92BF0-0CC9-9D4F-AD24-84F156CF08D2}"/>
              </a:ext>
            </a:extLst>
          </p:cNvPr>
          <p:cNvSpPr/>
          <p:nvPr userDrawn="1"/>
        </p:nvSpPr>
        <p:spPr>
          <a:xfrm>
            <a:off x="7968159" y="4073225"/>
            <a:ext cx="121140" cy="108283"/>
          </a:xfrm>
          <a:prstGeom prst="triangle">
            <a:avLst/>
          </a:prstGeom>
          <a:noFill/>
          <a:ln w="1905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Triangle 509">
            <a:extLst>
              <a:ext uri="{FF2B5EF4-FFF2-40B4-BE49-F238E27FC236}">
                <a16:creationId xmlns:a16="http://schemas.microsoft.com/office/drawing/2014/main" id="{BEEDD77B-29DD-9E42-8BA1-C66810992880}"/>
              </a:ext>
            </a:extLst>
          </p:cNvPr>
          <p:cNvSpPr/>
          <p:nvPr userDrawn="1"/>
        </p:nvSpPr>
        <p:spPr>
          <a:xfrm rot="10800000">
            <a:off x="7968159" y="4225342"/>
            <a:ext cx="121140" cy="108283"/>
          </a:xfrm>
          <a:prstGeom prst="triangle">
            <a:avLst/>
          </a:prstGeom>
          <a:noFill/>
          <a:ln w="1905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Triangle 510">
            <a:extLst>
              <a:ext uri="{FF2B5EF4-FFF2-40B4-BE49-F238E27FC236}">
                <a16:creationId xmlns:a16="http://schemas.microsoft.com/office/drawing/2014/main" id="{1FFB9218-B5B9-E646-ADBF-C2581D5D928F}"/>
              </a:ext>
            </a:extLst>
          </p:cNvPr>
          <p:cNvSpPr/>
          <p:nvPr userDrawn="1"/>
        </p:nvSpPr>
        <p:spPr>
          <a:xfrm>
            <a:off x="9836267" y="4443473"/>
            <a:ext cx="689940" cy="616715"/>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Triangle 511">
            <a:extLst>
              <a:ext uri="{FF2B5EF4-FFF2-40B4-BE49-F238E27FC236}">
                <a16:creationId xmlns:a16="http://schemas.microsoft.com/office/drawing/2014/main" id="{2073382E-4566-3143-A4E2-22ECA1C814F9}"/>
              </a:ext>
            </a:extLst>
          </p:cNvPr>
          <p:cNvSpPr/>
          <p:nvPr userDrawn="1"/>
        </p:nvSpPr>
        <p:spPr>
          <a:xfrm rot="10800000">
            <a:off x="9459583" y="5128811"/>
            <a:ext cx="667597" cy="596743"/>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 name="Triangle 512">
            <a:extLst>
              <a:ext uri="{FF2B5EF4-FFF2-40B4-BE49-F238E27FC236}">
                <a16:creationId xmlns:a16="http://schemas.microsoft.com/office/drawing/2014/main" id="{16163CB5-A827-B24B-AA25-73612703DC7B}"/>
              </a:ext>
            </a:extLst>
          </p:cNvPr>
          <p:cNvSpPr/>
          <p:nvPr userDrawn="1"/>
        </p:nvSpPr>
        <p:spPr>
          <a:xfrm>
            <a:off x="10430511" y="2669070"/>
            <a:ext cx="689940" cy="616715"/>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 name="Triangle 513">
            <a:extLst>
              <a:ext uri="{FF2B5EF4-FFF2-40B4-BE49-F238E27FC236}">
                <a16:creationId xmlns:a16="http://schemas.microsoft.com/office/drawing/2014/main" id="{51433938-7768-3C43-BB04-28B1C03839CE}"/>
              </a:ext>
            </a:extLst>
          </p:cNvPr>
          <p:cNvSpPr/>
          <p:nvPr userDrawn="1"/>
        </p:nvSpPr>
        <p:spPr>
          <a:xfrm rot="10800000">
            <a:off x="11419313" y="3708936"/>
            <a:ext cx="667597" cy="596743"/>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riangle 514">
            <a:extLst>
              <a:ext uri="{FF2B5EF4-FFF2-40B4-BE49-F238E27FC236}">
                <a16:creationId xmlns:a16="http://schemas.microsoft.com/office/drawing/2014/main" id="{50C84D88-A60A-5546-BF18-51608A9CE90E}"/>
              </a:ext>
            </a:extLst>
          </p:cNvPr>
          <p:cNvSpPr/>
          <p:nvPr userDrawn="1"/>
        </p:nvSpPr>
        <p:spPr>
          <a:xfrm rot="10800000">
            <a:off x="8288166" y="5833606"/>
            <a:ext cx="667597" cy="596743"/>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Triangle 515">
            <a:extLst>
              <a:ext uri="{FF2B5EF4-FFF2-40B4-BE49-F238E27FC236}">
                <a16:creationId xmlns:a16="http://schemas.microsoft.com/office/drawing/2014/main" id="{265CE8B7-3B7C-5146-8783-0A2035DCE6C4}"/>
              </a:ext>
            </a:extLst>
          </p:cNvPr>
          <p:cNvSpPr/>
          <p:nvPr userDrawn="1"/>
        </p:nvSpPr>
        <p:spPr>
          <a:xfrm>
            <a:off x="3783962" y="5513737"/>
            <a:ext cx="689940" cy="616715"/>
          </a:xfrm>
          <a:prstGeom prst="triangle">
            <a:avLst/>
          </a:prstGeom>
          <a:noFill/>
          <a:ln w="38100">
            <a:solidFill>
              <a:schemeClr val="tx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7" name="Picture 516">
            <a:extLst>
              <a:ext uri="{FF2B5EF4-FFF2-40B4-BE49-F238E27FC236}">
                <a16:creationId xmlns:a16="http://schemas.microsoft.com/office/drawing/2014/main" id="{3580CA38-3607-5F40-8E64-855966E2A73A}"/>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1212855" y="4292301"/>
            <a:ext cx="591107" cy="2018414"/>
          </a:xfrm>
          <a:prstGeom prst="rect">
            <a:avLst/>
          </a:prstGeom>
        </p:spPr>
      </p:pic>
      <p:sp>
        <p:nvSpPr>
          <p:cNvPr id="518" name="TextBox 517">
            <a:extLst>
              <a:ext uri="{FF2B5EF4-FFF2-40B4-BE49-F238E27FC236}">
                <a16:creationId xmlns:a16="http://schemas.microsoft.com/office/drawing/2014/main" id="{772A3AEF-14A7-3448-BBA8-FFB0598A9353}"/>
              </a:ext>
            </a:extLst>
          </p:cNvPr>
          <p:cNvSpPr txBox="1"/>
          <p:nvPr userDrawn="1"/>
        </p:nvSpPr>
        <p:spPr>
          <a:xfrm>
            <a:off x="953460" y="3835374"/>
            <a:ext cx="2911841" cy="307777"/>
          </a:xfrm>
          <a:prstGeom prst="rect">
            <a:avLst/>
          </a:prstGeom>
          <a:noFill/>
        </p:spPr>
        <p:txBody>
          <a:bodyPr wrap="square" rtlCol="0">
            <a:spAutoFit/>
          </a:bodyPr>
          <a:lstStyle/>
          <a:p>
            <a:r>
              <a:rPr lang="en-US" sz="1400" b="0" i="0" dirty="0">
                <a:solidFill>
                  <a:schemeClr val="bg1"/>
                </a:solidFill>
                <a:latin typeface="Assistant Light" pitchFamily="2" charset="-79"/>
                <a:cs typeface="Assistant Light" pitchFamily="2" charset="-79"/>
              </a:rPr>
              <a:t>Prepared by</a:t>
            </a:r>
          </a:p>
        </p:txBody>
      </p:sp>
      <p:sp>
        <p:nvSpPr>
          <p:cNvPr id="520" name="TextBox 519">
            <a:extLst>
              <a:ext uri="{FF2B5EF4-FFF2-40B4-BE49-F238E27FC236}">
                <a16:creationId xmlns:a16="http://schemas.microsoft.com/office/drawing/2014/main" id="{FCB132F9-4194-7747-AB5E-A3E71A089E8C}"/>
              </a:ext>
            </a:extLst>
          </p:cNvPr>
          <p:cNvSpPr txBox="1"/>
          <p:nvPr userDrawn="1"/>
        </p:nvSpPr>
        <p:spPr>
          <a:xfrm>
            <a:off x="953460" y="5002233"/>
            <a:ext cx="2911841" cy="307777"/>
          </a:xfrm>
          <a:prstGeom prst="rect">
            <a:avLst/>
          </a:prstGeom>
          <a:noFill/>
        </p:spPr>
        <p:txBody>
          <a:bodyPr wrap="square" rtlCol="0">
            <a:spAutoFit/>
          </a:bodyPr>
          <a:lstStyle/>
          <a:p>
            <a:r>
              <a:rPr lang="en-US" sz="1400" b="0" i="0" dirty="0">
                <a:solidFill>
                  <a:schemeClr val="bg1"/>
                </a:solidFill>
                <a:latin typeface="Assistant Light" pitchFamily="2" charset="-79"/>
                <a:cs typeface="Assistant Light" pitchFamily="2" charset="-79"/>
              </a:rPr>
              <a:t>Contact</a:t>
            </a:r>
          </a:p>
        </p:txBody>
      </p:sp>
      <p:sp>
        <p:nvSpPr>
          <p:cNvPr id="522" name="Rectangle 521">
            <a:extLst>
              <a:ext uri="{FF2B5EF4-FFF2-40B4-BE49-F238E27FC236}">
                <a16:creationId xmlns:a16="http://schemas.microsoft.com/office/drawing/2014/main" id="{CDEC3B34-E1B0-A640-B538-345A028CBCDB}"/>
              </a:ext>
            </a:extLst>
          </p:cNvPr>
          <p:cNvSpPr/>
          <p:nvPr userDrawn="1"/>
        </p:nvSpPr>
        <p:spPr>
          <a:xfrm>
            <a:off x="975276" y="6134216"/>
            <a:ext cx="1466222" cy="261610"/>
          </a:xfrm>
          <a:prstGeom prst="rect">
            <a:avLst/>
          </a:prstGeom>
        </p:spPr>
        <p:txBody>
          <a:bodyPr wrap="square">
            <a:spAutoFit/>
          </a:bodyPr>
          <a:lstStyle/>
          <a:p>
            <a:r>
              <a:rPr lang="en-US" sz="1100" dirty="0">
                <a:solidFill>
                  <a:schemeClr val="bg1"/>
                </a:solidFill>
                <a:latin typeface="Assistant" pitchFamily="2" charset="-79"/>
                <a:cs typeface="Assistant" pitchFamily="2" charset="-79"/>
              </a:rPr>
              <a:t>www.arrivalist.com</a:t>
            </a:r>
            <a:endParaRPr lang="en-US" dirty="0">
              <a:solidFill>
                <a:schemeClr val="bg1"/>
              </a:solidFill>
              <a:latin typeface="Assistant" pitchFamily="2" charset="-79"/>
              <a:cs typeface="Assistant" pitchFamily="2" charset="-79"/>
            </a:endParaRPr>
          </a:p>
        </p:txBody>
      </p:sp>
      <p:sp>
        <p:nvSpPr>
          <p:cNvPr id="523" name="TextBox 522">
            <a:extLst>
              <a:ext uri="{FF2B5EF4-FFF2-40B4-BE49-F238E27FC236}">
                <a16:creationId xmlns:a16="http://schemas.microsoft.com/office/drawing/2014/main" id="{D150584C-FE19-CC49-8256-A2FE7548BC6D}"/>
              </a:ext>
            </a:extLst>
          </p:cNvPr>
          <p:cNvSpPr txBox="1"/>
          <p:nvPr userDrawn="1"/>
        </p:nvSpPr>
        <p:spPr>
          <a:xfrm>
            <a:off x="953460" y="2051174"/>
            <a:ext cx="2084225" cy="584775"/>
          </a:xfrm>
          <a:prstGeom prst="rect">
            <a:avLst/>
          </a:prstGeom>
          <a:noFill/>
        </p:spPr>
        <p:txBody>
          <a:bodyPr wrap="none" rtlCol="0">
            <a:spAutoFit/>
          </a:bodyPr>
          <a:lstStyle/>
          <a:p>
            <a:r>
              <a:rPr lang="en-US" sz="3200" dirty="0">
                <a:solidFill>
                  <a:schemeClr val="bg1"/>
                </a:solidFill>
                <a:latin typeface="Assistant ExtraLight" pitchFamily="2" charset="-79"/>
                <a:cs typeface="Assistant ExtraLight" pitchFamily="2" charset="-79"/>
              </a:rPr>
              <a:t>Thank You!</a:t>
            </a:r>
          </a:p>
        </p:txBody>
      </p:sp>
      <p:cxnSp>
        <p:nvCxnSpPr>
          <p:cNvPr id="524" name="Straight Connector 523">
            <a:extLst>
              <a:ext uri="{FF2B5EF4-FFF2-40B4-BE49-F238E27FC236}">
                <a16:creationId xmlns:a16="http://schemas.microsoft.com/office/drawing/2014/main" id="{0E35BB0B-126D-3C4A-AF3A-C2F43D8580CB}"/>
              </a:ext>
            </a:extLst>
          </p:cNvPr>
          <p:cNvCxnSpPr/>
          <p:nvPr userDrawn="1"/>
        </p:nvCxnSpPr>
        <p:spPr>
          <a:xfrm>
            <a:off x="1060114" y="4959927"/>
            <a:ext cx="2214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16854B62-3EE4-7242-B144-F8B3547BD686}"/>
              </a:ext>
            </a:extLst>
          </p:cNvPr>
          <p:cNvCxnSpPr/>
          <p:nvPr userDrawn="1"/>
        </p:nvCxnSpPr>
        <p:spPr>
          <a:xfrm>
            <a:off x="1060114" y="6114473"/>
            <a:ext cx="2214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281EA35F-ED15-1140-BC0F-E9D1F2B6DD49}"/>
              </a:ext>
            </a:extLst>
          </p:cNvPr>
          <p:cNvCxnSpPr/>
          <p:nvPr userDrawn="1"/>
        </p:nvCxnSpPr>
        <p:spPr>
          <a:xfrm>
            <a:off x="1060114" y="3823856"/>
            <a:ext cx="2214302" cy="0"/>
          </a:xfrm>
          <a:prstGeom prst="line">
            <a:avLst/>
          </a:prstGeom>
        </p:spPr>
        <p:style>
          <a:lnRef idx="1">
            <a:schemeClr val="accent1"/>
          </a:lnRef>
          <a:fillRef idx="0">
            <a:schemeClr val="accent1"/>
          </a:fillRef>
          <a:effectRef idx="0">
            <a:schemeClr val="accent1"/>
          </a:effectRef>
          <a:fontRef idx="minor">
            <a:schemeClr val="tx1"/>
          </a:fontRef>
        </p:style>
      </p:cxnSp>
      <p:sp>
        <p:nvSpPr>
          <p:cNvPr id="528" name="Text Placeholder 527">
            <a:extLst>
              <a:ext uri="{FF2B5EF4-FFF2-40B4-BE49-F238E27FC236}">
                <a16:creationId xmlns:a16="http://schemas.microsoft.com/office/drawing/2014/main" id="{7A9182C1-533B-744C-A9CC-63353956C81B}"/>
              </a:ext>
            </a:extLst>
          </p:cNvPr>
          <p:cNvSpPr>
            <a:spLocks noGrp="1"/>
          </p:cNvSpPr>
          <p:nvPr>
            <p:ph type="body" sz="quarter" idx="13" hasCustomPrompt="1"/>
          </p:nvPr>
        </p:nvSpPr>
        <p:spPr>
          <a:xfrm>
            <a:off x="950271" y="4073796"/>
            <a:ext cx="3479800" cy="498475"/>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John Doe</a:t>
            </a:r>
          </a:p>
        </p:txBody>
      </p:sp>
      <p:sp>
        <p:nvSpPr>
          <p:cNvPr id="529" name="Text Placeholder 527">
            <a:extLst>
              <a:ext uri="{FF2B5EF4-FFF2-40B4-BE49-F238E27FC236}">
                <a16:creationId xmlns:a16="http://schemas.microsoft.com/office/drawing/2014/main" id="{DBA771BF-CA76-A049-95B7-B5D9ACBB0EAD}"/>
              </a:ext>
            </a:extLst>
          </p:cNvPr>
          <p:cNvSpPr>
            <a:spLocks noGrp="1"/>
          </p:cNvSpPr>
          <p:nvPr>
            <p:ph type="body" sz="quarter" idx="14" hasCustomPrompt="1"/>
          </p:nvPr>
        </p:nvSpPr>
        <p:spPr>
          <a:xfrm>
            <a:off x="950271" y="5241415"/>
            <a:ext cx="3479800" cy="498475"/>
          </a:xfrm>
        </p:spPr>
        <p:txBody>
          <a:bodyPr>
            <a:normAutofit/>
          </a:bodyPr>
          <a:lstStyle>
            <a:lvl1pPr marL="0" indent="0">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err="1"/>
              <a:t>johndoe@arrivalist.com</a:t>
            </a:r>
            <a:endParaRPr lang="en-US" dirty="0"/>
          </a:p>
        </p:txBody>
      </p:sp>
    </p:spTree>
    <p:extLst>
      <p:ext uri="{BB962C8B-B14F-4D97-AF65-F5344CB8AC3E}">
        <p14:creationId xmlns:p14="http://schemas.microsoft.com/office/powerpoint/2010/main" val="225272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4EC39CC-DFBD-4A61-9BBF-BD2874ADA5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209025" y="553969"/>
            <a:ext cx="8587889"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209025" y="2141537"/>
            <a:ext cx="8587889"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37349243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2">
    <p:bg>
      <p:bgPr>
        <a:solidFill>
          <a:schemeClr val="bg1"/>
        </a:solidFill>
        <a:effectLst/>
      </p:bgPr>
    </p:bg>
    <p:spTree>
      <p:nvGrpSpPr>
        <p:cNvPr id="1" name=""/>
        <p:cNvGrpSpPr/>
        <p:nvPr/>
      </p:nvGrpSpPr>
      <p:grpSpPr>
        <a:xfrm>
          <a:off x="0" y="0"/>
          <a:ext cx="0" cy="0"/>
          <a:chOff x="0" y="0"/>
          <a:chExt cx="0" cy="0"/>
        </a:xfrm>
      </p:grpSpPr>
      <p:sp>
        <p:nvSpPr>
          <p:cNvPr id="527" name="Triangle 526">
            <a:extLst>
              <a:ext uri="{FF2B5EF4-FFF2-40B4-BE49-F238E27FC236}">
                <a16:creationId xmlns:a16="http://schemas.microsoft.com/office/drawing/2014/main" id="{DA293E8F-7B05-514D-A4B8-5653622B2533}"/>
              </a:ext>
            </a:extLst>
          </p:cNvPr>
          <p:cNvSpPr/>
          <p:nvPr userDrawn="1"/>
        </p:nvSpPr>
        <p:spPr>
          <a:xfrm>
            <a:off x="3956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Triangle 529">
            <a:extLst>
              <a:ext uri="{FF2B5EF4-FFF2-40B4-BE49-F238E27FC236}">
                <a16:creationId xmlns:a16="http://schemas.microsoft.com/office/drawing/2014/main" id="{16007FE4-F213-B54C-8A62-25B86E537C11}"/>
              </a:ext>
            </a:extLst>
          </p:cNvPr>
          <p:cNvSpPr/>
          <p:nvPr userDrawn="1"/>
        </p:nvSpPr>
        <p:spPr>
          <a:xfrm rot="10800000">
            <a:off x="461795"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Triangle 530">
            <a:extLst>
              <a:ext uri="{FF2B5EF4-FFF2-40B4-BE49-F238E27FC236}">
                <a16:creationId xmlns:a16="http://schemas.microsoft.com/office/drawing/2014/main" id="{B192FA07-ADE4-E24D-B2C9-D630A83B1510}"/>
              </a:ext>
            </a:extLst>
          </p:cNvPr>
          <p:cNvSpPr/>
          <p:nvPr userDrawn="1"/>
        </p:nvSpPr>
        <p:spPr>
          <a:xfrm>
            <a:off x="892125"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 name="Triangle 531">
            <a:extLst>
              <a:ext uri="{FF2B5EF4-FFF2-40B4-BE49-F238E27FC236}">
                <a16:creationId xmlns:a16="http://schemas.microsoft.com/office/drawing/2014/main" id="{D247C79F-4FA4-A641-9AD4-288B24A7D589}"/>
              </a:ext>
            </a:extLst>
          </p:cNvPr>
          <p:cNvSpPr/>
          <p:nvPr userDrawn="1"/>
        </p:nvSpPr>
        <p:spPr>
          <a:xfrm>
            <a:off x="1744612"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Triangle 532">
            <a:extLst>
              <a:ext uri="{FF2B5EF4-FFF2-40B4-BE49-F238E27FC236}">
                <a16:creationId xmlns:a16="http://schemas.microsoft.com/office/drawing/2014/main" id="{59423AA2-65F7-0D43-B6B7-FB50F3C5B3A7}"/>
              </a:ext>
            </a:extLst>
          </p:cNvPr>
          <p:cNvSpPr/>
          <p:nvPr userDrawn="1"/>
        </p:nvSpPr>
        <p:spPr>
          <a:xfrm>
            <a:off x="3443321"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Triangle 533">
            <a:extLst>
              <a:ext uri="{FF2B5EF4-FFF2-40B4-BE49-F238E27FC236}">
                <a16:creationId xmlns:a16="http://schemas.microsoft.com/office/drawing/2014/main" id="{60581D7C-2200-F849-8A8B-EF6CAB652C95}"/>
              </a:ext>
            </a:extLst>
          </p:cNvPr>
          <p:cNvSpPr/>
          <p:nvPr userDrawn="1"/>
        </p:nvSpPr>
        <p:spPr>
          <a:xfrm rot="10800000">
            <a:off x="2169473"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Triangle 534">
            <a:extLst>
              <a:ext uri="{FF2B5EF4-FFF2-40B4-BE49-F238E27FC236}">
                <a16:creationId xmlns:a16="http://schemas.microsoft.com/office/drawing/2014/main" id="{9ABE6BB0-4773-844B-990E-2508F5AAFD01}"/>
              </a:ext>
            </a:extLst>
          </p:cNvPr>
          <p:cNvSpPr/>
          <p:nvPr userDrawn="1"/>
        </p:nvSpPr>
        <p:spPr>
          <a:xfrm rot="10800000">
            <a:off x="3019195"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Triangle 535">
            <a:extLst>
              <a:ext uri="{FF2B5EF4-FFF2-40B4-BE49-F238E27FC236}">
                <a16:creationId xmlns:a16="http://schemas.microsoft.com/office/drawing/2014/main" id="{C50972B6-DC1B-E148-9001-05759B1BE3E3}"/>
              </a:ext>
            </a:extLst>
          </p:cNvPr>
          <p:cNvSpPr/>
          <p:nvPr userDrawn="1"/>
        </p:nvSpPr>
        <p:spPr>
          <a:xfrm rot="10800000">
            <a:off x="3865549"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Triangle 536">
            <a:extLst>
              <a:ext uri="{FF2B5EF4-FFF2-40B4-BE49-F238E27FC236}">
                <a16:creationId xmlns:a16="http://schemas.microsoft.com/office/drawing/2014/main" id="{28C386D6-E4F6-9241-B2D3-91062C605FB0}"/>
              </a:ext>
            </a:extLst>
          </p:cNvPr>
          <p:cNvSpPr/>
          <p:nvPr userDrawn="1"/>
        </p:nvSpPr>
        <p:spPr>
          <a:xfrm rot="10800000">
            <a:off x="1321682"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Triangle 537">
            <a:extLst>
              <a:ext uri="{FF2B5EF4-FFF2-40B4-BE49-F238E27FC236}">
                <a16:creationId xmlns:a16="http://schemas.microsoft.com/office/drawing/2014/main" id="{45E46997-3269-7946-8C5F-1159C0F2C7FB}"/>
              </a:ext>
            </a:extLst>
          </p:cNvPr>
          <p:cNvSpPr/>
          <p:nvPr userDrawn="1"/>
        </p:nvSpPr>
        <p:spPr>
          <a:xfrm>
            <a:off x="4295878"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Triangle 538">
            <a:extLst>
              <a:ext uri="{FF2B5EF4-FFF2-40B4-BE49-F238E27FC236}">
                <a16:creationId xmlns:a16="http://schemas.microsoft.com/office/drawing/2014/main" id="{F5AB96F4-1BBD-A74E-8BEF-0B0490B7C302}"/>
              </a:ext>
            </a:extLst>
          </p:cNvPr>
          <p:cNvSpPr/>
          <p:nvPr userDrawn="1"/>
        </p:nvSpPr>
        <p:spPr>
          <a:xfrm>
            <a:off x="516552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Triangle 539">
            <a:extLst>
              <a:ext uri="{FF2B5EF4-FFF2-40B4-BE49-F238E27FC236}">
                <a16:creationId xmlns:a16="http://schemas.microsoft.com/office/drawing/2014/main" id="{57F260FD-34A9-F54F-AABE-7BC31A9031A9}"/>
              </a:ext>
            </a:extLst>
          </p:cNvPr>
          <p:cNvSpPr/>
          <p:nvPr userDrawn="1"/>
        </p:nvSpPr>
        <p:spPr>
          <a:xfrm>
            <a:off x="6010547"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Triangle 540">
            <a:extLst>
              <a:ext uri="{FF2B5EF4-FFF2-40B4-BE49-F238E27FC236}">
                <a16:creationId xmlns:a16="http://schemas.microsoft.com/office/drawing/2014/main" id="{0F9C4EFA-81C1-464E-9511-F681DE062BF3}"/>
              </a:ext>
            </a:extLst>
          </p:cNvPr>
          <p:cNvSpPr/>
          <p:nvPr userDrawn="1"/>
        </p:nvSpPr>
        <p:spPr>
          <a:xfrm>
            <a:off x="6864236"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Triangle 541">
            <a:extLst>
              <a:ext uri="{FF2B5EF4-FFF2-40B4-BE49-F238E27FC236}">
                <a16:creationId xmlns:a16="http://schemas.microsoft.com/office/drawing/2014/main" id="{51421356-B8DD-5546-8378-E3C6D8CB8D2F}"/>
              </a:ext>
            </a:extLst>
          </p:cNvPr>
          <p:cNvSpPr/>
          <p:nvPr userDrawn="1"/>
        </p:nvSpPr>
        <p:spPr>
          <a:xfrm rot="10800000">
            <a:off x="5590388"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Triangle 542">
            <a:extLst>
              <a:ext uri="{FF2B5EF4-FFF2-40B4-BE49-F238E27FC236}">
                <a16:creationId xmlns:a16="http://schemas.microsoft.com/office/drawing/2014/main" id="{ACB7BA00-0BA0-624A-8BD3-21F71E206324}"/>
              </a:ext>
            </a:extLst>
          </p:cNvPr>
          <p:cNvSpPr/>
          <p:nvPr userDrawn="1"/>
        </p:nvSpPr>
        <p:spPr>
          <a:xfrm rot="10800000">
            <a:off x="6440110"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Triangle 543">
            <a:extLst>
              <a:ext uri="{FF2B5EF4-FFF2-40B4-BE49-F238E27FC236}">
                <a16:creationId xmlns:a16="http://schemas.microsoft.com/office/drawing/2014/main" id="{B09F464C-57F0-5041-A92F-FC94734F5471}"/>
              </a:ext>
            </a:extLst>
          </p:cNvPr>
          <p:cNvSpPr/>
          <p:nvPr userDrawn="1"/>
        </p:nvSpPr>
        <p:spPr>
          <a:xfrm rot="10800000">
            <a:off x="7286464"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Triangle 544">
            <a:extLst>
              <a:ext uri="{FF2B5EF4-FFF2-40B4-BE49-F238E27FC236}">
                <a16:creationId xmlns:a16="http://schemas.microsoft.com/office/drawing/2014/main" id="{9362FA1C-7C7E-9248-B2DC-9FC436B6C5D0}"/>
              </a:ext>
            </a:extLst>
          </p:cNvPr>
          <p:cNvSpPr/>
          <p:nvPr userDrawn="1"/>
        </p:nvSpPr>
        <p:spPr>
          <a:xfrm rot="10800000">
            <a:off x="4742597"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Triangle 545">
            <a:extLst>
              <a:ext uri="{FF2B5EF4-FFF2-40B4-BE49-F238E27FC236}">
                <a16:creationId xmlns:a16="http://schemas.microsoft.com/office/drawing/2014/main" id="{8844B7D6-B2D3-FB45-AA0B-85FAFD2CC939}"/>
              </a:ext>
            </a:extLst>
          </p:cNvPr>
          <p:cNvSpPr/>
          <p:nvPr userDrawn="1"/>
        </p:nvSpPr>
        <p:spPr>
          <a:xfrm>
            <a:off x="7716794"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Triangle 546">
            <a:extLst>
              <a:ext uri="{FF2B5EF4-FFF2-40B4-BE49-F238E27FC236}">
                <a16:creationId xmlns:a16="http://schemas.microsoft.com/office/drawing/2014/main" id="{44C24FDE-1A98-3B4D-854B-A2A220779280}"/>
              </a:ext>
            </a:extLst>
          </p:cNvPr>
          <p:cNvSpPr/>
          <p:nvPr userDrawn="1"/>
        </p:nvSpPr>
        <p:spPr>
          <a:xfrm>
            <a:off x="8569281"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Triangle 547">
            <a:extLst>
              <a:ext uri="{FF2B5EF4-FFF2-40B4-BE49-F238E27FC236}">
                <a16:creationId xmlns:a16="http://schemas.microsoft.com/office/drawing/2014/main" id="{96BDEE30-88A8-2342-B757-3E44E1AE3A3B}"/>
              </a:ext>
            </a:extLst>
          </p:cNvPr>
          <p:cNvSpPr/>
          <p:nvPr userDrawn="1"/>
        </p:nvSpPr>
        <p:spPr>
          <a:xfrm>
            <a:off x="9414300"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Triangle 548">
            <a:extLst>
              <a:ext uri="{FF2B5EF4-FFF2-40B4-BE49-F238E27FC236}">
                <a16:creationId xmlns:a16="http://schemas.microsoft.com/office/drawing/2014/main" id="{E87A8935-5434-6349-B1D7-ADD8F3F34734}"/>
              </a:ext>
            </a:extLst>
          </p:cNvPr>
          <p:cNvSpPr/>
          <p:nvPr userDrawn="1"/>
        </p:nvSpPr>
        <p:spPr>
          <a:xfrm>
            <a:off x="10267990"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Triangle 549">
            <a:extLst>
              <a:ext uri="{FF2B5EF4-FFF2-40B4-BE49-F238E27FC236}">
                <a16:creationId xmlns:a16="http://schemas.microsoft.com/office/drawing/2014/main" id="{F201D271-BCF6-8A4D-943A-61DC6B8E1E65}"/>
              </a:ext>
            </a:extLst>
          </p:cNvPr>
          <p:cNvSpPr/>
          <p:nvPr userDrawn="1"/>
        </p:nvSpPr>
        <p:spPr>
          <a:xfrm rot="10800000">
            <a:off x="8994142"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Triangle 550">
            <a:extLst>
              <a:ext uri="{FF2B5EF4-FFF2-40B4-BE49-F238E27FC236}">
                <a16:creationId xmlns:a16="http://schemas.microsoft.com/office/drawing/2014/main" id="{F35E165A-2EBB-5044-ADE8-D8511D03041D}"/>
              </a:ext>
            </a:extLst>
          </p:cNvPr>
          <p:cNvSpPr/>
          <p:nvPr userDrawn="1"/>
        </p:nvSpPr>
        <p:spPr>
          <a:xfrm rot="10800000">
            <a:off x="9843864" y="899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Triangle 551">
            <a:extLst>
              <a:ext uri="{FF2B5EF4-FFF2-40B4-BE49-F238E27FC236}">
                <a16:creationId xmlns:a16="http://schemas.microsoft.com/office/drawing/2014/main" id="{930DC252-DC80-934A-B926-D0DC4761F7F0}"/>
              </a:ext>
            </a:extLst>
          </p:cNvPr>
          <p:cNvSpPr/>
          <p:nvPr userDrawn="1"/>
        </p:nvSpPr>
        <p:spPr>
          <a:xfrm rot="10800000">
            <a:off x="10690218" y="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Triangle 552">
            <a:extLst>
              <a:ext uri="{FF2B5EF4-FFF2-40B4-BE49-F238E27FC236}">
                <a16:creationId xmlns:a16="http://schemas.microsoft.com/office/drawing/2014/main" id="{EB642A66-2369-A441-A244-F368877BCF2E}"/>
              </a:ext>
            </a:extLst>
          </p:cNvPr>
          <p:cNvSpPr/>
          <p:nvPr userDrawn="1"/>
        </p:nvSpPr>
        <p:spPr>
          <a:xfrm rot="10800000">
            <a:off x="8146351"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Triangle 553">
            <a:extLst>
              <a:ext uri="{FF2B5EF4-FFF2-40B4-BE49-F238E27FC236}">
                <a16:creationId xmlns:a16="http://schemas.microsoft.com/office/drawing/2014/main" id="{5ADE04C9-4D57-0D4F-939D-F197C3BA1ED0}"/>
              </a:ext>
            </a:extLst>
          </p:cNvPr>
          <p:cNvSpPr/>
          <p:nvPr userDrawn="1"/>
        </p:nvSpPr>
        <p:spPr>
          <a:xfrm>
            <a:off x="11120547" y="887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Triangle 554">
            <a:extLst>
              <a:ext uri="{FF2B5EF4-FFF2-40B4-BE49-F238E27FC236}">
                <a16:creationId xmlns:a16="http://schemas.microsoft.com/office/drawing/2014/main" id="{217E76E4-0599-0843-8D8A-4D6192698E4A}"/>
              </a:ext>
            </a:extLst>
          </p:cNvPr>
          <p:cNvSpPr/>
          <p:nvPr userDrawn="1"/>
        </p:nvSpPr>
        <p:spPr>
          <a:xfrm rot="10800000">
            <a:off x="11550104" y="17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Triangle 555">
            <a:extLst>
              <a:ext uri="{FF2B5EF4-FFF2-40B4-BE49-F238E27FC236}">
                <a16:creationId xmlns:a16="http://schemas.microsoft.com/office/drawing/2014/main" id="{1E3876D6-0077-594D-B5B1-BE86CB5BB389}"/>
              </a:ext>
            </a:extLst>
          </p:cNvPr>
          <p:cNvSpPr/>
          <p:nvPr userDrawn="1"/>
        </p:nvSpPr>
        <p:spPr>
          <a:xfrm>
            <a:off x="3956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Triangle 556">
            <a:extLst>
              <a:ext uri="{FF2B5EF4-FFF2-40B4-BE49-F238E27FC236}">
                <a16:creationId xmlns:a16="http://schemas.microsoft.com/office/drawing/2014/main" id="{73A3B7FB-6DBD-3A44-8AA0-679E904B02F1}"/>
              </a:ext>
            </a:extLst>
          </p:cNvPr>
          <p:cNvSpPr/>
          <p:nvPr userDrawn="1"/>
        </p:nvSpPr>
        <p:spPr>
          <a:xfrm rot="10800000">
            <a:off x="32230"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Triangle 557">
            <a:extLst>
              <a:ext uri="{FF2B5EF4-FFF2-40B4-BE49-F238E27FC236}">
                <a16:creationId xmlns:a16="http://schemas.microsoft.com/office/drawing/2014/main" id="{A2191BF2-966D-7A4B-AE94-45AFFC7040D2}"/>
              </a:ext>
            </a:extLst>
          </p:cNvPr>
          <p:cNvSpPr/>
          <p:nvPr userDrawn="1"/>
        </p:nvSpPr>
        <p:spPr>
          <a:xfrm rot="10800000">
            <a:off x="461795"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Triangle 558">
            <a:extLst>
              <a:ext uri="{FF2B5EF4-FFF2-40B4-BE49-F238E27FC236}">
                <a16:creationId xmlns:a16="http://schemas.microsoft.com/office/drawing/2014/main" id="{DD276D19-9B5B-3141-8BC4-86354EEA1D61}"/>
              </a:ext>
            </a:extLst>
          </p:cNvPr>
          <p:cNvSpPr/>
          <p:nvPr userDrawn="1"/>
        </p:nvSpPr>
        <p:spPr>
          <a:xfrm>
            <a:off x="461795"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Triangle 559">
            <a:extLst>
              <a:ext uri="{FF2B5EF4-FFF2-40B4-BE49-F238E27FC236}">
                <a16:creationId xmlns:a16="http://schemas.microsoft.com/office/drawing/2014/main" id="{DA297A51-A8E5-DC4D-A22E-162AFE3B23C9}"/>
              </a:ext>
            </a:extLst>
          </p:cNvPr>
          <p:cNvSpPr/>
          <p:nvPr userDrawn="1"/>
        </p:nvSpPr>
        <p:spPr>
          <a:xfrm>
            <a:off x="892125"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Triangle 560">
            <a:extLst>
              <a:ext uri="{FF2B5EF4-FFF2-40B4-BE49-F238E27FC236}">
                <a16:creationId xmlns:a16="http://schemas.microsoft.com/office/drawing/2014/main" id="{4E588020-BA2B-284C-8668-8409D20E09BC}"/>
              </a:ext>
            </a:extLst>
          </p:cNvPr>
          <p:cNvSpPr/>
          <p:nvPr userDrawn="1"/>
        </p:nvSpPr>
        <p:spPr>
          <a:xfrm>
            <a:off x="1744612"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Triangle 561">
            <a:extLst>
              <a:ext uri="{FF2B5EF4-FFF2-40B4-BE49-F238E27FC236}">
                <a16:creationId xmlns:a16="http://schemas.microsoft.com/office/drawing/2014/main" id="{DCAA76B2-A631-CB47-B9F7-74B96048161F}"/>
              </a:ext>
            </a:extLst>
          </p:cNvPr>
          <p:cNvSpPr/>
          <p:nvPr userDrawn="1"/>
        </p:nvSpPr>
        <p:spPr>
          <a:xfrm>
            <a:off x="258963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Triangle 562">
            <a:extLst>
              <a:ext uri="{FF2B5EF4-FFF2-40B4-BE49-F238E27FC236}">
                <a16:creationId xmlns:a16="http://schemas.microsoft.com/office/drawing/2014/main" id="{C830DB6F-250F-8C40-BE8B-79BC95CF2574}"/>
              </a:ext>
            </a:extLst>
          </p:cNvPr>
          <p:cNvSpPr/>
          <p:nvPr userDrawn="1"/>
        </p:nvSpPr>
        <p:spPr>
          <a:xfrm>
            <a:off x="344332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 name="Triangle 563">
            <a:extLst>
              <a:ext uri="{FF2B5EF4-FFF2-40B4-BE49-F238E27FC236}">
                <a16:creationId xmlns:a16="http://schemas.microsoft.com/office/drawing/2014/main" id="{DE7DD9F8-7815-5A45-840D-B06CAD06C4ED}"/>
              </a:ext>
            </a:extLst>
          </p:cNvPr>
          <p:cNvSpPr/>
          <p:nvPr userDrawn="1"/>
        </p:nvSpPr>
        <p:spPr>
          <a:xfrm>
            <a:off x="2169473"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5" name="Triangle 564">
            <a:extLst>
              <a:ext uri="{FF2B5EF4-FFF2-40B4-BE49-F238E27FC236}">
                <a16:creationId xmlns:a16="http://schemas.microsoft.com/office/drawing/2014/main" id="{8600E761-ED36-DB48-9066-D4E7F5A5D534}"/>
              </a:ext>
            </a:extLst>
          </p:cNvPr>
          <p:cNvSpPr/>
          <p:nvPr userDrawn="1"/>
        </p:nvSpPr>
        <p:spPr>
          <a:xfrm>
            <a:off x="3019195"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6" name="Triangle 565">
            <a:extLst>
              <a:ext uri="{FF2B5EF4-FFF2-40B4-BE49-F238E27FC236}">
                <a16:creationId xmlns:a16="http://schemas.microsoft.com/office/drawing/2014/main" id="{9B3279FF-43C5-4D47-8713-EB1F837D39AE}"/>
              </a:ext>
            </a:extLst>
          </p:cNvPr>
          <p:cNvSpPr/>
          <p:nvPr userDrawn="1"/>
        </p:nvSpPr>
        <p:spPr>
          <a:xfrm rot="10800000">
            <a:off x="2169473"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7" name="Triangle 566">
            <a:extLst>
              <a:ext uri="{FF2B5EF4-FFF2-40B4-BE49-F238E27FC236}">
                <a16:creationId xmlns:a16="http://schemas.microsoft.com/office/drawing/2014/main" id="{AE33B800-8CAB-5647-8B6D-1A4B08B5AD53}"/>
              </a:ext>
            </a:extLst>
          </p:cNvPr>
          <p:cNvSpPr/>
          <p:nvPr userDrawn="1"/>
        </p:nvSpPr>
        <p:spPr>
          <a:xfrm rot="10800000">
            <a:off x="3019195"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8" name="Triangle 567">
            <a:extLst>
              <a:ext uri="{FF2B5EF4-FFF2-40B4-BE49-F238E27FC236}">
                <a16:creationId xmlns:a16="http://schemas.microsoft.com/office/drawing/2014/main" id="{E670990D-0319-E64D-BB53-2E83ABFB2D3B}"/>
              </a:ext>
            </a:extLst>
          </p:cNvPr>
          <p:cNvSpPr/>
          <p:nvPr userDrawn="1"/>
        </p:nvSpPr>
        <p:spPr>
          <a:xfrm rot="10800000">
            <a:off x="2589631"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Triangle 568">
            <a:extLst>
              <a:ext uri="{FF2B5EF4-FFF2-40B4-BE49-F238E27FC236}">
                <a16:creationId xmlns:a16="http://schemas.microsoft.com/office/drawing/2014/main" id="{428B3513-AFFF-944C-A174-E0953892EC1A}"/>
              </a:ext>
            </a:extLst>
          </p:cNvPr>
          <p:cNvSpPr/>
          <p:nvPr userDrawn="1"/>
        </p:nvSpPr>
        <p:spPr>
          <a:xfrm rot="10800000">
            <a:off x="3435983"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Triangle 569">
            <a:extLst>
              <a:ext uri="{FF2B5EF4-FFF2-40B4-BE49-F238E27FC236}">
                <a16:creationId xmlns:a16="http://schemas.microsoft.com/office/drawing/2014/main" id="{1D49BE24-B629-1A41-A977-0565EBD62031}"/>
              </a:ext>
            </a:extLst>
          </p:cNvPr>
          <p:cNvSpPr/>
          <p:nvPr userDrawn="1"/>
        </p:nvSpPr>
        <p:spPr>
          <a:xfrm rot="10800000">
            <a:off x="3865549"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Triangle 570">
            <a:extLst>
              <a:ext uri="{FF2B5EF4-FFF2-40B4-BE49-F238E27FC236}">
                <a16:creationId xmlns:a16="http://schemas.microsoft.com/office/drawing/2014/main" id="{46891E78-6AE2-6145-9AE7-9A27C8B613AC}"/>
              </a:ext>
            </a:extLst>
          </p:cNvPr>
          <p:cNvSpPr/>
          <p:nvPr userDrawn="1"/>
        </p:nvSpPr>
        <p:spPr>
          <a:xfrm>
            <a:off x="3865549"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Triangle 571">
            <a:extLst>
              <a:ext uri="{FF2B5EF4-FFF2-40B4-BE49-F238E27FC236}">
                <a16:creationId xmlns:a16="http://schemas.microsoft.com/office/drawing/2014/main" id="{B5D0723C-7ED1-9442-AE00-6EF6E7406A65}"/>
              </a:ext>
            </a:extLst>
          </p:cNvPr>
          <p:cNvSpPr/>
          <p:nvPr userDrawn="1"/>
        </p:nvSpPr>
        <p:spPr>
          <a:xfrm rot="10800000">
            <a:off x="1741840"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Triangle 572">
            <a:extLst>
              <a:ext uri="{FF2B5EF4-FFF2-40B4-BE49-F238E27FC236}">
                <a16:creationId xmlns:a16="http://schemas.microsoft.com/office/drawing/2014/main" id="{02FC3303-ED6B-9D41-8FA9-89248B7F426B}"/>
              </a:ext>
            </a:extLst>
          </p:cNvPr>
          <p:cNvSpPr/>
          <p:nvPr userDrawn="1"/>
        </p:nvSpPr>
        <p:spPr>
          <a:xfrm rot="10800000">
            <a:off x="1321682"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Triangle 573">
            <a:extLst>
              <a:ext uri="{FF2B5EF4-FFF2-40B4-BE49-F238E27FC236}">
                <a16:creationId xmlns:a16="http://schemas.microsoft.com/office/drawing/2014/main" id="{8B0C4B1C-495B-2649-8083-4727BDB05F31}"/>
              </a:ext>
            </a:extLst>
          </p:cNvPr>
          <p:cNvSpPr/>
          <p:nvPr userDrawn="1"/>
        </p:nvSpPr>
        <p:spPr>
          <a:xfrm>
            <a:off x="1321682"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Triangle 574">
            <a:extLst>
              <a:ext uri="{FF2B5EF4-FFF2-40B4-BE49-F238E27FC236}">
                <a16:creationId xmlns:a16="http://schemas.microsoft.com/office/drawing/2014/main" id="{070981DD-FF38-334B-A5D4-4AFF8C22F180}"/>
              </a:ext>
            </a:extLst>
          </p:cNvPr>
          <p:cNvSpPr/>
          <p:nvPr userDrawn="1"/>
        </p:nvSpPr>
        <p:spPr>
          <a:xfrm>
            <a:off x="4295878"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Triangle 575">
            <a:extLst>
              <a:ext uri="{FF2B5EF4-FFF2-40B4-BE49-F238E27FC236}">
                <a16:creationId xmlns:a16="http://schemas.microsoft.com/office/drawing/2014/main" id="{C55A4B22-B284-3545-A236-338913F01BC4}"/>
              </a:ext>
            </a:extLst>
          </p:cNvPr>
          <p:cNvSpPr/>
          <p:nvPr userDrawn="1"/>
        </p:nvSpPr>
        <p:spPr>
          <a:xfrm rot="10800000">
            <a:off x="4303951"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Triangle 576">
            <a:extLst>
              <a:ext uri="{FF2B5EF4-FFF2-40B4-BE49-F238E27FC236}">
                <a16:creationId xmlns:a16="http://schemas.microsoft.com/office/drawing/2014/main" id="{3E3EB26B-6675-884D-9905-6620EA51A609}"/>
              </a:ext>
            </a:extLst>
          </p:cNvPr>
          <p:cNvSpPr/>
          <p:nvPr userDrawn="1"/>
        </p:nvSpPr>
        <p:spPr>
          <a:xfrm>
            <a:off x="3956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Triangle 577">
            <a:extLst>
              <a:ext uri="{FF2B5EF4-FFF2-40B4-BE49-F238E27FC236}">
                <a16:creationId xmlns:a16="http://schemas.microsoft.com/office/drawing/2014/main" id="{F3AED052-4700-894F-892B-2DE3CEF9BBC9}"/>
              </a:ext>
            </a:extLst>
          </p:cNvPr>
          <p:cNvSpPr/>
          <p:nvPr userDrawn="1"/>
        </p:nvSpPr>
        <p:spPr>
          <a:xfrm rot="10800000">
            <a:off x="32230"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Triangle 578">
            <a:extLst>
              <a:ext uri="{FF2B5EF4-FFF2-40B4-BE49-F238E27FC236}">
                <a16:creationId xmlns:a16="http://schemas.microsoft.com/office/drawing/2014/main" id="{4CE35C33-63C2-074C-9807-1AC733BB398A}"/>
              </a:ext>
            </a:extLst>
          </p:cNvPr>
          <p:cNvSpPr/>
          <p:nvPr userDrawn="1"/>
        </p:nvSpPr>
        <p:spPr>
          <a:xfrm rot="10800000">
            <a:off x="461795"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Triangle 579">
            <a:extLst>
              <a:ext uri="{FF2B5EF4-FFF2-40B4-BE49-F238E27FC236}">
                <a16:creationId xmlns:a16="http://schemas.microsoft.com/office/drawing/2014/main" id="{041114EA-0D95-9846-AE4A-A6C23022964D}"/>
              </a:ext>
            </a:extLst>
          </p:cNvPr>
          <p:cNvSpPr/>
          <p:nvPr userDrawn="1"/>
        </p:nvSpPr>
        <p:spPr>
          <a:xfrm>
            <a:off x="461795"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1" name="Triangle 580">
            <a:extLst>
              <a:ext uri="{FF2B5EF4-FFF2-40B4-BE49-F238E27FC236}">
                <a16:creationId xmlns:a16="http://schemas.microsoft.com/office/drawing/2014/main" id="{F131A9E5-9EB9-7848-8B16-DAD014BFB6C0}"/>
              </a:ext>
            </a:extLst>
          </p:cNvPr>
          <p:cNvSpPr/>
          <p:nvPr userDrawn="1"/>
        </p:nvSpPr>
        <p:spPr>
          <a:xfrm>
            <a:off x="892125"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Triangle 581">
            <a:extLst>
              <a:ext uri="{FF2B5EF4-FFF2-40B4-BE49-F238E27FC236}">
                <a16:creationId xmlns:a16="http://schemas.microsoft.com/office/drawing/2014/main" id="{5462EE0F-6500-A045-BBB5-3264F3D6C314}"/>
              </a:ext>
            </a:extLst>
          </p:cNvPr>
          <p:cNvSpPr/>
          <p:nvPr userDrawn="1"/>
        </p:nvSpPr>
        <p:spPr>
          <a:xfrm rot="10800000">
            <a:off x="900197"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 name="Triangle 582">
            <a:extLst>
              <a:ext uri="{FF2B5EF4-FFF2-40B4-BE49-F238E27FC236}">
                <a16:creationId xmlns:a16="http://schemas.microsoft.com/office/drawing/2014/main" id="{783F7D9C-1B05-D741-A8CF-F24D7CC46B08}"/>
              </a:ext>
            </a:extLst>
          </p:cNvPr>
          <p:cNvSpPr/>
          <p:nvPr userDrawn="1"/>
        </p:nvSpPr>
        <p:spPr>
          <a:xfrm>
            <a:off x="1744612"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4" name="Triangle 583">
            <a:extLst>
              <a:ext uri="{FF2B5EF4-FFF2-40B4-BE49-F238E27FC236}">
                <a16:creationId xmlns:a16="http://schemas.microsoft.com/office/drawing/2014/main" id="{22645789-71D5-AB46-839E-07AB6DAED290}"/>
              </a:ext>
            </a:extLst>
          </p:cNvPr>
          <p:cNvSpPr/>
          <p:nvPr userDrawn="1"/>
        </p:nvSpPr>
        <p:spPr>
          <a:xfrm>
            <a:off x="258963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Triangle 584">
            <a:extLst>
              <a:ext uri="{FF2B5EF4-FFF2-40B4-BE49-F238E27FC236}">
                <a16:creationId xmlns:a16="http://schemas.microsoft.com/office/drawing/2014/main" id="{99A75839-80B5-404B-B840-F5E39E7A0A45}"/>
              </a:ext>
            </a:extLst>
          </p:cNvPr>
          <p:cNvSpPr/>
          <p:nvPr userDrawn="1"/>
        </p:nvSpPr>
        <p:spPr>
          <a:xfrm>
            <a:off x="344332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Triangle 585">
            <a:extLst>
              <a:ext uri="{FF2B5EF4-FFF2-40B4-BE49-F238E27FC236}">
                <a16:creationId xmlns:a16="http://schemas.microsoft.com/office/drawing/2014/main" id="{91A2E671-C03B-7F47-9FB6-45715261C8B3}"/>
              </a:ext>
            </a:extLst>
          </p:cNvPr>
          <p:cNvSpPr/>
          <p:nvPr userDrawn="1"/>
        </p:nvSpPr>
        <p:spPr>
          <a:xfrm>
            <a:off x="2169473"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Triangle 586">
            <a:extLst>
              <a:ext uri="{FF2B5EF4-FFF2-40B4-BE49-F238E27FC236}">
                <a16:creationId xmlns:a16="http://schemas.microsoft.com/office/drawing/2014/main" id="{D304A96A-C18E-764E-848B-48CF135E0279}"/>
              </a:ext>
            </a:extLst>
          </p:cNvPr>
          <p:cNvSpPr/>
          <p:nvPr userDrawn="1"/>
        </p:nvSpPr>
        <p:spPr>
          <a:xfrm>
            <a:off x="3019195"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Triangle 587">
            <a:extLst>
              <a:ext uri="{FF2B5EF4-FFF2-40B4-BE49-F238E27FC236}">
                <a16:creationId xmlns:a16="http://schemas.microsoft.com/office/drawing/2014/main" id="{1DAADD3E-F64D-0144-BBB9-36DE43E3E8D0}"/>
              </a:ext>
            </a:extLst>
          </p:cNvPr>
          <p:cNvSpPr/>
          <p:nvPr userDrawn="1"/>
        </p:nvSpPr>
        <p:spPr>
          <a:xfrm rot="10800000">
            <a:off x="2169473"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Triangle 588">
            <a:extLst>
              <a:ext uri="{FF2B5EF4-FFF2-40B4-BE49-F238E27FC236}">
                <a16:creationId xmlns:a16="http://schemas.microsoft.com/office/drawing/2014/main" id="{D2231494-B708-BA40-9F25-230B7041BC8D}"/>
              </a:ext>
            </a:extLst>
          </p:cNvPr>
          <p:cNvSpPr/>
          <p:nvPr userDrawn="1"/>
        </p:nvSpPr>
        <p:spPr>
          <a:xfrm rot="10800000">
            <a:off x="3019195"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Triangle 589">
            <a:extLst>
              <a:ext uri="{FF2B5EF4-FFF2-40B4-BE49-F238E27FC236}">
                <a16:creationId xmlns:a16="http://schemas.microsoft.com/office/drawing/2014/main" id="{5FD66C18-18B9-834E-90E7-2AF11665E86D}"/>
              </a:ext>
            </a:extLst>
          </p:cNvPr>
          <p:cNvSpPr/>
          <p:nvPr userDrawn="1"/>
        </p:nvSpPr>
        <p:spPr>
          <a:xfrm rot="10800000">
            <a:off x="2589631"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Triangle 590">
            <a:extLst>
              <a:ext uri="{FF2B5EF4-FFF2-40B4-BE49-F238E27FC236}">
                <a16:creationId xmlns:a16="http://schemas.microsoft.com/office/drawing/2014/main" id="{B90D4A33-A15A-554E-82A7-99436126A9DA}"/>
              </a:ext>
            </a:extLst>
          </p:cNvPr>
          <p:cNvSpPr/>
          <p:nvPr userDrawn="1"/>
        </p:nvSpPr>
        <p:spPr>
          <a:xfrm rot="10800000">
            <a:off x="3435983"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Triangle 591">
            <a:extLst>
              <a:ext uri="{FF2B5EF4-FFF2-40B4-BE49-F238E27FC236}">
                <a16:creationId xmlns:a16="http://schemas.microsoft.com/office/drawing/2014/main" id="{E9DA2F86-5370-ED45-B5A0-25F3E8FA2830}"/>
              </a:ext>
            </a:extLst>
          </p:cNvPr>
          <p:cNvSpPr/>
          <p:nvPr userDrawn="1"/>
        </p:nvSpPr>
        <p:spPr>
          <a:xfrm rot="10800000">
            <a:off x="3865549"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Triangle 592">
            <a:extLst>
              <a:ext uri="{FF2B5EF4-FFF2-40B4-BE49-F238E27FC236}">
                <a16:creationId xmlns:a16="http://schemas.microsoft.com/office/drawing/2014/main" id="{6E042234-8FC9-9647-9DB5-4B556A86A854}"/>
              </a:ext>
            </a:extLst>
          </p:cNvPr>
          <p:cNvSpPr/>
          <p:nvPr userDrawn="1"/>
        </p:nvSpPr>
        <p:spPr>
          <a:xfrm>
            <a:off x="3865549"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Triangle 593">
            <a:extLst>
              <a:ext uri="{FF2B5EF4-FFF2-40B4-BE49-F238E27FC236}">
                <a16:creationId xmlns:a16="http://schemas.microsoft.com/office/drawing/2014/main" id="{7CABDE1C-3746-A74E-AAC4-5D28270D7925}"/>
              </a:ext>
            </a:extLst>
          </p:cNvPr>
          <p:cNvSpPr/>
          <p:nvPr userDrawn="1"/>
        </p:nvSpPr>
        <p:spPr>
          <a:xfrm rot="10800000">
            <a:off x="1741840"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Triangle 594">
            <a:extLst>
              <a:ext uri="{FF2B5EF4-FFF2-40B4-BE49-F238E27FC236}">
                <a16:creationId xmlns:a16="http://schemas.microsoft.com/office/drawing/2014/main" id="{2BFF753F-5BAA-1344-82C1-AA2841C9FF2B}"/>
              </a:ext>
            </a:extLst>
          </p:cNvPr>
          <p:cNvSpPr/>
          <p:nvPr userDrawn="1"/>
        </p:nvSpPr>
        <p:spPr>
          <a:xfrm rot="10800000">
            <a:off x="1321682"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Triangle 595">
            <a:extLst>
              <a:ext uri="{FF2B5EF4-FFF2-40B4-BE49-F238E27FC236}">
                <a16:creationId xmlns:a16="http://schemas.microsoft.com/office/drawing/2014/main" id="{C8DAFDE7-3234-5248-98CC-EB5BE22B7ABF}"/>
              </a:ext>
            </a:extLst>
          </p:cNvPr>
          <p:cNvSpPr/>
          <p:nvPr userDrawn="1"/>
        </p:nvSpPr>
        <p:spPr>
          <a:xfrm>
            <a:off x="1321682"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Triangle 596">
            <a:extLst>
              <a:ext uri="{FF2B5EF4-FFF2-40B4-BE49-F238E27FC236}">
                <a16:creationId xmlns:a16="http://schemas.microsoft.com/office/drawing/2014/main" id="{9BA88B11-B8E5-DC44-B32D-EE292B792971}"/>
              </a:ext>
            </a:extLst>
          </p:cNvPr>
          <p:cNvSpPr/>
          <p:nvPr userDrawn="1"/>
        </p:nvSpPr>
        <p:spPr>
          <a:xfrm>
            <a:off x="4295878"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8" name="Triangle 597">
            <a:extLst>
              <a:ext uri="{FF2B5EF4-FFF2-40B4-BE49-F238E27FC236}">
                <a16:creationId xmlns:a16="http://schemas.microsoft.com/office/drawing/2014/main" id="{04CC43A2-44D8-3F4C-9807-BFE469E3EA97}"/>
              </a:ext>
            </a:extLst>
          </p:cNvPr>
          <p:cNvSpPr/>
          <p:nvPr userDrawn="1"/>
        </p:nvSpPr>
        <p:spPr>
          <a:xfrm rot="10800000">
            <a:off x="4303951"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Triangle 598">
            <a:extLst>
              <a:ext uri="{FF2B5EF4-FFF2-40B4-BE49-F238E27FC236}">
                <a16:creationId xmlns:a16="http://schemas.microsoft.com/office/drawing/2014/main" id="{42E8E253-20D1-9B4A-8A0D-C5D5919EB7E0}"/>
              </a:ext>
            </a:extLst>
          </p:cNvPr>
          <p:cNvSpPr/>
          <p:nvPr userDrawn="1"/>
        </p:nvSpPr>
        <p:spPr>
          <a:xfrm>
            <a:off x="516552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Triangle 599">
            <a:extLst>
              <a:ext uri="{FF2B5EF4-FFF2-40B4-BE49-F238E27FC236}">
                <a16:creationId xmlns:a16="http://schemas.microsoft.com/office/drawing/2014/main" id="{2DDA5257-766F-F44D-8809-233105662D1F}"/>
              </a:ext>
            </a:extLst>
          </p:cNvPr>
          <p:cNvSpPr/>
          <p:nvPr userDrawn="1"/>
        </p:nvSpPr>
        <p:spPr>
          <a:xfrm>
            <a:off x="6010547"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1" name="Triangle 600">
            <a:extLst>
              <a:ext uri="{FF2B5EF4-FFF2-40B4-BE49-F238E27FC236}">
                <a16:creationId xmlns:a16="http://schemas.microsoft.com/office/drawing/2014/main" id="{F4EC4833-65B8-3A45-B10C-AF2292CA44C7}"/>
              </a:ext>
            </a:extLst>
          </p:cNvPr>
          <p:cNvSpPr/>
          <p:nvPr userDrawn="1"/>
        </p:nvSpPr>
        <p:spPr>
          <a:xfrm>
            <a:off x="6864236"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Triangle 601">
            <a:extLst>
              <a:ext uri="{FF2B5EF4-FFF2-40B4-BE49-F238E27FC236}">
                <a16:creationId xmlns:a16="http://schemas.microsoft.com/office/drawing/2014/main" id="{02F5E1C4-F7D2-6F40-A6B7-6F84718E730B}"/>
              </a:ext>
            </a:extLst>
          </p:cNvPr>
          <p:cNvSpPr/>
          <p:nvPr userDrawn="1"/>
        </p:nvSpPr>
        <p:spPr>
          <a:xfrm>
            <a:off x="5590388"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Triangle 602">
            <a:extLst>
              <a:ext uri="{FF2B5EF4-FFF2-40B4-BE49-F238E27FC236}">
                <a16:creationId xmlns:a16="http://schemas.microsoft.com/office/drawing/2014/main" id="{03D0E279-7DEF-824B-B7F3-D66B4AEE1643}"/>
              </a:ext>
            </a:extLst>
          </p:cNvPr>
          <p:cNvSpPr/>
          <p:nvPr userDrawn="1"/>
        </p:nvSpPr>
        <p:spPr>
          <a:xfrm>
            <a:off x="6440110"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Triangle 603">
            <a:extLst>
              <a:ext uri="{FF2B5EF4-FFF2-40B4-BE49-F238E27FC236}">
                <a16:creationId xmlns:a16="http://schemas.microsoft.com/office/drawing/2014/main" id="{39CAF772-0923-8349-AB90-6DD280CB3669}"/>
              </a:ext>
            </a:extLst>
          </p:cNvPr>
          <p:cNvSpPr/>
          <p:nvPr userDrawn="1"/>
        </p:nvSpPr>
        <p:spPr>
          <a:xfrm rot="10800000">
            <a:off x="5590388"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Triangle 604">
            <a:extLst>
              <a:ext uri="{FF2B5EF4-FFF2-40B4-BE49-F238E27FC236}">
                <a16:creationId xmlns:a16="http://schemas.microsoft.com/office/drawing/2014/main" id="{AD3738D1-325F-8A43-93F4-B31E9811F497}"/>
              </a:ext>
            </a:extLst>
          </p:cNvPr>
          <p:cNvSpPr/>
          <p:nvPr userDrawn="1"/>
        </p:nvSpPr>
        <p:spPr>
          <a:xfrm rot="10800000">
            <a:off x="6440110"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Triangle 605">
            <a:extLst>
              <a:ext uri="{FF2B5EF4-FFF2-40B4-BE49-F238E27FC236}">
                <a16:creationId xmlns:a16="http://schemas.microsoft.com/office/drawing/2014/main" id="{C62D72DD-A0C3-DE47-93F2-B6BB5ACCF018}"/>
              </a:ext>
            </a:extLst>
          </p:cNvPr>
          <p:cNvSpPr/>
          <p:nvPr userDrawn="1"/>
        </p:nvSpPr>
        <p:spPr>
          <a:xfrm rot="10800000">
            <a:off x="6010547"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Triangle 606">
            <a:extLst>
              <a:ext uri="{FF2B5EF4-FFF2-40B4-BE49-F238E27FC236}">
                <a16:creationId xmlns:a16="http://schemas.microsoft.com/office/drawing/2014/main" id="{F4837A79-B595-4F42-B08C-12FEBFB77EDC}"/>
              </a:ext>
            </a:extLst>
          </p:cNvPr>
          <p:cNvSpPr/>
          <p:nvPr userDrawn="1"/>
        </p:nvSpPr>
        <p:spPr>
          <a:xfrm rot="10800000">
            <a:off x="6856899"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Triangle 607">
            <a:extLst>
              <a:ext uri="{FF2B5EF4-FFF2-40B4-BE49-F238E27FC236}">
                <a16:creationId xmlns:a16="http://schemas.microsoft.com/office/drawing/2014/main" id="{32DB8863-6B1C-6D4D-BFA0-CE1770176744}"/>
              </a:ext>
            </a:extLst>
          </p:cNvPr>
          <p:cNvSpPr/>
          <p:nvPr userDrawn="1"/>
        </p:nvSpPr>
        <p:spPr>
          <a:xfrm rot="10800000">
            <a:off x="7286464"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Triangle 608">
            <a:extLst>
              <a:ext uri="{FF2B5EF4-FFF2-40B4-BE49-F238E27FC236}">
                <a16:creationId xmlns:a16="http://schemas.microsoft.com/office/drawing/2014/main" id="{AF345EF5-B8CC-9240-95A6-CD9993A4ED06}"/>
              </a:ext>
            </a:extLst>
          </p:cNvPr>
          <p:cNvSpPr/>
          <p:nvPr userDrawn="1"/>
        </p:nvSpPr>
        <p:spPr>
          <a:xfrm>
            <a:off x="7286464"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Triangle 609">
            <a:extLst>
              <a:ext uri="{FF2B5EF4-FFF2-40B4-BE49-F238E27FC236}">
                <a16:creationId xmlns:a16="http://schemas.microsoft.com/office/drawing/2014/main" id="{54DB6673-7D6C-5D49-B105-41BE4184E361}"/>
              </a:ext>
            </a:extLst>
          </p:cNvPr>
          <p:cNvSpPr/>
          <p:nvPr userDrawn="1"/>
        </p:nvSpPr>
        <p:spPr>
          <a:xfrm rot="10800000">
            <a:off x="5162755"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Triangle 610">
            <a:extLst>
              <a:ext uri="{FF2B5EF4-FFF2-40B4-BE49-F238E27FC236}">
                <a16:creationId xmlns:a16="http://schemas.microsoft.com/office/drawing/2014/main" id="{DE7DF792-705D-5B43-A9C7-54D48BAD1C7B}"/>
              </a:ext>
            </a:extLst>
          </p:cNvPr>
          <p:cNvSpPr/>
          <p:nvPr userDrawn="1"/>
        </p:nvSpPr>
        <p:spPr>
          <a:xfrm rot="10800000">
            <a:off x="4742597"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Triangle 611">
            <a:extLst>
              <a:ext uri="{FF2B5EF4-FFF2-40B4-BE49-F238E27FC236}">
                <a16:creationId xmlns:a16="http://schemas.microsoft.com/office/drawing/2014/main" id="{7E268EAB-0484-F448-91B6-11EC02D7F39A}"/>
              </a:ext>
            </a:extLst>
          </p:cNvPr>
          <p:cNvSpPr/>
          <p:nvPr userDrawn="1"/>
        </p:nvSpPr>
        <p:spPr>
          <a:xfrm>
            <a:off x="4742597"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Triangle 612">
            <a:extLst>
              <a:ext uri="{FF2B5EF4-FFF2-40B4-BE49-F238E27FC236}">
                <a16:creationId xmlns:a16="http://schemas.microsoft.com/office/drawing/2014/main" id="{CFD615E9-4D25-8D4D-B87E-679D513FD459}"/>
              </a:ext>
            </a:extLst>
          </p:cNvPr>
          <p:cNvSpPr/>
          <p:nvPr userDrawn="1"/>
        </p:nvSpPr>
        <p:spPr>
          <a:xfrm>
            <a:off x="7716794"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Triangle 613">
            <a:extLst>
              <a:ext uri="{FF2B5EF4-FFF2-40B4-BE49-F238E27FC236}">
                <a16:creationId xmlns:a16="http://schemas.microsoft.com/office/drawing/2014/main" id="{935FB065-058E-0444-8B12-A150265479B9}"/>
              </a:ext>
            </a:extLst>
          </p:cNvPr>
          <p:cNvSpPr/>
          <p:nvPr userDrawn="1"/>
        </p:nvSpPr>
        <p:spPr>
          <a:xfrm rot="10800000">
            <a:off x="7724866"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Triangle 614">
            <a:extLst>
              <a:ext uri="{FF2B5EF4-FFF2-40B4-BE49-F238E27FC236}">
                <a16:creationId xmlns:a16="http://schemas.microsoft.com/office/drawing/2014/main" id="{9024C5AF-E2C8-494F-9EA0-254E04B9D6F2}"/>
              </a:ext>
            </a:extLst>
          </p:cNvPr>
          <p:cNvSpPr/>
          <p:nvPr userDrawn="1"/>
        </p:nvSpPr>
        <p:spPr>
          <a:xfrm>
            <a:off x="8569281"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Triangle 615">
            <a:extLst>
              <a:ext uri="{FF2B5EF4-FFF2-40B4-BE49-F238E27FC236}">
                <a16:creationId xmlns:a16="http://schemas.microsoft.com/office/drawing/2014/main" id="{0A8C90E5-7EEF-3943-B9BB-1AD11384F016}"/>
              </a:ext>
            </a:extLst>
          </p:cNvPr>
          <p:cNvSpPr/>
          <p:nvPr userDrawn="1"/>
        </p:nvSpPr>
        <p:spPr>
          <a:xfrm>
            <a:off x="9414300"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Triangle 616">
            <a:extLst>
              <a:ext uri="{FF2B5EF4-FFF2-40B4-BE49-F238E27FC236}">
                <a16:creationId xmlns:a16="http://schemas.microsoft.com/office/drawing/2014/main" id="{E360C6A7-9740-BC4C-9ABA-9F85F0B2F906}"/>
              </a:ext>
            </a:extLst>
          </p:cNvPr>
          <p:cNvSpPr/>
          <p:nvPr userDrawn="1"/>
        </p:nvSpPr>
        <p:spPr>
          <a:xfrm>
            <a:off x="10267990" y="16375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Triangle 617">
            <a:extLst>
              <a:ext uri="{FF2B5EF4-FFF2-40B4-BE49-F238E27FC236}">
                <a16:creationId xmlns:a16="http://schemas.microsoft.com/office/drawing/2014/main" id="{26D650FB-88F0-E746-A314-BF107653C05B}"/>
              </a:ext>
            </a:extLst>
          </p:cNvPr>
          <p:cNvSpPr/>
          <p:nvPr userDrawn="1"/>
        </p:nvSpPr>
        <p:spPr>
          <a:xfrm>
            <a:off x="8994142"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9" name="Triangle 618">
            <a:extLst>
              <a:ext uri="{FF2B5EF4-FFF2-40B4-BE49-F238E27FC236}">
                <a16:creationId xmlns:a16="http://schemas.microsoft.com/office/drawing/2014/main" id="{47B61564-6F79-E54B-A786-093DAAE54F80}"/>
              </a:ext>
            </a:extLst>
          </p:cNvPr>
          <p:cNvSpPr/>
          <p:nvPr userDrawn="1"/>
        </p:nvSpPr>
        <p:spPr>
          <a:xfrm>
            <a:off x="9843864" y="86432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Triangle 619">
            <a:extLst>
              <a:ext uri="{FF2B5EF4-FFF2-40B4-BE49-F238E27FC236}">
                <a16:creationId xmlns:a16="http://schemas.microsoft.com/office/drawing/2014/main" id="{716A5B1D-A12B-D441-94CD-13EA6A8039F4}"/>
              </a:ext>
            </a:extLst>
          </p:cNvPr>
          <p:cNvSpPr/>
          <p:nvPr userDrawn="1"/>
        </p:nvSpPr>
        <p:spPr>
          <a:xfrm rot="10800000">
            <a:off x="8994142"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Triangle 620">
            <a:extLst>
              <a:ext uri="{FF2B5EF4-FFF2-40B4-BE49-F238E27FC236}">
                <a16:creationId xmlns:a16="http://schemas.microsoft.com/office/drawing/2014/main" id="{8636C511-882B-0949-8F43-9F9F799BEABE}"/>
              </a:ext>
            </a:extLst>
          </p:cNvPr>
          <p:cNvSpPr/>
          <p:nvPr userDrawn="1"/>
        </p:nvSpPr>
        <p:spPr>
          <a:xfrm rot="10800000">
            <a:off x="9843864" y="15550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Triangle 621">
            <a:extLst>
              <a:ext uri="{FF2B5EF4-FFF2-40B4-BE49-F238E27FC236}">
                <a16:creationId xmlns:a16="http://schemas.microsoft.com/office/drawing/2014/main" id="{1C851BDF-A707-8848-BD5B-6762F67C5042}"/>
              </a:ext>
            </a:extLst>
          </p:cNvPr>
          <p:cNvSpPr/>
          <p:nvPr userDrawn="1"/>
        </p:nvSpPr>
        <p:spPr>
          <a:xfrm rot="10800000">
            <a:off x="9414300" y="7818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Triangle 622">
            <a:extLst>
              <a:ext uri="{FF2B5EF4-FFF2-40B4-BE49-F238E27FC236}">
                <a16:creationId xmlns:a16="http://schemas.microsoft.com/office/drawing/2014/main" id="{CDBB77F7-6B6C-064F-A645-BDA2E660D34A}"/>
              </a:ext>
            </a:extLst>
          </p:cNvPr>
          <p:cNvSpPr/>
          <p:nvPr userDrawn="1"/>
        </p:nvSpPr>
        <p:spPr>
          <a:xfrm rot="10800000">
            <a:off x="10260652" y="77286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Triangle 623">
            <a:extLst>
              <a:ext uri="{FF2B5EF4-FFF2-40B4-BE49-F238E27FC236}">
                <a16:creationId xmlns:a16="http://schemas.microsoft.com/office/drawing/2014/main" id="{55734EC9-E8D9-704D-9C1F-932AFC56DDE0}"/>
              </a:ext>
            </a:extLst>
          </p:cNvPr>
          <p:cNvSpPr/>
          <p:nvPr userDrawn="1"/>
        </p:nvSpPr>
        <p:spPr>
          <a:xfrm rot="10800000">
            <a:off x="10690218" y="15460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Triangle 624">
            <a:extLst>
              <a:ext uri="{FF2B5EF4-FFF2-40B4-BE49-F238E27FC236}">
                <a16:creationId xmlns:a16="http://schemas.microsoft.com/office/drawing/2014/main" id="{9873AE59-283D-6244-BC94-5D536172A321}"/>
              </a:ext>
            </a:extLst>
          </p:cNvPr>
          <p:cNvSpPr/>
          <p:nvPr userDrawn="1"/>
        </p:nvSpPr>
        <p:spPr>
          <a:xfrm>
            <a:off x="10690218" y="85533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Triangle 625">
            <a:extLst>
              <a:ext uri="{FF2B5EF4-FFF2-40B4-BE49-F238E27FC236}">
                <a16:creationId xmlns:a16="http://schemas.microsoft.com/office/drawing/2014/main" id="{3C04688B-1E65-8742-B822-C4600AE6B63C}"/>
              </a:ext>
            </a:extLst>
          </p:cNvPr>
          <p:cNvSpPr/>
          <p:nvPr userDrawn="1"/>
        </p:nvSpPr>
        <p:spPr>
          <a:xfrm rot="10800000">
            <a:off x="8566509"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Triangle 626">
            <a:extLst>
              <a:ext uri="{FF2B5EF4-FFF2-40B4-BE49-F238E27FC236}">
                <a16:creationId xmlns:a16="http://schemas.microsoft.com/office/drawing/2014/main" id="{C26BE085-07A1-5349-BB4A-88090D19EED9}"/>
              </a:ext>
            </a:extLst>
          </p:cNvPr>
          <p:cNvSpPr/>
          <p:nvPr userDrawn="1"/>
        </p:nvSpPr>
        <p:spPr>
          <a:xfrm rot="10800000">
            <a:off x="8146351"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Triangle 627">
            <a:extLst>
              <a:ext uri="{FF2B5EF4-FFF2-40B4-BE49-F238E27FC236}">
                <a16:creationId xmlns:a16="http://schemas.microsoft.com/office/drawing/2014/main" id="{BB2E1621-BFA2-B843-844B-593BC71C48C9}"/>
              </a:ext>
            </a:extLst>
          </p:cNvPr>
          <p:cNvSpPr/>
          <p:nvPr userDrawn="1"/>
        </p:nvSpPr>
        <p:spPr>
          <a:xfrm>
            <a:off x="8146351"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Triangle 628">
            <a:extLst>
              <a:ext uri="{FF2B5EF4-FFF2-40B4-BE49-F238E27FC236}">
                <a16:creationId xmlns:a16="http://schemas.microsoft.com/office/drawing/2014/main" id="{48C5F18C-E2CE-8D4C-8947-D109317FC6F2}"/>
              </a:ext>
            </a:extLst>
          </p:cNvPr>
          <p:cNvSpPr/>
          <p:nvPr userDrawn="1"/>
        </p:nvSpPr>
        <p:spPr>
          <a:xfrm>
            <a:off x="11120547" y="163474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Triangle 629">
            <a:extLst>
              <a:ext uri="{FF2B5EF4-FFF2-40B4-BE49-F238E27FC236}">
                <a16:creationId xmlns:a16="http://schemas.microsoft.com/office/drawing/2014/main" id="{1900484F-2DFE-1240-A3D7-4ABAA55F9C41}"/>
              </a:ext>
            </a:extLst>
          </p:cNvPr>
          <p:cNvSpPr/>
          <p:nvPr userDrawn="1"/>
        </p:nvSpPr>
        <p:spPr>
          <a:xfrm rot="10800000">
            <a:off x="11128620" y="779088"/>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Triangle 630">
            <a:extLst>
              <a:ext uri="{FF2B5EF4-FFF2-40B4-BE49-F238E27FC236}">
                <a16:creationId xmlns:a16="http://schemas.microsoft.com/office/drawing/2014/main" id="{48A4C473-EB4F-8F42-AC5B-76DF9AFC434F}"/>
              </a:ext>
            </a:extLst>
          </p:cNvPr>
          <p:cNvSpPr/>
          <p:nvPr userDrawn="1"/>
        </p:nvSpPr>
        <p:spPr>
          <a:xfrm rot="10800000">
            <a:off x="11550104" y="154779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2" name="Triangle 631">
            <a:extLst>
              <a:ext uri="{FF2B5EF4-FFF2-40B4-BE49-F238E27FC236}">
                <a16:creationId xmlns:a16="http://schemas.microsoft.com/office/drawing/2014/main" id="{ED16F2CC-1365-6E49-AE4C-758FC4346BA2}"/>
              </a:ext>
            </a:extLst>
          </p:cNvPr>
          <p:cNvSpPr/>
          <p:nvPr userDrawn="1"/>
        </p:nvSpPr>
        <p:spPr>
          <a:xfrm>
            <a:off x="11550104" y="85708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3" name="Triangle 632">
            <a:extLst>
              <a:ext uri="{FF2B5EF4-FFF2-40B4-BE49-F238E27FC236}">
                <a16:creationId xmlns:a16="http://schemas.microsoft.com/office/drawing/2014/main" id="{A6F9A8A7-D952-BA4F-AED6-5C53AB0E6E99}"/>
              </a:ext>
            </a:extLst>
          </p:cNvPr>
          <p:cNvSpPr/>
          <p:nvPr userDrawn="1"/>
        </p:nvSpPr>
        <p:spPr>
          <a:xfrm>
            <a:off x="516552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Triangle 633">
            <a:extLst>
              <a:ext uri="{FF2B5EF4-FFF2-40B4-BE49-F238E27FC236}">
                <a16:creationId xmlns:a16="http://schemas.microsoft.com/office/drawing/2014/main" id="{5FE2A821-57C5-C046-9E24-7A50C0A4626A}"/>
              </a:ext>
            </a:extLst>
          </p:cNvPr>
          <p:cNvSpPr/>
          <p:nvPr userDrawn="1"/>
        </p:nvSpPr>
        <p:spPr>
          <a:xfrm>
            <a:off x="6010547"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Triangle 634">
            <a:extLst>
              <a:ext uri="{FF2B5EF4-FFF2-40B4-BE49-F238E27FC236}">
                <a16:creationId xmlns:a16="http://schemas.microsoft.com/office/drawing/2014/main" id="{ECAFAC9C-4EB7-404B-9E45-AABC78560261}"/>
              </a:ext>
            </a:extLst>
          </p:cNvPr>
          <p:cNvSpPr/>
          <p:nvPr userDrawn="1"/>
        </p:nvSpPr>
        <p:spPr>
          <a:xfrm>
            <a:off x="6864236"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Triangle 635">
            <a:extLst>
              <a:ext uri="{FF2B5EF4-FFF2-40B4-BE49-F238E27FC236}">
                <a16:creationId xmlns:a16="http://schemas.microsoft.com/office/drawing/2014/main" id="{B7711565-AA43-7944-B8C8-3C89A892EDC5}"/>
              </a:ext>
            </a:extLst>
          </p:cNvPr>
          <p:cNvSpPr/>
          <p:nvPr userDrawn="1"/>
        </p:nvSpPr>
        <p:spPr>
          <a:xfrm>
            <a:off x="5590388"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Triangle 636">
            <a:extLst>
              <a:ext uri="{FF2B5EF4-FFF2-40B4-BE49-F238E27FC236}">
                <a16:creationId xmlns:a16="http://schemas.microsoft.com/office/drawing/2014/main" id="{7641645F-E4B5-AE4A-B00E-BFD0FA11E2ED}"/>
              </a:ext>
            </a:extLst>
          </p:cNvPr>
          <p:cNvSpPr/>
          <p:nvPr userDrawn="1"/>
        </p:nvSpPr>
        <p:spPr>
          <a:xfrm>
            <a:off x="6440110"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8" name="Triangle 637">
            <a:extLst>
              <a:ext uri="{FF2B5EF4-FFF2-40B4-BE49-F238E27FC236}">
                <a16:creationId xmlns:a16="http://schemas.microsoft.com/office/drawing/2014/main" id="{16729BEF-27BF-CB42-BAA2-3175642850E2}"/>
              </a:ext>
            </a:extLst>
          </p:cNvPr>
          <p:cNvSpPr/>
          <p:nvPr userDrawn="1"/>
        </p:nvSpPr>
        <p:spPr>
          <a:xfrm rot="10800000">
            <a:off x="5590388"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Triangle 638">
            <a:extLst>
              <a:ext uri="{FF2B5EF4-FFF2-40B4-BE49-F238E27FC236}">
                <a16:creationId xmlns:a16="http://schemas.microsoft.com/office/drawing/2014/main" id="{B2571DCD-CF6F-DB45-B231-AC82EB25261F}"/>
              </a:ext>
            </a:extLst>
          </p:cNvPr>
          <p:cNvSpPr/>
          <p:nvPr userDrawn="1"/>
        </p:nvSpPr>
        <p:spPr>
          <a:xfrm rot="10800000">
            <a:off x="6440110"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0" name="Triangle 639">
            <a:extLst>
              <a:ext uri="{FF2B5EF4-FFF2-40B4-BE49-F238E27FC236}">
                <a16:creationId xmlns:a16="http://schemas.microsoft.com/office/drawing/2014/main" id="{563CB902-A247-1449-85D6-36C94E3305B9}"/>
              </a:ext>
            </a:extLst>
          </p:cNvPr>
          <p:cNvSpPr/>
          <p:nvPr userDrawn="1"/>
        </p:nvSpPr>
        <p:spPr>
          <a:xfrm rot="10800000">
            <a:off x="6010547"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1" name="Triangle 640">
            <a:extLst>
              <a:ext uri="{FF2B5EF4-FFF2-40B4-BE49-F238E27FC236}">
                <a16:creationId xmlns:a16="http://schemas.microsoft.com/office/drawing/2014/main" id="{913BF5E7-5088-A34A-B300-EB9AE13202F5}"/>
              </a:ext>
            </a:extLst>
          </p:cNvPr>
          <p:cNvSpPr/>
          <p:nvPr userDrawn="1"/>
        </p:nvSpPr>
        <p:spPr>
          <a:xfrm rot="10800000">
            <a:off x="6856899"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2" name="Triangle 641">
            <a:extLst>
              <a:ext uri="{FF2B5EF4-FFF2-40B4-BE49-F238E27FC236}">
                <a16:creationId xmlns:a16="http://schemas.microsoft.com/office/drawing/2014/main" id="{F7D74AE2-3B2E-054D-99DA-64CA60F01F2D}"/>
              </a:ext>
            </a:extLst>
          </p:cNvPr>
          <p:cNvSpPr/>
          <p:nvPr userDrawn="1"/>
        </p:nvSpPr>
        <p:spPr>
          <a:xfrm rot="10800000">
            <a:off x="7286464"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3" name="Triangle 642">
            <a:extLst>
              <a:ext uri="{FF2B5EF4-FFF2-40B4-BE49-F238E27FC236}">
                <a16:creationId xmlns:a16="http://schemas.microsoft.com/office/drawing/2014/main" id="{A0E1CC08-56A2-9046-A81C-0CFD9A0F987F}"/>
              </a:ext>
            </a:extLst>
          </p:cNvPr>
          <p:cNvSpPr/>
          <p:nvPr userDrawn="1"/>
        </p:nvSpPr>
        <p:spPr>
          <a:xfrm>
            <a:off x="7286464"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4" name="Triangle 643">
            <a:extLst>
              <a:ext uri="{FF2B5EF4-FFF2-40B4-BE49-F238E27FC236}">
                <a16:creationId xmlns:a16="http://schemas.microsoft.com/office/drawing/2014/main" id="{CA675705-7168-E746-A86F-E28371A31D8F}"/>
              </a:ext>
            </a:extLst>
          </p:cNvPr>
          <p:cNvSpPr/>
          <p:nvPr userDrawn="1"/>
        </p:nvSpPr>
        <p:spPr>
          <a:xfrm rot="10800000">
            <a:off x="5162755"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5" name="Triangle 644">
            <a:extLst>
              <a:ext uri="{FF2B5EF4-FFF2-40B4-BE49-F238E27FC236}">
                <a16:creationId xmlns:a16="http://schemas.microsoft.com/office/drawing/2014/main" id="{BBDE0DFB-15F7-014F-AF15-3ADA8D41AA5C}"/>
              </a:ext>
            </a:extLst>
          </p:cNvPr>
          <p:cNvSpPr/>
          <p:nvPr userDrawn="1"/>
        </p:nvSpPr>
        <p:spPr>
          <a:xfrm rot="10800000">
            <a:off x="4742597"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6" name="Triangle 645">
            <a:extLst>
              <a:ext uri="{FF2B5EF4-FFF2-40B4-BE49-F238E27FC236}">
                <a16:creationId xmlns:a16="http://schemas.microsoft.com/office/drawing/2014/main" id="{E62F799A-21A3-A943-9800-A3BC95B7C1FB}"/>
              </a:ext>
            </a:extLst>
          </p:cNvPr>
          <p:cNvSpPr/>
          <p:nvPr userDrawn="1"/>
        </p:nvSpPr>
        <p:spPr>
          <a:xfrm>
            <a:off x="4742597"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7" name="Triangle 646">
            <a:extLst>
              <a:ext uri="{FF2B5EF4-FFF2-40B4-BE49-F238E27FC236}">
                <a16:creationId xmlns:a16="http://schemas.microsoft.com/office/drawing/2014/main" id="{8F715E5C-F86E-2941-AE56-22B6D4CCEAA5}"/>
              </a:ext>
            </a:extLst>
          </p:cNvPr>
          <p:cNvSpPr/>
          <p:nvPr userDrawn="1"/>
        </p:nvSpPr>
        <p:spPr>
          <a:xfrm>
            <a:off x="7716794"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8" name="Triangle 647">
            <a:extLst>
              <a:ext uri="{FF2B5EF4-FFF2-40B4-BE49-F238E27FC236}">
                <a16:creationId xmlns:a16="http://schemas.microsoft.com/office/drawing/2014/main" id="{704FD77C-8BA0-CF48-89A8-452FBE2018D3}"/>
              </a:ext>
            </a:extLst>
          </p:cNvPr>
          <p:cNvSpPr/>
          <p:nvPr userDrawn="1"/>
        </p:nvSpPr>
        <p:spPr>
          <a:xfrm rot="10800000">
            <a:off x="7724866"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9" name="Triangle 648">
            <a:extLst>
              <a:ext uri="{FF2B5EF4-FFF2-40B4-BE49-F238E27FC236}">
                <a16:creationId xmlns:a16="http://schemas.microsoft.com/office/drawing/2014/main" id="{EE68F8DC-8F61-604C-BDE9-A49272BD951A}"/>
              </a:ext>
            </a:extLst>
          </p:cNvPr>
          <p:cNvSpPr/>
          <p:nvPr userDrawn="1"/>
        </p:nvSpPr>
        <p:spPr>
          <a:xfrm>
            <a:off x="8569281"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0" name="Triangle 649">
            <a:extLst>
              <a:ext uri="{FF2B5EF4-FFF2-40B4-BE49-F238E27FC236}">
                <a16:creationId xmlns:a16="http://schemas.microsoft.com/office/drawing/2014/main" id="{F768051A-550E-F94A-B05E-6BCFB6528DC2}"/>
              </a:ext>
            </a:extLst>
          </p:cNvPr>
          <p:cNvSpPr/>
          <p:nvPr userDrawn="1"/>
        </p:nvSpPr>
        <p:spPr>
          <a:xfrm>
            <a:off x="9414300"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1" name="Triangle 650">
            <a:extLst>
              <a:ext uri="{FF2B5EF4-FFF2-40B4-BE49-F238E27FC236}">
                <a16:creationId xmlns:a16="http://schemas.microsoft.com/office/drawing/2014/main" id="{CD2CA556-B928-7C49-A724-70B99DB62853}"/>
              </a:ext>
            </a:extLst>
          </p:cNvPr>
          <p:cNvSpPr/>
          <p:nvPr userDrawn="1"/>
        </p:nvSpPr>
        <p:spPr>
          <a:xfrm>
            <a:off x="10267990" y="318661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2" name="Triangle 651">
            <a:extLst>
              <a:ext uri="{FF2B5EF4-FFF2-40B4-BE49-F238E27FC236}">
                <a16:creationId xmlns:a16="http://schemas.microsoft.com/office/drawing/2014/main" id="{083FCC6D-D38F-4E43-BBED-FBD8106996B8}"/>
              </a:ext>
            </a:extLst>
          </p:cNvPr>
          <p:cNvSpPr/>
          <p:nvPr userDrawn="1"/>
        </p:nvSpPr>
        <p:spPr>
          <a:xfrm>
            <a:off x="8994142"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3" name="Triangle 652">
            <a:extLst>
              <a:ext uri="{FF2B5EF4-FFF2-40B4-BE49-F238E27FC236}">
                <a16:creationId xmlns:a16="http://schemas.microsoft.com/office/drawing/2014/main" id="{8FCBEAC6-A277-3646-AE8C-589700CE6A52}"/>
              </a:ext>
            </a:extLst>
          </p:cNvPr>
          <p:cNvSpPr/>
          <p:nvPr userDrawn="1"/>
        </p:nvSpPr>
        <p:spPr>
          <a:xfrm>
            <a:off x="9843864" y="241343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4" name="Triangle 653">
            <a:extLst>
              <a:ext uri="{FF2B5EF4-FFF2-40B4-BE49-F238E27FC236}">
                <a16:creationId xmlns:a16="http://schemas.microsoft.com/office/drawing/2014/main" id="{B2671CC4-D93B-204E-B416-79491F2B1079}"/>
              </a:ext>
            </a:extLst>
          </p:cNvPr>
          <p:cNvSpPr/>
          <p:nvPr userDrawn="1"/>
        </p:nvSpPr>
        <p:spPr>
          <a:xfrm rot="10800000">
            <a:off x="8994142"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 name="Triangle 654">
            <a:extLst>
              <a:ext uri="{FF2B5EF4-FFF2-40B4-BE49-F238E27FC236}">
                <a16:creationId xmlns:a16="http://schemas.microsoft.com/office/drawing/2014/main" id="{AE671C71-68B3-C74D-883D-96B1492E7085}"/>
              </a:ext>
            </a:extLst>
          </p:cNvPr>
          <p:cNvSpPr/>
          <p:nvPr userDrawn="1"/>
        </p:nvSpPr>
        <p:spPr>
          <a:xfrm rot="10800000">
            <a:off x="9843864" y="310414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Triangle 655">
            <a:extLst>
              <a:ext uri="{FF2B5EF4-FFF2-40B4-BE49-F238E27FC236}">
                <a16:creationId xmlns:a16="http://schemas.microsoft.com/office/drawing/2014/main" id="{5248B9B0-EBFE-6749-AEA8-99B9F6BF2ECE}"/>
              </a:ext>
            </a:extLst>
          </p:cNvPr>
          <p:cNvSpPr/>
          <p:nvPr userDrawn="1"/>
        </p:nvSpPr>
        <p:spPr>
          <a:xfrm rot="10800000">
            <a:off x="9414300" y="23309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Triangle 656">
            <a:extLst>
              <a:ext uri="{FF2B5EF4-FFF2-40B4-BE49-F238E27FC236}">
                <a16:creationId xmlns:a16="http://schemas.microsoft.com/office/drawing/2014/main" id="{B49E6ACF-E58D-C847-83C8-218C4FE6A09C}"/>
              </a:ext>
            </a:extLst>
          </p:cNvPr>
          <p:cNvSpPr/>
          <p:nvPr userDrawn="1"/>
        </p:nvSpPr>
        <p:spPr>
          <a:xfrm rot="10800000">
            <a:off x="10260652" y="232197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8" name="Triangle 657">
            <a:extLst>
              <a:ext uri="{FF2B5EF4-FFF2-40B4-BE49-F238E27FC236}">
                <a16:creationId xmlns:a16="http://schemas.microsoft.com/office/drawing/2014/main" id="{7E42B30D-58DD-E446-B60E-9AEFF21F3818}"/>
              </a:ext>
            </a:extLst>
          </p:cNvPr>
          <p:cNvSpPr/>
          <p:nvPr userDrawn="1"/>
        </p:nvSpPr>
        <p:spPr>
          <a:xfrm rot="10800000">
            <a:off x="10690218" y="309515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9" name="Triangle 658">
            <a:extLst>
              <a:ext uri="{FF2B5EF4-FFF2-40B4-BE49-F238E27FC236}">
                <a16:creationId xmlns:a16="http://schemas.microsoft.com/office/drawing/2014/main" id="{AA6F1178-9F4F-A549-9EAC-F9D91883C3A2}"/>
              </a:ext>
            </a:extLst>
          </p:cNvPr>
          <p:cNvSpPr/>
          <p:nvPr userDrawn="1"/>
        </p:nvSpPr>
        <p:spPr>
          <a:xfrm>
            <a:off x="10690218" y="240444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Triangle 659">
            <a:extLst>
              <a:ext uri="{FF2B5EF4-FFF2-40B4-BE49-F238E27FC236}">
                <a16:creationId xmlns:a16="http://schemas.microsoft.com/office/drawing/2014/main" id="{30492A82-8BA7-E846-B2EF-1F9AE6BE3996}"/>
              </a:ext>
            </a:extLst>
          </p:cNvPr>
          <p:cNvSpPr/>
          <p:nvPr userDrawn="1"/>
        </p:nvSpPr>
        <p:spPr>
          <a:xfrm rot="10800000">
            <a:off x="8566509" y="232372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1" name="Triangle 660">
            <a:extLst>
              <a:ext uri="{FF2B5EF4-FFF2-40B4-BE49-F238E27FC236}">
                <a16:creationId xmlns:a16="http://schemas.microsoft.com/office/drawing/2014/main" id="{8AC9B3E1-98C2-DE40-A9A3-37F72D866E57}"/>
              </a:ext>
            </a:extLst>
          </p:cNvPr>
          <p:cNvSpPr/>
          <p:nvPr userDrawn="1"/>
        </p:nvSpPr>
        <p:spPr>
          <a:xfrm rot="10800000">
            <a:off x="8146351"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Triangle 661">
            <a:extLst>
              <a:ext uri="{FF2B5EF4-FFF2-40B4-BE49-F238E27FC236}">
                <a16:creationId xmlns:a16="http://schemas.microsoft.com/office/drawing/2014/main" id="{3F78F228-76F0-9843-A45E-C07E8A40738F}"/>
              </a:ext>
            </a:extLst>
          </p:cNvPr>
          <p:cNvSpPr/>
          <p:nvPr userDrawn="1"/>
        </p:nvSpPr>
        <p:spPr>
          <a:xfrm>
            <a:off x="8146351"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Triangle 662">
            <a:extLst>
              <a:ext uri="{FF2B5EF4-FFF2-40B4-BE49-F238E27FC236}">
                <a16:creationId xmlns:a16="http://schemas.microsoft.com/office/drawing/2014/main" id="{7B593D99-6184-E94F-8C40-3EF302AF8004}"/>
              </a:ext>
            </a:extLst>
          </p:cNvPr>
          <p:cNvSpPr/>
          <p:nvPr userDrawn="1"/>
        </p:nvSpPr>
        <p:spPr>
          <a:xfrm>
            <a:off x="11120547" y="318385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Triangle 663">
            <a:extLst>
              <a:ext uri="{FF2B5EF4-FFF2-40B4-BE49-F238E27FC236}">
                <a16:creationId xmlns:a16="http://schemas.microsoft.com/office/drawing/2014/main" id="{879C0136-AE49-1C44-88C3-99A2CFACA5AE}"/>
              </a:ext>
            </a:extLst>
          </p:cNvPr>
          <p:cNvSpPr/>
          <p:nvPr userDrawn="1"/>
        </p:nvSpPr>
        <p:spPr>
          <a:xfrm rot="10800000">
            <a:off x="11128620" y="232820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Triangle 664">
            <a:extLst>
              <a:ext uri="{FF2B5EF4-FFF2-40B4-BE49-F238E27FC236}">
                <a16:creationId xmlns:a16="http://schemas.microsoft.com/office/drawing/2014/main" id="{909AA674-9E56-A744-9EA6-B01F9DFC2810}"/>
              </a:ext>
            </a:extLst>
          </p:cNvPr>
          <p:cNvSpPr/>
          <p:nvPr userDrawn="1"/>
        </p:nvSpPr>
        <p:spPr>
          <a:xfrm rot="10800000">
            <a:off x="11550104" y="30969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Triangle 665">
            <a:extLst>
              <a:ext uri="{FF2B5EF4-FFF2-40B4-BE49-F238E27FC236}">
                <a16:creationId xmlns:a16="http://schemas.microsoft.com/office/drawing/2014/main" id="{49545A5B-8941-704E-9EFD-4F8D22AA51B6}"/>
              </a:ext>
            </a:extLst>
          </p:cNvPr>
          <p:cNvSpPr/>
          <p:nvPr userDrawn="1"/>
        </p:nvSpPr>
        <p:spPr>
          <a:xfrm>
            <a:off x="11550104" y="240619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7" name="Triangle 666">
            <a:extLst>
              <a:ext uri="{FF2B5EF4-FFF2-40B4-BE49-F238E27FC236}">
                <a16:creationId xmlns:a16="http://schemas.microsoft.com/office/drawing/2014/main" id="{52CB1A0F-E11F-E247-9C1B-4C4BF7A23F79}"/>
              </a:ext>
            </a:extLst>
          </p:cNvPr>
          <p:cNvSpPr/>
          <p:nvPr userDrawn="1"/>
        </p:nvSpPr>
        <p:spPr>
          <a:xfrm>
            <a:off x="3956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Triangle 667">
            <a:extLst>
              <a:ext uri="{FF2B5EF4-FFF2-40B4-BE49-F238E27FC236}">
                <a16:creationId xmlns:a16="http://schemas.microsoft.com/office/drawing/2014/main" id="{73CC3639-0C92-7649-8B99-52D1C1049017}"/>
              </a:ext>
            </a:extLst>
          </p:cNvPr>
          <p:cNvSpPr/>
          <p:nvPr userDrawn="1"/>
        </p:nvSpPr>
        <p:spPr>
          <a:xfrm rot="10800000">
            <a:off x="32230"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Triangle 668">
            <a:extLst>
              <a:ext uri="{FF2B5EF4-FFF2-40B4-BE49-F238E27FC236}">
                <a16:creationId xmlns:a16="http://schemas.microsoft.com/office/drawing/2014/main" id="{9ECB7E85-0DEB-2748-88EB-9B21FFD58640}"/>
              </a:ext>
            </a:extLst>
          </p:cNvPr>
          <p:cNvSpPr/>
          <p:nvPr userDrawn="1"/>
        </p:nvSpPr>
        <p:spPr>
          <a:xfrm rot="10800000">
            <a:off x="461795"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Triangle 669">
            <a:extLst>
              <a:ext uri="{FF2B5EF4-FFF2-40B4-BE49-F238E27FC236}">
                <a16:creationId xmlns:a16="http://schemas.microsoft.com/office/drawing/2014/main" id="{58D15E6C-D9B7-DE43-AA96-23FB87AF5C68}"/>
              </a:ext>
            </a:extLst>
          </p:cNvPr>
          <p:cNvSpPr/>
          <p:nvPr userDrawn="1"/>
        </p:nvSpPr>
        <p:spPr>
          <a:xfrm>
            <a:off x="461795"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Triangle 670">
            <a:extLst>
              <a:ext uri="{FF2B5EF4-FFF2-40B4-BE49-F238E27FC236}">
                <a16:creationId xmlns:a16="http://schemas.microsoft.com/office/drawing/2014/main" id="{6EBDCB1F-23FC-4249-8DF4-B2410B725939}"/>
              </a:ext>
            </a:extLst>
          </p:cNvPr>
          <p:cNvSpPr/>
          <p:nvPr userDrawn="1"/>
        </p:nvSpPr>
        <p:spPr>
          <a:xfrm>
            <a:off x="892125"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2" name="Triangle 671">
            <a:extLst>
              <a:ext uri="{FF2B5EF4-FFF2-40B4-BE49-F238E27FC236}">
                <a16:creationId xmlns:a16="http://schemas.microsoft.com/office/drawing/2014/main" id="{6BC50466-D1BB-0144-B47D-6128D8DF100E}"/>
              </a:ext>
            </a:extLst>
          </p:cNvPr>
          <p:cNvSpPr/>
          <p:nvPr userDrawn="1"/>
        </p:nvSpPr>
        <p:spPr>
          <a:xfrm rot="10800000">
            <a:off x="900197"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3" name="Triangle 672">
            <a:extLst>
              <a:ext uri="{FF2B5EF4-FFF2-40B4-BE49-F238E27FC236}">
                <a16:creationId xmlns:a16="http://schemas.microsoft.com/office/drawing/2014/main" id="{16621E19-DDED-604E-A7E1-DE3AC9233838}"/>
              </a:ext>
            </a:extLst>
          </p:cNvPr>
          <p:cNvSpPr/>
          <p:nvPr userDrawn="1"/>
        </p:nvSpPr>
        <p:spPr>
          <a:xfrm>
            <a:off x="1744612"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riangle 673">
            <a:extLst>
              <a:ext uri="{FF2B5EF4-FFF2-40B4-BE49-F238E27FC236}">
                <a16:creationId xmlns:a16="http://schemas.microsoft.com/office/drawing/2014/main" id="{FE6CA4C2-6DF2-D045-A031-041E15E48940}"/>
              </a:ext>
            </a:extLst>
          </p:cNvPr>
          <p:cNvSpPr/>
          <p:nvPr userDrawn="1"/>
        </p:nvSpPr>
        <p:spPr>
          <a:xfrm>
            <a:off x="258963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riangle 674">
            <a:extLst>
              <a:ext uri="{FF2B5EF4-FFF2-40B4-BE49-F238E27FC236}">
                <a16:creationId xmlns:a16="http://schemas.microsoft.com/office/drawing/2014/main" id="{F87AB2AC-3DDB-5544-8D2A-DA883C3A7F71}"/>
              </a:ext>
            </a:extLst>
          </p:cNvPr>
          <p:cNvSpPr/>
          <p:nvPr userDrawn="1"/>
        </p:nvSpPr>
        <p:spPr>
          <a:xfrm>
            <a:off x="344332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6" name="Triangle 675">
            <a:extLst>
              <a:ext uri="{FF2B5EF4-FFF2-40B4-BE49-F238E27FC236}">
                <a16:creationId xmlns:a16="http://schemas.microsoft.com/office/drawing/2014/main" id="{88D7C1F1-A3B6-9741-8CF6-58DDAFAC7CCD}"/>
              </a:ext>
            </a:extLst>
          </p:cNvPr>
          <p:cNvSpPr/>
          <p:nvPr userDrawn="1"/>
        </p:nvSpPr>
        <p:spPr>
          <a:xfrm>
            <a:off x="2169473"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7" name="Triangle 676">
            <a:extLst>
              <a:ext uri="{FF2B5EF4-FFF2-40B4-BE49-F238E27FC236}">
                <a16:creationId xmlns:a16="http://schemas.microsoft.com/office/drawing/2014/main" id="{772AB322-5A40-794E-A7E2-8A7ABEE3D1B3}"/>
              </a:ext>
            </a:extLst>
          </p:cNvPr>
          <p:cNvSpPr/>
          <p:nvPr userDrawn="1"/>
        </p:nvSpPr>
        <p:spPr>
          <a:xfrm>
            <a:off x="3019195"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Triangle 677">
            <a:extLst>
              <a:ext uri="{FF2B5EF4-FFF2-40B4-BE49-F238E27FC236}">
                <a16:creationId xmlns:a16="http://schemas.microsoft.com/office/drawing/2014/main" id="{3364D9F6-E8B5-7E48-ABB7-DA5AD395E0CA}"/>
              </a:ext>
            </a:extLst>
          </p:cNvPr>
          <p:cNvSpPr/>
          <p:nvPr userDrawn="1"/>
        </p:nvSpPr>
        <p:spPr>
          <a:xfrm rot="10800000">
            <a:off x="2169473"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9" name="Triangle 678">
            <a:extLst>
              <a:ext uri="{FF2B5EF4-FFF2-40B4-BE49-F238E27FC236}">
                <a16:creationId xmlns:a16="http://schemas.microsoft.com/office/drawing/2014/main" id="{6E0CA38A-372C-2D42-9CBA-DA4FA8105EC5}"/>
              </a:ext>
            </a:extLst>
          </p:cNvPr>
          <p:cNvSpPr/>
          <p:nvPr userDrawn="1"/>
        </p:nvSpPr>
        <p:spPr>
          <a:xfrm rot="10800000">
            <a:off x="3019195"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0" name="Triangle 679">
            <a:extLst>
              <a:ext uri="{FF2B5EF4-FFF2-40B4-BE49-F238E27FC236}">
                <a16:creationId xmlns:a16="http://schemas.microsoft.com/office/drawing/2014/main" id="{6BD3CEA4-44A1-7F41-A5FD-783869A488F7}"/>
              </a:ext>
            </a:extLst>
          </p:cNvPr>
          <p:cNvSpPr/>
          <p:nvPr userDrawn="1"/>
        </p:nvSpPr>
        <p:spPr>
          <a:xfrm rot="10800000">
            <a:off x="2589631"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1" name="Triangle 680">
            <a:extLst>
              <a:ext uri="{FF2B5EF4-FFF2-40B4-BE49-F238E27FC236}">
                <a16:creationId xmlns:a16="http://schemas.microsoft.com/office/drawing/2014/main" id="{39BEE0D0-E1A8-5347-8B23-7EDC99AA4354}"/>
              </a:ext>
            </a:extLst>
          </p:cNvPr>
          <p:cNvSpPr/>
          <p:nvPr userDrawn="1"/>
        </p:nvSpPr>
        <p:spPr>
          <a:xfrm rot="10800000">
            <a:off x="3435983"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2" name="Triangle 681">
            <a:extLst>
              <a:ext uri="{FF2B5EF4-FFF2-40B4-BE49-F238E27FC236}">
                <a16:creationId xmlns:a16="http://schemas.microsoft.com/office/drawing/2014/main" id="{87713C22-5471-D14B-9B45-43269EDB9F60}"/>
              </a:ext>
            </a:extLst>
          </p:cNvPr>
          <p:cNvSpPr/>
          <p:nvPr userDrawn="1"/>
        </p:nvSpPr>
        <p:spPr>
          <a:xfrm rot="10800000">
            <a:off x="3865549"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3" name="Triangle 682">
            <a:extLst>
              <a:ext uri="{FF2B5EF4-FFF2-40B4-BE49-F238E27FC236}">
                <a16:creationId xmlns:a16="http://schemas.microsoft.com/office/drawing/2014/main" id="{71CA2637-D24D-E942-8665-307D91CB552F}"/>
              </a:ext>
            </a:extLst>
          </p:cNvPr>
          <p:cNvSpPr/>
          <p:nvPr userDrawn="1"/>
        </p:nvSpPr>
        <p:spPr>
          <a:xfrm>
            <a:off x="3865549"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4" name="Triangle 683">
            <a:extLst>
              <a:ext uri="{FF2B5EF4-FFF2-40B4-BE49-F238E27FC236}">
                <a16:creationId xmlns:a16="http://schemas.microsoft.com/office/drawing/2014/main" id="{A5B08A77-83A7-2C44-AD8D-09C529348878}"/>
              </a:ext>
            </a:extLst>
          </p:cNvPr>
          <p:cNvSpPr/>
          <p:nvPr userDrawn="1"/>
        </p:nvSpPr>
        <p:spPr>
          <a:xfrm rot="10800000">
            <a:off x="1741840"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5" name="Triangle 684">
            <a:extLst>
              <a:ext uri="{FF2B5EF4-FFF2-40B4-BE49-F238E27FC236}">
                <a16:creationId xmlns:a16="http://schemas.microsoft.com/office/drawing/2014/main" id="{7FE68218-F91D-B24E-88DB-785335A973E5}"/>
              </a:ext>
            </a:extLst>
          </p:cNvPr>
          <p:cNvSpPr/>
          <p:nvPr userDrawn="1"/>
        </p:nvSpPr>
        <p:spPr>
          <a:xfrm rot="10800000">
            <a:off x="1321682"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Triangle 685">
            <a:extLst>
              <a:ext uri="{FF2B5EF4-FFF2-40B4-BE49-F238E27FC236}">
                <a16:creationId xmlns:a16="http://schemas.microsoft.com/office/drawing/2014/main" id="{436C6ACE-1459-374C-894A-0097C253F5D6}"/>
              </a:ext>
            </a:extLst>
          </p:cNvPr>
          <p:cNvSpPr/>
          <p:nvPr userDrawn="1"/>
        </p:nvSpPr>
        <p:spPr>
          <a:xfrm>
            <a:off x="1321682"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Triangle 686">
            <a:extLst>
              <a:ext uri="{FF2B5EF4-FFF2-40B4-BE49-F238E27FC236}">
                <a16:creationId xmlns:a16="http://schemas.microsoft.com/office/drawing/2014/main" id="{55234A51-BAAF-F24D-881D-E2BEEE8B89B9}"/>
              </a:ext>
            </a:extLst>
          </p:cNvPr>
          <p:cNvSpPr/>
          <p:nvPr userDrawn="1"/>
        </p:nvSpPr>
        <p:spPr>
          <a:xfrm>
            <a:off x="4295878"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Triangle 687">
            <a:extLst>
              <a:ext uri="{FF2B5EF4-FFF2-40B4-BE49-F238E27FC236}">
                <a16:creationId xmlns:a16="http://schemas.microsoft.com/office/drawing/2014/main" id="{F5D4C036-55EB-1E4F-9A63-0B16F8321C65}"/>
              </a:ext>
            </a:extLst>
          </p:cNvPr>
          <p:cNvSpPr/>
          <p:nvPr userDrawn="1"/>
        </p:nvSpPr>
        <p:spPr>
          <a:xfrm rot="10800000">
            <a:off x="4303951"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Triangle 688">
            <a:extLst>
              <a:ext uri="{FF2B5EF4-FFF2-40B4-BE49-F238E27FC236}">
                <a16:creationId xmlns:a16="http://schemas.microsoft.com/office/drawing/2014/main" id="{31F78A16-06E4-2B45-BE1B-F84CDA69971B}"/>
              </a:ext>
            </a:extLst>
          </p:cNvPr>
          <p:cNvSpPr/>
          <p:nvPr userDrawn="1"/>
        </p:nvSpPr>
        <p:spPr>
          <a:xfrm>
            <a:off x="3956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Triangle 689">
            <a:extLst>
              <a:ext uri="{FF2B5EF4-FFF2-40B4-BE49-F238E27FC236}">
                <a16:creationId xmlns:a16="http://schemas.microsoft.com/office/drawing/2014/main" id="{C3567B6D-3AEB-934E-AFB1-FBFCC2090264}"/>
              </a:ext>
            </a:extLst>
          </p:cNvPr>
          <p:cNvSpPr/>
          <p:nvPr userDrawn="1"/>
        </p:nvSpPr>
        <p:spPr>
          <a:xfrm rot="10800000">
            <a:off x="32230"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Triangle 690">
            <a:extLst>
              <a:ext uri="{FF2B5EF4-FFF2-40B4-BE49-F238E27FC236}">
                <a16:creationId xmlns:a16="http://schemas.microsoft.com/office/drawing/2014/main" id="{267D25C7-96C3-FB48-B2A4-E58C26856541}"/>
              </a:ext>
            </a:extLst>
          </p:cNvPr>
          <p:cNvSpPr/>
          <p:nvPr userDrawn="1"/>
        </p:nvSpPr>
        <p:spPr>
          <a:xfrm rot="10800000">
            <a:off x="461795"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Triangle 691">
            <a:extLst>
              <a:ext uri="{FF2B5EF4-FFF2-40B4-BE49-F238E27FC236}">
                <a16:creationId xmlns:a16="http://schemas.microsoft.com/office/drawing/2014/main" id="{881D826D-014D-5141-AC4A-28B3EDB11ED7}"/>
              </a:ext>
            </a:extLst>
          </p:cNvPr>
          <p:cNvSpPr/>
          <p:nvPr userDrawn="1"/>
        </p:nvSpPr>
        <p:spPr>
          <a:xfrm>
            <a:off x="461795"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3" name="Triangle 692">
            <a:extLst>
              <a:ext uri="{FF2B5EF4-FFF2-40B4-BE49-F238E27FC236}">
                <a16:creationId xmlns:a16="http://schemas.microsoft.com/office/drawing/2014/main" id="{B6990932-56D1-FC4F-B00A-19A12F52CD29}"/>
              </a:ext>
            </a:extLst>
          </p:cNvPr>
          <p:cNvSpPr/>
          <p:nvPr userDrawn="1"/>
        </p:nvSpPr>
        <p:spPr>
          <a:xfrm>
            <a:off x="892125"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Triangle 693">
            <a:extLst>
              <a:ext uri="{FF2B5EF4-FFF2-40B4-BE49-F238E27FC236}">
                <a16:creationId xmlns:a16="http://schemas.microsoft.com/office/drawing/2014/main" id="{AA5078CB-2E72-194E-A3F2-F8546055D178}"/>
              </a:ext>
            </a:extLst>
          </p:cNvPr>
          <p:cNvSpPr/>
          <p:nvPr userDrawn="1"/>
        </p:nvSpPr>
        <p:spPr>
          <a:xfrm rot="10800000">
            <a:off x="900197"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5" name="Triangle 694">
            <a:extLst>
              <a:ext uri="{FF2B5EF4-FFF2-40B4-BE49-F238E27FC236}">
                <a16:creationId xmlns:a16="http://schemas.microsoft.com/office/drawing/2014/main" id="{B4F7D022-AA69-554E-B295-F40D9CA72A05}"/>
              </a:ext>
            </a:extLst>
          </p:cNvPr>
          <p:cNvSpPr/>
          <p:nvPr userDrawn="1"/>
        </p:nvSpPr>
        <p:spPr>
          <a:xfrm>
            <a:off x="1744612"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 name="Triangle 695">
            <a:extLst>
              <a:ext uri="{FF2B5EF4-FFF2-40B4-BE49-F238E27FC236}">
                <a16:creationId xmlns:a16="http://schemas.microsoft.com/office/drawing/2014/main" id="{65D63287-4458-1241-8F2C-B9C62067E07D}"/>
              </a:ext>
            </a:extLst>
          </p:cNvPr>
          <p:cNvSpPr/>
          <p:nvPr userDrawn="1"/>
        </p:nvSpPr>
        <p:spPr>
          <a:xfrm>
            <a:off x="258963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7" name="Triangle 696">
            <a:extLst>
              <a:ext uri="{FF2B5EF4-FFF2-40B4-BE49-F238E27FC236}">
                <a16:creationId xmlns:a16="http://schemas.microsoft.com/office/drawing/2014/main" id="{A97994EF-C1B1-7E4D-8BCE-F5C4797DBC30}"/>
              </a:ext>
            </a:extLst>
          </p:cNvPr>
          <p:cNvSpPr/>
          <p:nvPr userDrawn="1"/>
        </p:nvSpPr>
        <p:spPr>
          <a:xfrm>
            <a:off x="344332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8" name="Triangle 697">
            <a:extLst>
              <a:ext uri="{FF2B5EF4-FFF2-40B4-BE49-F238E27FC236}">
                <a16:creationId xmlns:a16="http://schemas.microsoft.com/office/drawing/2014/main" id="{F35261D4-FC39-694D-BE43-89F4100B8CA7}"/>
              </a:ext>
            </a:extLst>
          </p:cNvPr>
          <p:cNvSpPr/>
          <p:nvPr userDrawn="1"/>
        </p:nvSpPr>
        <p:spPr>
          <a:xfrm>
            <a:off x="2169473"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Triangle 698">
            <a:extLst>
              <a:ext uri="{FF2B5EF4-FFF2-40B4-BE49-F238E27FC236}">
                <a16:creationId xmlns:a16="http://schemas.microsoft.com/office/drawing/2014/main" id="{EAAF1DCA-1599-5E47-B674-270F1C14F48C}"/>
              </a:ext>
            </a:extLst>
          </p:cNvPr>
          <p:cNvSpPr/>
          <p:nvPr userDrawn="1"/>
        </p:nvSpPr>
        <p:spPr>
          <a:xfrm>
            <a:off x="3019195"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Triangle 699">
            <a:extLst>
              <a:ext uri="{FF2B5EF4-FFF2-40B4-BE49-F238E27FC236}">
                <a16:creationId xmlns:a16="http://schemas.microsoft.com/office/drawing/2014/main" id="{D5DC0BFB-75E1-D54A-8B4C-67DDB70055AF}"/>
              </a:ext>
            </a:extLst>
          </p:cNvPr>
          <p:cNvSpPr/>
          <p:nvPr userDrawn="1"/>
        </p:nvSpPr>
        <p:spPr>
          <a:xfrm rot="10800000">
            <a:off x="2169473"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1" name="Triangle 700">
            <a:extLst>
              <a:ext uri="{FF2B5EF4-FFF2-40B4-BE49-F238E27FC236}">
                <a16:creationId xmlns:a16="http://schemas.microsoft.com/office/drawing/2014/main" id="{00A244AB-48E6-DD4D-A5A2-58654094FA06}"/>
              </a:ext>
            </a:extLst>
          </p:cNvPr>
          <p:cNvSpPr/>
          <p:nvPr userDrawn="1"/>
        </p:nvSpPr>
        <p:spPr>
          <a:xfrm rot="10800000">
            <a:off x="3019195"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Triangle 701">
            <a:extLst>
              <a:ext uri="{FF2B5EF4-FFF2-40B4-BE49-F238E27FC236}">
                <a16:creationId xmlns:a16="http://schemas.microsoft.com/office/drawing/2014/main" id="{03B3DB1C-C1F4-ED46-BE18-6F16F25E36F7}"/>
              </a:ext>
            </a:extLst>
          </p:cNvPr>
          <p:cNvSpPr/>
          <p:nvPr userDrawn="1"/>
        </p:nvSpPr>
        <p:spPr>
          <a:xfrm rot="10800000">
            <a:off x="2589631"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Triangle 702">
            <a:extLst>
              <a:ext uri="{FF2B5EF4-FFF2-40B4-BE49-F238E27FC236}">
                <a16:creationId xmlns:a16="http://schemas.microsoft.com/office/drawing/2014/main" id="{FDC81B2E-2E30-5B46-9F93-0668DF5974D4}"/>
              </a:ext>
            </a:extLst>
          </p:cNvPr>
          <p:cNvSpPr/>
          <p:nvPr userDrawn="1"/>
        </p:nvSpPr>
        <p:spPr>
          <a:xfrm rot="10800000">
            <a:off x="3435983"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Triangle 703">
            <a:extLst>
              <a:ext uri="{FF2B5EF4-FFF2-40B4-BE49-F238E27FC236}">
                <a16:creationId xmlns:a16="http://schemas.microsoft.com/office/drawing/2014/main" id="{3A71D2B3-8D12-C44A-9258-068179828753}"/>
              </a:ext>
            </a:extLst>
          </p:cNvPr>
          <p:cNvSpPr/>
          <p:nvPr userDrawn="1"/>
        </p:nvSpPr>
        <p:spPr>
          <a:xfrm rot="10800000">
            <a:off x="3865549"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Triangle 704">
            <a:extLst>
              <a:ext uri="{FF2B5EF4-FFF2-40B4-BE49-F238E27FC236}">
                <a16:creationId xmlns:a16="http://schemas.microsoft.com/office/drawing/2014/main" id="{149879CA-CB2E-7B4A-B5A7-1FA7F3EC6332}"/>
              </a:ext>
            </a:extLst>
          </p:cNvPr>
          <p:cNvSpPr/>
          <p:nvPr userDrawn="1"/>
        </p:nvSpPr>
        <p:spPr>
          <a:xfrm>
            <a:off x="3865549"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Triangle 705">
            <a:extLst>
              <a:ext uri="{FF2B5EF4-FFF2-40B4-BE49-F238E27FC236}">
                <a16:creationId xmlns:a16="http://schemas.microsoft.com/office/drawing/2014/main" id="{3FF3A612-1115-C34F-88C2-A4DADBCF2F78}"/>
              </a:ext>
            </a:extLst>
          </p:cNvPr>
          <p:cNvSpPr/>
          <p:nvPr userDrawn="1"/>
        </p:nvSpPr>
        <p:spPr>
          <a:xfrm rot="10800000">
            <a:off x="1741840"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Triangle 706">
            <a:extLst>
              <a:ext uri="{FF2B5EF4-FFF2-40B4-BE49-F238E27FC236}">
                <a16:creationId xmlns:a16="http://schemas.microsoft.com/office/drawing/2014/main" id="{ACDD57F3-506A-7541-9760-5253605BAA87}"/>
              </a:ext>
            </a:extLst>
          </p:cNvPr>
          <p:cNvSpPr/>
          <p:nvPr userDrawn="1"/>
        </p:nvSpPr>
        <p:spPr>
          <a:xfrm rot="10800000">
            <a:off x="1321682"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Triangle 707">
            <a:extLst>
              <a:ext uri="{FF2B5EF4-FFF2-40B4-BE49-F238E27FC236}">
                <a16:creationId xmlns:a16="http://schemas.microsoft.com/office/drawing/2014/main" id="{C90A0844-288F-9640-A16E-9171FEC7B48C}"/>
              </a:ext>
            </a:extLst>
          </p:cNvPr>
          <p:cNvSpPr/>
          <p:nvPr userDrawn="1"/>
        </p:nvSpPr>
        <p:spPr>
          <a:xfrm>
            <a:off x="1321682"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9" name="Triangle 708">
            <a:extLst>
              <a:ext uri="{FF2B5EF4-FFF2-40B4-BE49-F238E27FC236}">
                <a16:creationId xmlns:a16="http://schemas.microsoft.com/office/drawing/2014/main" id="{246989F7-BD47-814A-AB5B-0C181CDD2AB8}"/>
              </a:ext>
            </a:extLst>
          </p:cNvPr>
          <p:cNvSpPr/>
          <p:nvPr userDrawn="1"/>
        </p:nvSpPr>
        <p:spPr>
          <a:xfrm>
            <a:off x="4295878"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0" name="Triangle 709">
            <a:extLst>
              <a:ext uri="{FF2B5EF4-FFF2-40B4-BE49-F238E27FC236}">
                <a16:creationId xmlns:a16="http://schemas.microsoft.com/office/drawing/2014/main" id="{4E913580-3F47-D64F-BB82-7232CFFAFA84}"/>
              </a:ext>
            </a:extLst>
          </p:cNvPr>
          <p:cNvSpPr/>
          <p:nvPr userDrawn="1"/>
        </p:nvSpPr>
        <p:spPr>
          <a:xfrm rot="10800000">
            <a:off x="4303951"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1" name="Triangle 710">
            <a:extLst>
              <a:ext uri="{FF2B5EF4-FFF2-40B4-BE49-F238E27FC236}">
                <a16:creationId xmlns:a16="http://schemas.microsoft.com/office/drawing/2014/main" id="{D3FE9175-77AC-134B-9AE8-A5877C5B9117}"/>
              </a:ext>
            </a:extLst>
          </p:cNvPr>
          <p:cNvSpPr/>
          <p:nvPr userDrawn="1"/>
        </p:nvSpPr>
        <p:spPr>
          <a:xfrm>
            <a:off x="516552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2" name="Triangle 711">
            <a:extLst>
              <a:ext uri="{FF2B5EF4-FFF2-40B4-BE49-F238E27FC236}">
                <a16:creationId xmlns:a16="http://schemas.microsoft.com/office/drawing/2014/main" id="{00F0798C-5CFE-9B47-8C34-AE1986C77608}"/>
              </a:ext>
            </a:extLst>
          </p:cNvPr>
          <p:cNvSpPr/>
          <p:nvPr userDrawn="1"/>
        </p:nvSpPr>
        <p:spPr>
          <a:xfrm>
            <a:off x="6010547"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3" name="Triangle 712">
            <a:extLst>
              <a:ext uri="{FF2B5EF4-FFF2-40B4-BE49-F238E27FC236}">
                <a16:creationId xmlns:a16="http://schemas.microsoft.com/office/drawing/2014/main" id="{4E4467C3-CFCE-EC4C-830A-810BB7B9E786}"/>
              </a:ext>
            </a:extLst>
          </p:cNvPr>
          <p:cNvSpPr/>
          <p:nvPr userDrawn="1"/>
        </p:nvSpPr>
        <p:spPr>
          <a:xfrm>
            <a:off x="6864236"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4" name="Triangle 713">
            <a:extLst>
              <a:ext uri="{FF2B5EF4-FFF2-40B4-BE49-F238E27FC236}">
                <a16:creationId xmlns:a16="http://schemas.microsoft.com/office/drawing/2014/main" id="{B78A8D58-0038-2142-8B70-DAEC05F78F4E}"/>
              </a:ext>
            </a:extLst>
          </p:cNvPr>
          <p:cNvSpPr/>
          <p:nvPr userDrawn="1"/>
        </p:nvSpPr>
        <p:spPr>
          <a:xfrm>
            <a:off x="5590388"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5" name="Triangle 714">
            <a:extLst>
              <a:ext uri="{FF2B5EF4-FFF2-40B4-BE49-F238E27FC236}">
                <a16:creationId xmlns:a16="http://schemas.microsoft.com/office/drawing/2014/main" id="{7EDBDD4C-3E87-184E-821A-58D6401EA390}"/>
              </a:ext>
            </a:extLst>
          </p:cNvPr>
          <p:cNvSpPr/>
          <p:nvPr userDrawn="1"/>
        </p:nvSpPr>
        <p:spPr>
          <a:xfrm>
            <a:off x="6440110"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 name="Triangle 715">
            <a:extLst>
              <a:ext uri="{FF2B5EF4-FFF2-40B4-BE49-F238E27FC236}">
                <a16:creationId xmlns:a16="http://schemas.microsoft.com/office/drawing/2014/main" id="{5C444D39-98D0-E74F-9EE3-EF14F6040CB1}"/>
              </a:ext>
            </a:extLst>
          </p:cNvPr>
          <p:cNvSpPr/>
          <p:nvPr userDrawn="1"/>
        </p:nvSpPr>
        <p:spPr>
          <a:xfrm rot="10800000">
            <a:off x="5590388"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Triangle 716">
            <a:extLst>
              <a:ext uri="{FF2B5EF4-FFF2-40B4-BE49-F238E27FC236}">
                <a16:creationId xmlns:a16="http://schemas.microsoft.com/office/drawing/2014/main" id="{86CF4C18-186F-1D41-835E-E0F1F68DF998}"/>
              </a:ext>
            </a:extLst>
          </p:cNvPr>
          <p:cNvSpPr/>
          <p:nvPr userDrawn="1"/>
        </p:nvSpPr>
        <p:spPr>
          <a:xfrm rot="10800000">
            <a:off x="6440110"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 name="Triangle 717">
            <a:extLst>
              <a:ext uri="{FF2B5EF4-FFF2-40B4-BE49-F238E27FC236}">
                <a16:creationId xmlns:a16="http://schemas.microsoft.com/office/drawing/2014/main" id="{BAC6FDF7-FC29-1448-910C-933F76111D6C}"/>
              </a:ext>
            </a:extLst>
          </p:cNvPr>
          <p:cNvSpPr/>
          <p:nvPr userDrawn="1"/>
        </p:nvSpPr>
        <p:spPr>
          <a:xfrm rot="10800000">
            <a:off x="6010547"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Triangle 718">
            <a:extLst>
              <a:ext uri="{FF2B5EF4-FFF2-40B4-BE49-F238E27FC236}">
                <a16:creationId xmlns:a16="http://schemas.microsoft.com/office/drawing/2014/main" id="{B4D35EFB-DE6A-9647-8057-F0E71489091B}"/>
              </a:ext>
            </a:extLst>
          </p:cNvPr>
          <p:cNvSpPr/>
          <p:nvPr userDrawn="1"/>
        </p:nvSpPr>
        <p:spPr>
          <a:xfrm rot="10800000">
            <a:off x="6856899"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Triangle 719">
            <a:extLst>
              <a:ext uri="{FF2B5EF4-FFF2-40B4-BE49-F238E27FC236}">
                <a16:creationId xmlns:a16="http://schemas.microsoft.com/office/drawing/2014/main" id="{863F6434-B35D-4B4A-81C2-ED709B315EDE}"/>
              </a:ext>
            </a:extLst>
          </p:cNvPr>
          <p:cNvSpPr/>
          <p:nvPr userDrawn="1"/>
        </p:nvSpPr>
        <p:spPr>
          <a:xfrm rot="10800000">
            <a:off x="7286464"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 name="Triangle 720">
            <a:extLst>
              <a:ext uri="{FF2B5EF4-FFF2-40B4-BE49-F238E27FC236}">
                <a16:creationId xmlns:a16="http://schemas.microsoft.com/office/drawing/2014/main" id="{2C1621D2-DAA1-B44F-A980-6BE154ECD26B}"/>
              </a:ext>
            </a:extLst>
          </p:cNvPr>
          <p:cNvSpPr/>
          <p:nvPr userDrawn="1"/>
        </p:nvSpPr>
        <p:spPr>
          <a:xfrm>
            <a:off x="7286464"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 name="Triangle 721">
            <a:extLst>
              <a:ext uri="{FF2B5EF4-FFF2-40B4-BE49-F238E27FC236}">
                <a16:creationId xmlns:a16="http://schemas.microsoft.com/office/drawing/2014/main" id="{3BD3AE16-FF3A-7D49-85B0-4CD6FE71EB22}"/>
              </a:ext>
            </a:extLst>
          </p:cNvPr>
          <p:cNvSpPr/>
          <p:nvPr userDrawn="1"/>
        </p:nvSpPr>
        <p:spPr>
          <a:xfrm rot="10800000">
            <a:off x="5162755"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3" name="Triangle 722">
            <a:extLst>
              <a:ext uri="{FF2B5EF4-FFF2-40B4-BE49-F238E27FC236}">
                <a16:creationId xmlns:a16="http://schemas.microsoft.com/office/drawing/2014/main" id="{177757E4-1A64-9845-9BDD-3D0B365F01CA}"/>
              </a:ext>
            </a:extLst>
          </p:cNvPr>
          <p:cNvSpPr/>
          <p:nvPr userDrawn="1"/>
        </p:nvSpPr>
        <p:spPr>
          <a:xfrm rot="10800000">
            <a:off x="4742597"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4" name="Triangle 723">
            <a:extLst>
              <a:ext uri="{FF2B5EF4-FFF2-40B4-BE49-F238E27FC236}">
                <a16:creationId xmlns:a16="http://schemas.microsoft.com/office/drawing/2014/main" id="{5BA527BE-0C12-FA45-BA39-31517E0895DB}"/>
              </a:ext>
            </a:extLst>
          </p:cNvPr>
          <p:cNvSpPr/>
          <p:nvPr userDrawn="1"/>
        </p:nvSpPr>
        <p:spPr>
          <a:xfrm>
            <a:off x="4742597"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 name="Triangle 724">
            <a:extLst>
              <a:ext uri="{FF2B5EF4-FFF2-40B4-BE49-F238E27FC236}">
                <a16:creationId xmlns:a16="http://schemas.microsoft.com/office/drawing/2014/main" id="{B99B635D-9631-234E-9D0F-56144D8F1423}"/>
              </a:ext>
            </a:extLst>
          </p:cNvPr>
          <p:cNvSpPr/>
          <p:nvPr userDrawn="1"/>
        </p:nvSpPr>
        <p:spPr>
          <a:xfrm>
            <a:off x="7716794"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 name="Triangle 725">
            <a:extLst>
              <a:ext uri="{FF2B5EF4-FFF2-40B4-BE49-F238E27FC236}">
                <a16:creationId xmlns:a16="http://schemas.microsoft.com/office/drawing/2014/main" id="{1EA582A9-B94D-1F4E-A5D8-FC7C6D02D40F}"/>
              </a:ext>
            </a:extLst>
          </p:cNvPr>
          <p:cNvSpPr/>
          <p:nvPr userDrawn="1"/>
        </p:nvSpPr>
        <p:spPr>
          <a:xfrm rot="10800000">
            <a:off x="7724866"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 name="Triangle 726">
            <a:extLst>
              <a:ext uri="{FF2B5EF4-FFF2-40B4-BE49-F238E27FC236}">
                <a16:creationId xmlns:a16="http://schemas.microsoft.com/office/drawing/2014/main" id="{DF929D64-CCF6-E44F-B370-836C78574FD9}"/>
              </a:ext>
            </a:extLst>
          </p:cNvPr>
          <p:cNvSpPr/>
          <p:nvPr userDrawn="1"/>
        </p:nvSpPr>
        <p:spPr>
          <a:xfrm>
            <a:off x="8569281"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8" name="Triangle 727">
            <a:extLst>
              <a:ext uri="{FF2B5EF4-FFF2-40B4-BE49-F238E27FC236}">
                <a16:creationId xmlns:a16="http://schemas.microsoft.com/office/drawing/2014/main" id="{AE8056BB-4386-DE4E-B67C-4DF908F9A976}"/>
              </a:ext>
            </a:extLst>
          </p:cNvPr>
          <p:cNvSpPr/>
          <p:nvPr userDrawn="1"/>
        </p:nvSpPr>
        <p:spPr>
          <a:xfrm>
            <a:off x="9414300"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9" name="Triangle 728">
            <a:extLst>
              <a:ext uri="{FF2B5EF4-FFF2-40B4-BE49-F238E27FC236}">
                <a16:creationId xmlns:a16="http://schemas.microsoft.com/office/drawing/2014/main" id="{43F91A0E-B198-0F46-9069-5397A2EACA55}"/>
              </a:ext>
            </a:extLst>
          </p:cNvPr>
          <p:cNvSpPr/>
          <p:nvPr userDrawn="1"/>
        </p:nvSpPr>
        <p:spPr>
          <a:xfrm>
            <a:off x="10267990" y="474366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0" name="Triangle 729">
            <a:extLst>
              <a:ext uri="{FF2B5EF4-FFF2-40B4-BE49-F238E27FC236}">
                <a16:creationId xmlns:a16="http://schemas.microsoft.com/office/drawing/2014/main" id="{92D1536F-B57B-3842-A7F7-0E62E9714B1B}"/>
              </a:ext>
            </a:extLst>
          </p:cNvPr>
          <p:cNvSpPr/>
          <p:nvPr userDrawn="1"/>
        </p:nvSpPr>
        <p:spPr>
          <a:xfrm>
            <a:off x="8994142"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1" name="Triangle 730">
            <a:extLst>
              <a:ext uri="{FF2B5EF4-FFF2-40B4-BE49-F238E27FC236}">
                <a16:creationId xmlns:a16="http://schemas.microsoft.com/office/drawing/2014/main" id="{C2548D2A-19AC-7341-A577-3E4BB172ECA8}"/>
              </a:ext>
            </a:extLst>
          </p:cNvPr>
          <p:cNvSpPr/>
          <p:nvPr userDrawn="1"/>
        </p:nvSpPr>
        <p:spPr>
          <a:xfrm>
            <a:off x="9843864" y="39704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2" name="Triangle 731">
            <a:extLst>
              <a:ext uri="{FF2B5EF4-FFF2-40B4-BE49-F238E27FC236}">
                <a16:creationId xmlns:a16="http://schemas.microsoft.com/office/drawing/2014/main" id="{FC0AE740-3283-1D48-9ABE-69464788EA43}"/>
              </a:ext>
            </a:extLst>
          </p:cNvPr>
          <p:cNvSpPr/>
          <p:nvPr userDrawn="1"/>
        </p:nvSpPr>
        <p:spPr>
          <a:xfrm rot="10800000">
            <a:off x="8994142"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3" name="Triangle 732">
            <a:extLst>
              <a:ext uri="{FF2B5EF4-FFF2-40B4-BE49-F238E27FC236}">
                <a16:creationId xmlns:a16="http://schemas.microsoft.com/office/drawing/2014/main" id="{7ED2D790-269F-9E46-A0F1-75C15E142C32}"/>
              </a:ext>
            </a:extLst>
          </p:cNvPr>
          <p:cNvSpPr/>
          <p:nvPr userDrawn="1"/>
        </p:nvSpPr>
        <p:spPr>
          <a:xfrm rot="10800000">
            <a:off x="9843864" y="466119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4" name="Triangle 733">
            <a:extLst>
              <a:ext uri="{FF2B5EF4-FFF2-40B4-BE49-F238E27FC236}">
                <a16:creationId xmlns:a16="http://schemas.microsoft.com/office/drawing/2014/main" id="{CE4C2555-3101-D648-8451-117359AE0B51}"/>
              </a:ext>
            </a:extLst>
          </p:cNvPr>
          <p:cNvSpPr/>
          <p:nvPr userDrawn="1"/>
        </p:nvSpPr>
        <p:spPr>
          <a:xfrm rot="10800000">
            <a:off x="9414300" y="388801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5" name="Triangle 734">
            <a:extLst>
              <a:ext uri="{FF2B5EF4-FFF2-40B4-BE49-F238E27FC236}">
                <a16:creationId xmlns:a16="http://schemas.microsoft.com/office/drawing/2014/main" id="{31C0BDD8-82D3-E046-A98B-0618ECAC5315}"/>
              </a:ext>
            </a:extLst>
          </p:cNvPr>
          <p:cNvSpPr/>
          <p:nvPr userDrawn="1"/>
        </p:nvSpPr>
        <p:spPr>
          <a:xfrm rot="10800000">
            <a:off x="10260652" y="3879020"/>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6" name="Triangle 735">
            <a:extLst>
              <a:ext uri="{FF2B5EF4-FFF2-40B4-BE49-F238E27FC236}">
                <a16:creationId xmlns:a16="http://schemas.microsoft.com/office/drawing/2014/main" id="{4950E98F-8767-B94E-82C2-3F62F6147308}"/>
              </a:ext>
            </a:extLst>
          </p:cNvPr>
          <p:cNvSpPr/>
          <p:nvPr userDrawn="1"/>
        </p:nvSpPr>
        <p:spPr>
          <a:xfrm rot="10800000">
            <a:off x="10690218" y="46521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 name="Triangle 736">
            <a:extLst>
              <a:ext uri="{FF2B5EF4-FFF2-40B4-BE49-F238E27FC236}">
                <a16:creationId xmlns:a16="http://schemas.microsoft.com/office/drawing/2014/main" id="{4B4A3615-D7D4-0A43-A54D-3F231B7E4A48}"/>
              </a:ext>
            </a:extLst>
          </p:cNvPr>
          <p:cNvSpPr/>
          <p:nvPr userDrawn="1"/>
        </p:nvSpPr>
        <p:spPr>
          <a:xfrm>
            <a:off x="10690218" y="396149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 name="Triangle 737">
            <a:extLst>
              <a:ext uri="{FF2B5EF4-FFF2-40B4-BE49-F238E27FC236}">
                <a16:creationId xmlns:a16="http://schemas.microsoft.com/office/drawing/2014/main" id="{D5259B56-8458-BF43-B82C-29F3775886B9}"/>
              </a:ext>
            </a:extLst>
          </p:cNvPr>
          <p:cNvSpPr/>
          <p:nvPr userDrawn="1"/>
        </p:nvSpPr>
        <p:spPr>
          <a:xfrm rot="10800000">
            <a:off x="8566509" y="388077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9" name="Triangle 738">
            <a:extLst>
              <a:ext uri="{FF2B5EF4-FFF2-40B4-BE49-F238E27FC236}">
                <a16:creationId xmlns:a16="http://schemas.microsoft.com/office/drawing/2014/main" id="{B4A7C6E1-74BB-3742-AFEF-0E19F440F1F7}"/>
              </a:ext>
            </a:extLst>
          </p:cNvPr>
          <p:cNvSpPr/>
          <p:nvPr userDrawn="1"/>
        </p:nvSpPr>
        <p:spPr>
          <a:xfrm rot="10800000">
            <a:off x="8146351"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0" name="Triangle 739">
            <a:extLst>
              <a:ext uri="{FF2B5EF4-FFF2-40B4-BE49-F238E27FC236}">
                <a16:creationId xmlns:a16="http://schemas.microsoft.com/office/drawing/2014/main" id="{BCB9777D-E1F8-7B43-A4F4-A9A7AF196109}"/>
              </a:ext>
            </a:extLst>
          </p:cNvPr>
          <p:cNvSpPr/>
          <p:nvPr userDrawn="1"/>
        </p:nvSpPr>
        <p:spPr>
          <a:xfrm>
            <a:off x="8146351"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1" name="Triangle 740">
            <a:extLst>
              <a:ext uri="{FF2B5EF4-FFF2-40B4-BE49-F238E27FC236}">
                <a16:creationId xmlns:a16="http://schemas.microsoft.com/office/drawing/2014/main" id="{55BF2C7A-CE83-6E46-94B1-4E25D66768E7}"/>
              </a:ext>
            </a:extLst>
          </p:cNvPr>
          <p:cNvSpPr/>
          <p:nvPr userDrawn="1"/>
        </p:nvSpPr>
        <p:spPr>
          <a:xfrm>
            <a:off x="11120547" y="474089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2" name="Triangle 741">
            <a:extLst>
              <a:ext uri="{FF2B5EF4-FFF2-40B4-BE49-F238E27FC236}">
                <a16:creationId xmlns:a16="http://schemas.microsoft.com/office/drawing/2014/main" id="{3F93484C-9F13-B344-AC2D-38FD13020D1E}"/>
              </a:ext>
            </a:extLst>
          </p:cNvPr>
          <p:cNvSpPr/>
          <p:nvPr userDrawn="1"/>
        </p:nvSpPr>
        <p:spPr>
          <a:xfrm rot="10800000">
            <a:off x="11128620" y="3885247"/>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3" name="Triangle 742">
            <a:extLst>
              <a:ext uri="{FF2B5EF4-FFF2-40B4-BE49-F238E27FC236}">
                <a16:creationId xmlns:a16="http://schemas.microsoft.com/office/drawing/2014/main" id="{FB6F68F1-1C47-5C43-98E3-2A84E0A3C53C}"/>
              </a:ext>
            </a:extLst>
          </p:cNvPr>
          <p:cNvSpPr/>
          <p:nvPr userDrawn="1"/>
        </p:nvSpPr>
        <p:spPr>
          <a:xfrm rot="10800000">
            <a:off x="11550104" y="465395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4" name="Triangle 743">
            <a:extLst>
              <a:ext uri="{FF2B5EF4-FFF2-40B4-BE49-F238E27FC236}">
                <a16:creationId xmlns:a16="http://schemas.microsoft.com/office/drawing/2014/main" id="{352DBA75-69F6-E243-937C-94D3E7F21383}"/>
              </a:ext>
            </a:extLst>
          </p:cNvPr>
          <p:cNvSpPr/>
          <p:nvPr userDrawn="1"/>
        </p:nvSpPr>
        <p:spPr>
          <a:xfrm>
            <a:off x="11550104" y="396324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Triangle 744">
            <a:extLst>
              <a:ext uri="{FF2B5EF4-FFF2-40B4-BE49-F238E27FC236}">
                <a16:creationId xmlns:a16="http://schemas.microsoft.com/office/drawing/2014/main" id="{BE9B0239-5C92-A946-9BB6-C8529DABC0AF}"/>
              </a:ext>
            </a:extLst>
          </p:cNvPr>
          <p:cNvSpPr/>
          <p:nvPr userDrawn="1"/>
        </p:nvSpPr>
        <p:spPr>
          <a:xfrm>
            <a:off x="516552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Triangle 745">
            <a:extLst>
              <a:ext uri="{FF2B5EF4-FFF2-40B4-BE49-F238E27FC236}">
                <a16:creationId xmlns:a16="http://schemas.microsoft.com/office/drawing/2014/main" id="{8C8C8DC9-A944-1E4A-84A0-54A5E96671FC}"/>
              </a:ext>
            </a:extLst>
          </p:cNvPr>
          <p:cNvSpPr/>
          <p:nvPr userDrawn="1"/>
        </p:nvSpPr>
        <p:spPr>
          <a:xfrm>
            <a:off x="6010547"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Triangle 746">
            <a:extLst>
              <a:ext uri="{FF2B5EF4-FFF2-40B4-BE49-F238E27FC236}">
                <a16:creationId xmlns:a16="http://schemas.microsoft.com/office/drawing/2014/main" id="{56B547B8-CAD3-5A44-9CD6-21C65DB583CB}"/>
              </a:ext>
            </a:extLst>
          </p:cNvPr>
          <p:cNvSpPr/>
          <p:nvPr userDrawn="1"/>
        </p:nvSpPr>
        <p:spPr>
          <a:xfrm>
            <a:off x="6864236"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8" name="Triangle 747">
            <a:extLst>
              <a:ext uri="{FF2B5EF4-FFF2-40B4-BE49-F238E27FC236}">
                <a16:creationId xmlns:a16="http://schemas.microsoft.com/office/drawing/2014/main" id="{D15F2349-158B-8B42-B93F-E05E9986C676}"/>
              </a:ext>
            </a:extLst>
          </p:cNvPr>
          <p:cNvSpPr/>
          <p:nvPr userDrawn="1"/>
        </p:nvSpPr>
        <p:spPr>
          <a:xfrm>
            <a:off x="5590388"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Triangle 748">
            <a:extLst>
              <a:ext uri="{FF2B5EF4-FFF2-40B4-BE49-F238E27FC236}">
                <a16:creationId xmlns:a16="http://schemas.microsoft.com/office/drawing/2014/main" id="{5BADD077-3C57-1D4F-B131-5FC6E27BDB58}"/>
              </a:ext>
            </a:extLst>
          </p:cNvPr>
          <p:cNvSpPr/>
          <p:nvPr userDrawn="1"/>
        </p:nvSpPr>
        <p:spPr>
          <a:xfrm>
            <a:off x="6440110"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Triangle 749">
            <a:extLst>
              <a:ext uri="{FF2B5EF4-FFF2-40B4-BE49-F238E27FC236}">
                <a16:creationId xmlns:a16="http://schemas.microsoft.com/office/drawing/2014/main" id="{23379D77-7775-4C48-8925-1EE2FDF405F6}"/>
              </a:ext>
            </a:extLst>
          </p:cNvPr>
          <p:cNvSpPr/>
          <p:nvPr userDrawn="1"/>
        </p:nvSpPr>
        <p:spPr>
          <a:xfrm rot="10800000">
            <a:off x="5590388"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1" name="Triangle 750">
            <a:extLst>
              <a:ext uri="{FF2B5EF4-FFF2-40B4-BE49-F238E27FC236}">
                <a16:creationId xmlns:a16="http://schemas.microsoft.com/office/drawing/2014/main" id="{C79CF9C7-00CF-7643-A707-A35F88AD1DD5}"/>
              </a:ext>
            </a:extLst>
          </p:cNvPr>
          <p:cNvSpPr/>
          <p:nvPr userDrawn="1"/>
        </p:nvSpPr>
        <p:spPr>
          <a:xfrm rot="10800000">
            <a:off x="6440110"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2" name="Triangle 751">
            <a:extLst>
              <a:ext uri="{FF2B5EF4-FFF2-40B4-BE49-F238E27FC236}">
                <a16:creationId xmlns:a16="http://schemas.microsoft.com/office/drawing/2014/main" id="{27BABA7E-9697-6D4D-89F2-29EF3A104986}"/>
              </a:ext>
            </a:extLst>
          </p:cNvPr>
          <p:cNvSpPr/>
          <p:nvPr userDrawn="1"/>
        </p:nvSpPr>
        <p:spPr>
          <a:xfrm rot="10800000">
            <a:off x="6010547"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3" name="Triangle 752">
            <a:extLst>
              <a:ext uri="{FF2B5EF4-FFF2-40B4-BE49-F238E27FC236}">
                <a16:creationId xmlns:a16="http://schemas.microsoft.com/office/drawing/2014/main" id="{4C2A8CB0-AD21-244E-864E-6ED301730828}"/>
              </a:ext>
            </a:extLst>
          </p:cNvPr>
          <p:cNvSpPr/>
          <p:nvPr userDrawn="1"/>
        </p:nvSpPr>
        <p:spPr>
          <a:xfrm rot="10800000">
            <a:off x="6856899"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4" name="Triangle 753">
            <a:extLst>
              <a:ext uri="{FF2B5EF4-FFF2-40B4-BE49-F238E27FC236}">
                <a16:creationId xmlns:a16="http://schemas.microsoft.com/office/drawing/2014/main" id="{F7EFD940-DB79-714B-A3FF-BF80D7650268}"/>
              </a:ext>
            </a:extLst>
          </p:cNvPr>
          <p:cNvSpPr/>
          <p:nvPr userDrawn="1"/>
        </p:nvSpPr>
        <p:spPr>
          <a:xfrm rot="10800000">
            <a:off x="7286464"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Triangle 754">
            <a:extLst>
              <a:ext uri="{FF2B5EF4-FFF2-40B4-BE49-F238E27FC236}">
                <a16:creationId xmlns:a16="http://schemas.microsoft.com/office/drawing/2014/main" id="{354ACF47-1DF1-8C46-8A04-F90BB204DA0B}"/>
              </a:ext>
            </a:extLst>
          </p:cNvPr>
          <p:cNvSpPr/>
          <p:nvPr userDrawn="1"/>
        </p:nvSpPr>
        <p:spPr>
          <a:xfrm>
            <a:off x="7286464"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6" name="Triangle 755">
            <a:extLst>
              <a:ext uri="{FF2B5EF4-FFF2-40B4-BE49-F238E27FC236}">
                <a16:creationId xmlns:a16="http://schemas.microsoft.com/office/drawing/2014/main" id="{9FBD6F4C-F245-9A4C-921A-7E30B4D0025C}"/>
              </a:ext>
            </a:extLst>
          </p:cNvPr>
          <p:cNvSpPr/>
          <p:nvPr userDrawn="1"/>
        </p:nvSpPr>
        <p:spPr>
          <a:xfrm rot="10800000">
            <a:off x="5162755"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 name="Triangle 756">
            <a:extLst>
              <a:ext uri="{FF2B5EF4-FFF2-40B4-BE49-F238E27FC236}">
                <a16:creationId xmlns:a16="http://schemas.microsoft.com/office/drawing/2014/main" id="{6EDD51B1-62F2-3C48-AFAA-6DC3ADAF462F}"/>
              </a:ext>
            </a:extLst>
          </p:cNvPr>
          <p:cNvSpPr/>
          <p:nvPr userDrawn="1"/>
        </p:nvSpPr>
        <p:spPr>
          <a:xfrm rot="10800000">
            <a:off x="4742597"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8" name="Triangle 757">
            <a:extLst>
              <a:ext uri="{FF2B5EF4-FFF2-40B4-BE49-F238E27FC236}">
                <a16:creationId xmlns:a16="http://schemas.microsoft.com/office/drawing/2014/main" id="{8AC73FD1-A616-FD4D-ADCA-1711668C9755}"/>
              </a:ext>
            </a:extLst>
          </p:cNvPr>
          <p:cNvSpPr/>
          <p:nvPr userDrawn="1"/>
        </p:nvSpPr>
        <p:spPr>
          <a:xfrm>
            <a:off x="4742597"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9" name="Triangle 758">
            <a:extLst>
              <a:ext uri="{FF2B5EF4-FFF2-40B4-BE49-F238E27FC236}">
                <a16:creationId xmlns:a16="http://schemas.microsoft.com/office/drawing/2014/main" id="{C26A60F1-F53D-3643-9054-D6CFB5FF8E0F}"/>
              </a:ext>
            </a:extLst>
          </p:cNvPr>
          <p:cNvSpPr/>
          <p:nvPr userDrawn="1"/>
        </p:nvSpPr>
        <p:spPr>
          <a:xfrm>
            <a:off x="7716794"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0" name="Triangle 759">
            <a:extLst>
              <a:ext uri="{FF2B5EF4-FFF2-40B4-BE49-F238E27FC236}">
                <a16:creationId xmlns:a16="http://schemas.microsoft.com/office/drawing/2014/main" id="{5E73E1DD-E126-EA45-93DF-819E9925D52F}"/>
              </a:ext>
            </a:extLst>
          </p:cNvPr>
          <p:cNvSpPr/>
          <p:nvPr userDrawn="1"/>
        </p:nvSpPr>
        <p:spPr>
          <a:xfrm rot="10800000">
            <a:off x="7724866"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1" name="Triangle 760">
            <a:extLst>
              <a:ext uri="{FF2B5EF4-FFF2-40B4-BE49-F238E27FC236}">
                <a16:creationId xmlns:a16="http://schemas.microsoft.com/office/drawing/2014/main" id="{DE73D152-83C4-B24B-92EB-0F63BC81961B}"/>
              </a:ext>
            </a:extLst>
          </p:cNvPr>
          <p:cNvSpPr/>
          <p:nvPr userDrawn="1"/>
        </p:nvSpPr>
        <p:spPr>
          <a:xfrm>
            <a:off x="8569281"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2" name="Triangle 761">
            <a:extLst>
              <a:ext uri="{FF2B5EF4-FFF2-40B4-BE49-F238E27FC236}">
                <a16:creationId xmlns:a16="http://schemas.microsoft.com/office/drawing/2014/main" id="{C84224B8-955D-F843-83DA-7C6CFFEC859C}"/>
              </a:ext>
            </a:extLst>
          </p:cNvPr>
          <p:cNvSpPr/>
          <p:nvPr userDrawn="1"/>
        </p:nvSpPr>
        <p:spPr>
          <a:xfrm>
            <a:off x="9414300"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3" name="Triangle 762">
            <a:extLst>
              <a:ext uri="{FF2B5EF4-FFF2-40B4-BE49-F238E27FC236}">
                <a16:creationId xmlns:a16="http://schemas.microsoft.com/office/drawing/2014/main" id="{E388C0D1-921E-B34B-9022-777A8428744B}"/>
              </a:ext>
            </a:extLst>
          </p:cNvPr>
          <p:cNvSpPr/>
          <p:nvPr userDrawn="1"/>
        </p:nvSpPr>
        <p:spPr>
          <a:xfrm>
            <a:off x="10267990" y="629277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4" name="Triangle 763">
            <a:extLst>
              <a:ext uri="{FF2B5EF4-FFF2-40B4-BE49-F238E27FC236}">
                <a16:creationId xmlns:a16="http://schemas.microsoft.com/office/drawing/2014/main" id="{725767E5-3192-8D4C-A6C8-B7BCF1A65F13}"/>
              </a:ext>
            </a:extLst>
          </p:cNvPr>
          <p:cNvSpPr/>
          <p:nvPr userDrawn="1"/>
        </p:nvSpPr>
        <p:spPr>
          <a:xfrm>
            <a:off x="8994142"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5" name="Triangle 764">
            <a:extLst>
              <a:ext uri="{FF2B5EF4-FFF2-40B4-BE49-F238E27FC236}">
                <a16:creationId xmlns:a16="http://schemas.microsoft.com/office/drawing/2014/main" id="{3E0515CA-BA68-8348-8AFB-10CF83FFC7FA}"/>
              </a:ext>
            </a:extLst>
          </p:cNvPr>
          <p:cNvSpPr/>
          <p:nvPr userDrawn="1"/>
        </p:nvSpPr>
        <p:spPr>
          <a:xfrm>
            <a:off x="9843864" y="5519595"/>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 name="Triangle 765">
            <a:extLst>
              <a:ext uri="{FF2B5EF4-FFF2-40B4-BE49-F238E27FC236}">
                <a16:creationId xmlns:a16="http://schemas.microsoft.com/office/drawing/2014/main" id="{FCB44DBF-C865-094A-AE9A-FD08847A8E46}"/>
              </a:ext>
            </a:extLst>
          </p:cNvPr>
          <p:cNvSpPr/>
          <p:nvPr userDrawn="1"/>
        </p:nvSpPr>
        <p:spPr>
          <a:xfrm rot="10800000">
            <a:off x="8994142"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Triangle 766">
            <a:extLst>
              <a:ext uri="{FF2B5EF4-FFF2-40B4-BE49-F238E27FC236}">
                <a16:creationId xmlns:a16="http://schemas.microsoft.com/office/drawing/2014/main" id="{19E540E8-7FCA-714C-ADF6-8C10949312DD}"/>
              </a:ext>
            </a:extLst>
          </p:cNvPr>
          <p:cNvSpPr/>
          <p:nvPr userDrawn="1"/>
        </p:nvSpPr>
        <p:spPr>
          <a:xfrm rot="10800000">
            <a:off x="9843864" y="621030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8" name="Triangle 767">
            <a:extLst>
              <a:ext uri="{FF2B5EF4-FFF2-40B4-BE49-F238E27FC236}">
                <a16:creationId xmlns:a16="http://schemas.microsoft.com/office/drawing/2014/main" id="{E092D987-7437-1C4E-90EF-2815ACFC5A4C}"/>
              </a:ext>
            </a:extLst>
          </p:cNvPr>
          <p:cNvSpPr/>
          <p:nvPr userDrawn="1"/>
        </p:nvSpPr>
        <p:spPr>
          <a:xfrm rot="10800000">
            <a:off x="9414300" y="543712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9" name="Triangle 768">
            <a:extLst>
              <a:ext uri="{FF2B5EF4-FFF2-40B4-BE49-F238E27FC236}">
                <a16:creationId xmlns:a16="http://schemas.microsoft.com/office/drawing/2014/main" id="{744262DA-893A-6347-A6D1-F49B867F280E}"/>
              </a:ext>
            </a:extLst>
          </p:cNvPr>
          <p:cNvSpPr/>
          <p:nvPr userDrawn="1"/>
        </p:nvSpPr>
        <p:spPr>
          <a:xfrm rot="10800000">
            <a:off x="10260652" y="542813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0" name="Triangle 769">
            <a:extLst>
              <a:ext uri="{FF2B5EF4-FFF2-40B4-BE49-F238E27FC236}">
                <a16:creationId xmlns:a16="http://schemas.microsoft.com/office/drawing/2014/main" id="{92BB91E4-FA85-8747-925E-1C0432D52EF4}"/>
              </a:ext>
            </a:extLst>
          </p:cNvPr>
          <p:cNvSpPr/>
          <p:nvPr userDrawn="1"/>
        </p:nvSpPr>
        <p:spPr>
          <a:xfrm rot="10800000">
            <a:off x="10690218" y="62013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1" name="Triangle 770">
            <a:extLst>
              <a:ext uri="{FF2B5EF4-FFF2-40B4-BE49-F238E27FC236}">
                <a16:creationId xmlns:a16="http://schemas.microsoft.com/office/drawing/2014/main" id="{6335F5C9-AFC9-0F40-8BC0-2B8A1D5D5234}"/>
              </a:ext>
            </a:extLst>
          </p:cNvPr>
          <p:cNvSpPr/>
          <p:nvPr userDrawn="1"/>
        </p:nvSpPr>
        <p:spPr>
          <a:xfrm>
            <a:off x="10690218" y="551060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2" name="Triangle 771">
            <a:extLst>
              <a:ext uri="{FF2B5EF4-FFF2-40B4-BE49-F238E27FC236}">
                <a16:creationId xmlns:a16="http://schemas.microsoft.com/office/drawing/2014/main" id="{044BBEC4-5367-1F4D-B709-676781DC0E0C}"/>
              </a:ext>
            </a:extLst>
          </p:cNvPr>
          <p:cNvSpPr/>
          <p:nvPr userDrawn="1"/>
        </p:nvSpPr>
        <p:spPr>
          <a:xfrm rot="10800000">
            <a:off x="8566509" y="542988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3" name="Triangle 772">
            <a:extLst>
              <a:ext uri="{FF2B5EF4-FFF2-40B4-BE49-F238E27FC236}">
                <a16:creationId xmlns:a16="http://schemas.microsoft.com/office/drawing/2014/main" id="{205FDBF3-A7B4-F048-B19C-C6846F499735}"/>
              </a:ext>
            </a:extLst>
          </p:cNvPr>
          <p:cNvSpPr/>
          <p:nvPr userDrawn="1"/>
        </p:nvSpPr>
        <p:spPr>
          <a:xfrm rot="10800000">
            <a:off x="8146351"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4" name="Triangle 773">
            <a:extLst>
              <a:ext uri="{FF2B5EF4-FFF2-40B4-BE49-F238E27FC236}">
                <a16:creationId xmlns:a16="http://schemas.microsoft.com/office/drawing/2014/main" id="{6D537506-789C-C047-9638-83DA58579D11}"/>
              </a:ext>
            </a:extLst>
          </p:cNvPr>
          <p:cNvSpPr/>
          <p:nvPr userDrawn="1"/>
        </p:nvSpPr>
        <p:spPr>
          <a:xfrm>
            <a:off x="8146351"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5" name="Triangle 774">
            <a:extLst>
              <a:ext uri="{FF2B5EF4-FFF2-40B4-BE49-F238E27FC236}">
                <a16:creationId xmlns:a16="http://schemas.microsoft.com/office/drawing/2014/main" id="{AC53AE92-3155-C144-A93E-AF214CB9C062}"/>
              </a:ext>
            </a:extLst>
          </p:cNvPr>
          <p:cNvSpPr/>
          <p:nvPr userDrawn="1"/>
        </p:nvSpPr>
        <p:spPr>
          <a:xfrm>
            <a:off x="11120547" y="6290011"/>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6" name="Triangle 775">
            <a:extLst>
              <a:ext uri="{FF2B5EF4-FFF2-40B4-BE49-F238E27FC236}">
                <a16:creationId xmlns:a16="http://schemas.microsoft.com/office/drawing/2014/main" id="{C079FE8D-A6C3-5843-BACB-CADB3214FD56}"/>
              </a:ext>
            </a:extLst>
          </p:cNvPr>
          <p:cNvSpPr/>
          <p:nvPr userDrawn="1"/>
        </p:nvSpPr>
        <p:spPr>
          <a:xfrm rot="10800000">
            <a:off x="11128620" y="5434359"/>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7" name="Triangle 776">
            <a:extLst>
              <a:ext uri="{FF2B5EF4-FFF2-40B4-BE49-F238E27FC236}">
                <a16:creationId xmlns:a16="http://schemas.microsoft.com/office/drawing/2014/main" id="{BA9D5275-19AE-1F47-9C22-70A056B73968}"/>
              </a:ext>
            </a:extLst>
          </p:cNvPr>
          <p:cNvSpPr/>
          <p:nvPr userDrawn="1"/>
        </p:nvSpPr>
        <p:spPr>
          <a:xfrm rot="10800000">
            <a:off x="11550104" y="6203062"/>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Triangle 777">
            <a:extLst>
              <a:ext uri="{FF2B5EF4-FFF2-40B4-BE49-F238E27FC236}">
                <a16:creationId xmlns:a16="http://schemas.microsoft.com/office/drawing/2014/main" id="{42BC7AA5-60DD-3D48-A36A-0EC2BB2C45DF}"/>
              </a:ext>
            </a:extLst>
          </p:cNvPr>
          <p:cNvSpPr/>
          <p:nvPr userDrawn="1"/>
        </p:nvSpPr>
        <p:spPr>
          <a:xfrm>
            <a:off x="11550104" y="5512356"/>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Triangle 778">
            <a:extLst>
              <a:ext uri="{FF2B5EF4-FFF2-40B4-BE49-F238E27FC236}">
                <a16:creationId xmlns:a16="http://schemas.microsoft.com/office/drawing/2014/main" id="{FDC4A40E-1710-4B4A-81FB-C18B4962144C}"/>
              </a:ext>
            </a:extLst>
          </p:cNvPr>
          <p:cNvSpPr/>
          <p:nvPr userDrawn="1"/>
        </p:nvSpPr>
        <p:spPr>
          <a:xfrm rot="10800000">
            <a:off x="901182" y="774613"/>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2" name="Group 781">
            <a:extLst>
              <a:ext uri="{FF2B5EF4-FFF2-40B4-BE49-F238E27FC236}">
                <a16:creationId xmlns:a16="http://schemas.microsoft.com/office/drawing/2014/main" id="{1A92B533-7E6C-FC4D-ACC1-4AB1F28AADE5}"/>
              </a:ext>
            </a:extLst>
          </p:cNvPr>
          <p:cNvGrpSpPr/>
          <p:nvPr userDrawn="1"/>
        </p:nvGrpSpPr>
        <p:grpSpPr>
          <a:xfrm>
            <a:off x="7461957" y="5449991"/>
            <a:ext cx="4361927" cy="1101845"/>
            <a:chOff x="7405436" y="5388735"/>
            <a:chExt cx="4361927" cy="1101845"/>
          </a:xfrm>
        </p:grpSpPr>
        <p:pic>
          <p:nvPicPr>
            <p:cNvPr id="783" name="Picture 782">
              <a:extLst>
                <a:ext uri="{FF2B5EF4-FFF2-40B4-BE49-F238E27FC236}">
                  <a16:creationId xmlns:a16="http://schemas.microsoft.com/office/drawing/2014/main" id="{333E0CD9-5D20-F440-BF92-AA6DB02939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733" y="5498075"/>
              <a:ext cx="754827" cy="660290"/>
            </a:xfrm>
            <a:prstGeom prst="rect">
              <a:avLst/>
            </a:prstGeom>
          </p:spPr>
        </p:pic>
        <p:pic>
          <p:nvPicPr>
            <p:cNvPr id="784" name="Picture 783">
              <a:extLst>
                <a:ext uri="{FF2B5EF4-FFF2-40B4-BE49-F238E27FC236}">
                  <a16:creationId xmlns:a16="http://schemas.microsoft.com/office/drawing/2014/main" id="{16F79286-98F0-254C-BC7D-47141F67AF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149" y="5599381"/>
              <a:ext cx="1629214" cy="682151"/>
            </a:xfrm>
            <a:prstGeom prst="rect">
              <a:avLst/>
            </a:prstGeom>
          </p:spPr>
        </p:pic>
        <p:sp>
          <p:nvSpPr>
            <p:cNvPr id="785" name="TextBox 784">
              <a:extLst>
                <a:ext uri="{FF2B5EF4-FFF2-40B4-BE49-F238E27FC236}">
                  <a16:creationId xmlns:a16="http://schemas.microsoft.com/office/drawing/2014/main" id="{7AEE8214-D86F-8143-8B31-90CCFB271FF2}"/>
                </a:ext>
              </a:extLst>
            </p:cNvPr>
            <p:cNvSpPr txBox="1"/>
            <p:nvPr/>
          </p:nvSpPr>
          <p:spPr>
            <a:xfrm>
              <a:off x="7405436" y="6235654"/>
              <a:ext cx="2002471" cy="246221"/>
            </a:xfrm>
            <a:prstGeom prst="rect">
              <a:avLst/>
            </a:prstGeom>
            <a:noFill/>
          </p:spPr>
          <p:txBody>
            <a:bodyPr wrap="none" rtlCol="0">
              <a:spAutoFit/>
            </a:bodyPr>
            <a:lstStyle/>
            <a:p>
              <a:r>
                <a:rPr lang="en-US" sz="1000" b="1" spc="600" dirty="0">
                  <a:latin typeface="Assistant" pitchFamily="2" charset="-79"/>
                  <a:cs typeface="Assistant" pitchFamily="2" charset="-79"/>
                </a:rPr>
                <a:t>ARRIVALIST</a:t>
              </a:r>
              <a:r>
                <a:rPr lang="en-US" sz="1000" b="1" spc="600" dirty="0">
                  <a:solidFill>
                    <a:schemeClr val="tx2"/>
                  </a:solidFill>
                  <a:latin typeface="Assistant" pitchFamily="2" charset="-79"/>
                  <a:cs typeface="Assistant" pitchFamily="2" charset="-79"/>
                </a:rPr>
                <a:t> </a:t>
              </a:r>
              <a:r>
                <a:rPr lang="en-US" sz="1000" b="1" spc="600" dirty="0">
                  <a:solidFill>
                    <a:schemeClr val="accent1"/>
                  </a:solidFill>
                  <a:latin typeface="Assistant" pitchFamily="2" charset="-79"/>
                  <a:cs typeface="Assistant" pitchFamily="2" charset="-79"/>
                </a:rPr>
                <a:t>A4</a:t>
              </a:r>
            </a:p>
          </p:txBody>
        </p:sp>
        <p:cxnSp>
          <p:nvCxnSpPr>
            <p:cNvPr id="786" name="Straight Connector 785">
              <a:extLst>
                <a:ext uri="{FF2B5EF4-FFF2-40B4-BE49-F238E27FC236}">
                  <a16:creationId xmlns:a16="http://schemas.microsoft.com/office/drawing/2014/main" id="{4CD1D8EA-128D-494A-8C8A-E0E337B64AFA}"/>
                </a:ext>
              </a:extLst>
            </p:cNvPr>
            <p:cNvCxnSpPr>
              <a:cxnSpLocks/>
            </p:cNvCxnSpPr>
            <p:nvPr/>
          </p:nvCxnSpPr>
          <p:spPr>
            <a:xfrm flipV="1">
              <a:off x="9653285" y="5388735"/>
              <a:ext cx="1" cy="110184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87" name="Triangle 786">
            <a:extLst>
              <a:ext uri="{FF2B5EF4-FFF2-40B4-BE49-F238E27FC236}">
                <a16:creationId xmlns:a16="http://schemas.microsoft.com/office/drawing/2014/main" id="{3D838CDB-8BF9-E04F-A788-A6E73378D2C4}"/>
              </a:ext>
            </a:extLst>
          </p:cNvPr>
          <p:cNvSpPr/>
          <p:nvPr userDrawn="1"/>
        </p:nvSpPr>
        <p:spPr>
          <a:xfrm>
            <a:off x="2589088" y="91464"/>
            <a:ext cx="605058" cy="540841"/>
          </a:xfrm>
          <a:prstGeom prst="triangle">
            <a:avLst/>
          </a:prstGeom>
          <a:noFill/>
          <a:ln w="79375">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TextBox 788">
            <a:extLst>
              <a:ext uri="{FF2B5EF4-FFF2-40B4-BE49-F238E27FC236}">
                <a16:creationId xmlns:a16="http://schemas.microsoft.com/office/drawing/2014/main" id="{FF9943A2-4320-9F4F-975F-6865C42AD16A}"/>
              </a:ext>
            </a:extLst>
          </p:cNvPr>
          <p:cNvSpPr txBox="1"/>
          <p:nvPr userDrawn="1"/>
        </p:nvSpPr>
        <p:spPr>
          <a:xfrm>
            <a:off x="953460" y="5002233"/>
            <a:ext cx="2911841" cy="307777"/>
          </a:xfrm>
          <a:prstGeom prst="rect">
            <a:avLst/>
          </a:prstGeom>
          <a:noFill/>
        </p:spPr>
        <p:txBody>
          <a:bodyPr wrap="square" rtlCol="0">
            <a:spAutoFit/>
          </a:bodyPr>
          <a:lstStyle/>
          <a:p>
            <a:r>
              <a:rPr lang="en-US" sz="1400" b="0" i="0" dirty="0">
                <a:latin typeface="Assistant Light" pitchFamily="2" charset="-79"/>
                <a:cs typeface="Assistant Light" pitchFamily="2" charset="-79"/>
              </a:rPr>
              <a:t>Contact</a:t>
            </a:r>
          </a:p>
        </p:txBody>
      </p:sp>
      <p:sp>
        <p:nvSpPr>
          <p:cNvPr id="790" name="Rectangle 789">
            <a:extLst>
              <a:ext uri="{FF2B5EF4-FFF2-40B4-BE49-F238E27FC236}">
                <a16:creationId xmlns:a16="http://schemas.microsoft.com/office/drawing/2014/main" id="{3463FF71-4666-1148-9C11-328EFEBA1236}"/>
              </a:ext>
            </a:extLst>
          </p:cNvPr>
          <p:cNvSpPr/>
          <p:nvPr userDrawn="1"/>
        </p:nvSpPr>
        <p:spPr>
          <a:xfrm>
            <a:off x="975276" y="6134216"/>
            <a:ext cx="2460706" cy="369332"/>
          </a:xfrm>
          <a:prstGeom prst="rect">
            <a:avLst/>
          </a:prstGeom>
        </p:spPr>
        <p:txBody>
          <a:bodyPr wrap="square">
            <a:spAutoFit/>
          </a:bodyPr>
          <a:lstStyle/>
          <a:p>
            <a:r>
              <a:rPr lang="en-US" sz="1800" dirty="0">
                <a:latin typeface="Assistant" pitchFamily="2" charset="-79"/>
                <a:cs typeface="Assistant" pitchFamily="2" charset="-79"/>
              </a:rPr>
              <a:t>www.arrivalist.com</a:t>
            </a:r>
            <a:endParaRPr lang="en-US" sz="3200" dirty="0">
              <a:latin typeface="Assistant" pitchFamily="2" charset="-79"/>
              <a:cs typeface="Assistant" pitchFamily="2" charset="-79"/>
            </a:endParaRPr>
          </a:p>
        </p:txBody>
      </p:sp>
      <p:sp>
        <p:nvSpPr>
          <p:cNvPr id="791" name="TextBox 790">
            <a:extLst>
              <a:ext uri="{FF2B5EF4-FFF2-40B4-BE49-F238E27FC236}">
                <a16:creationId xmlns:a16="http://schemas.microsoft.com/office/drawing/2014/main" id="{C1516399-A3DE-AD46-885C-2056CBB927E1}"/>
              </a:ext>
            </a:extLst>
          </p:cNvPr>
          <p:cNvSpPr txBox="1"/>
          <p:nvPr userDrawn="1"/>
        </p:nvSpPr>
        <p:spPr>
          <a:xfrm>
            <a:off x="953460" y="2051174"/>
            <a:ext cx="2084225" cy="584775"/>
          </a:xfrm>
          <a:prstGeom prst="rect">
            <a:avLst/>
          </a:prstGeom>
          <a:noFill/>
        </p:spPr>
        <p:txBody>
          <a:bodyPr wrap="none" rtlCol="0">
            <a:spAutoFit/>
          </a:bodyPr>
          <a:lstStyle/>
          <a:p>
            <a:r>
              <a:rPr lang="en-US" sz="3200" b="1" dirty="0">
                <a:latin typeface="Assistant ExtraLight" pitchFamily="2" charset="-79"/>
                <a:cs typeface="Assistant ExtraLight" pitchFamily="2" charset="-79"/>
              </a:rPr>
              <a:t>Thank You!</a:t>
            </a:r>
          </a:p>
        </p:txBody>
      </p:sp>
      <p:cxnSp>
        <p:nvCxnSpPr>
          <p:cNvPr id="793" name="Straight Connector 792">
            <a:extLst>
              <a:ext uri="{FF2B5EF4-FFF2-40B4-BE49-F238E27FC236}">
                <a16:creationId xmlns:a16="http://schemas.microsoft.com/office/drawing/2014/main" id="{5E9AF85A-A341-FF41-A6D5-4FE613BD42BF}"/>
              </a:ext>
            </a:extLst>
          </p:cNvPr>
          <p:cNvCxnSpPr/>
          <p:nvPr userDrawn="1"/>
        </p:nvCxnSpPr>
        <p:spPr>
          <a:xfrm>
            <a:off x="1060114" y="6114473"/>
            <a:ext cx="2214302" cy="0"/>
          </a:xfrm>
          <a:prstGeom prst="line">
            <a:avLst/>
          </a:prstGeom>
        </p:spPr>
        <p:style>
          <a:lnRef idx="1">
            <a:schemeClr val="accent1"/>
          </a:lnRef>
          <a:fillRef idx="0">
            <a:schemeClr val="accent1"/>
          </a:fillRef>
          <a:effectRef idx="0">
            <a:schemeClr val="accent1"/>
          </a:effectRef>
          <a:fontRef idx="minor">
            <a:schemeClr val="tx1"/>
          </a:fontRef>
        </p:style>
      </p:cxnSp>
      <p:sp>
        <p:nvSpPr>
          <p:cNvPr id="796" name="Text Placeholder 527">
            <a:extLst>
              <a:ext uri="{FF2B5EF4-FFF2-40B4-BE49-F238E27FC236}">
                <a16:creationId xmlns:a16="http://schemas.microsoft.com/office/drawing/2014/main" id="{41FD1D28-3104-3248-A71C-1031606EFB52}"/>
              </a:ext>
            </a:extLst>
          </p:cNvPr>
          <p:cNvSpPr>
            <a:spLocks noGrp="1"/>
          </p:cNvSpPr>
          <p:nvPr>
            <p:ph type="body" sz="quarter" idx="14" hasCustomPrompt="1"/>
          </p:nvPr>
        </p:nvSpPr>
        <p:spPr>
          <a:xfrm>
            <a:off x="950271" y="5241415"/>
            <a:ext cx="3479800" cy="498475"/>
          </a:xfrm>
        </p:spPr>
        <p:txBody>
          <a:bodyPr>
            <a:normAutofit/>
          </a:bodyPr>
          <a:lstStyle>
            <a:lvl1pPr marL="0" indent="0">
              <a:buNone/>
              <a:defRPr sz="1800" b="1"/>
            </a:lvl1pPr>
            <a:lvl2pPr marL="457200" indent="0">
              <a:buNone/>
              <a:defRPr/>
            </a:lvl2pPr>
            <a:lvl3pPr marL="914400" indent="0">
              <a:buNone/>
              <a:defRPr/>
            </a:lvl3pPr>
            <a:lvl4pPr marL="1371600" indent="0">
              <a:buNone/>
              <a:defRPr/>
            </a:lvl4pPr>
            <a:lvl5pPr marL="1828800" indent="0">
              <a:buNone/>
              <a:defRPr/>
            </a:lvl5pPr>
          </a:lstStyle>
          <a:p>
            <a:r>
              <a:rPr lang="en-US" dirty="0" err="1"/>
              <a:t>Ktimene@arrivalist.com</a:t>
            </a:r>
            <a:endParaRPr lang="en-US" dirty="0"/>
          </a:p>
        </p:txBody>
      </p:sp>
    </p:spTree>
    <p:extLst>
      <p:ext uri="{BB962C8B-B14F-4D97-AF65-F5344CB8AC3E}">
        <p14:creationId xmlns:p14="http://schemas.microsoft.com/office/powerpoint/2010/main" val="3798284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shee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8ECC5E-6E48-A141-9D73-1F75274CE863}"/>
              </a:ext>
            </a:extLst>
          </p:cNvPr>
          <p:cNvSpPr>
            <a:spLocks noGrp="1"/>
          </p:cNvSpPr>
          <p:nvPr>
            <p:ph type="dt" sz="half" idx="10"/>
          </p:nvPr>
        </p:nvSpPr>
        <p:spPr/>
        <p:txBody>
          <a:bodyPr/>
          <a:lstStyle/>
          <a:p>
            <a:fld id="{405FC964-BD15-8E4D-A0AE-D84E2F5B373A}" type="datetimeFigureOut">
              <a:rPr lang="en-US" smtClean="0"/>
              <a:pPr/>
              <a:t>2/17/21</a:t>
            </a:fld>
            <a:endParaRPr lang="en-US" dirty="0"/>
          </a:p>
        </p:txBody>
      </p:sp>
      <p:sp>
        <p:nvSpPr>
          <p:cNvPr id="4" name="Footer Placeholder 3">
            <a:extLst>
              <a:ext uri="{FF2B5EF4-FFF2-40B4-BE49-F238E27FC236}">
                <a16:creationId xmlns:a16="http://schemas.microsoft.com/office/drawing/2014/main" id="{4BA5B6C5-2E65-6E48-82C9-A2B3279CAA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F15AA9-8302-4D45-81E8-0945173685F5}"/>
              </a:ext>
            </a:extLst>
          </p:cNvPr>
          <p:cNvSpPr>
            <a:spLocks noGrp="1"/>
          </p:cNvSpPr>
          <p:nvPr>
            <p:ph type="sldNum" sz="quarter" idx="12"/>
          </p:nvPr>
        </p:nvSpPr>
        <p:spPr/>
        <p:txBody>
          <a:bodyPr/>
          <a:lstStyle/>
          <a:p>
            <a:fld id="{2FCB43A2-4995-CA40-BA5F-05A2FC129A30}" type="slidenum">
              <a:rPr lang="en-US" smtClean="0"/>
              <a:pPr/>
              <a:t>‹#›</a:t>
            </a:fld>
            <a:endParaRPr lang="en-US" dirty="0"/>
          </a:p>
        </p:txBody>
      </p:sp>
      <p:sp>
        <p:nvSpPr>
          <p:cNvPr id="6" name="Triangle 5">
            <a:extLst>
              <a:ext uri="{FF2B5EF4-FFF2-40B4-BE49-F238E27FC236}">
                <a16:creationId xmlns:a16="http://schemas.microsoft.com/office/drawing/2014/main" id="{00C96D1C-95DC-1B4D-BD93-7FB974CC89DA}"/>
              </a:ext>
            </a:extLst>
          </p:cNvPr>
          <p:cNvSpPr/>
          <p:nvPr userDrawn="1"/>
        </p:nvSpPr>
        <p:spPr>
          <a:xfrm>
            <a:off x="10873078"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18F7DE9E-5E46-214B-9B90-61DE731E87BB}"/>
              </a:ext>
            </a:extLst>
          </p:cNvPr>
          <p:cNvSpPr/>
          <p:nvPr userDrawn="1"/>
        </p:nvSpPr>
        <p:spPr>
          <a:xfrm>
            <a:off x="11260490"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120B4361-51D1-4F47-B081-68B126DA7E3C}"/>
              </a:ext>
            </a:extLst>
          </p:cNvPr>
          <p:cNvSpPr/>
          <p:nvPr userDrawn="1"/>
        </p:nvSpPr>
        <p:spPr>
          <a:xfrm>
            <a:off x="11651877"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E4497E01-A612-E449-A341-582355C20DFA}"/>
              </a:ext>
            </a:extLst>
          </p:cNvPr>
          <p:cNvSpPr/>
          <p:nvPr userDrawn="1"/>
        </p:nvSpPr>
        <p:spPr>
          <a:xfrm>
            <a:off x="11457430" y="62247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FF62886-29F4-0743-AE00-A6CAF3E5F0B0}"/>
              </a:ext>
            </a:extLst>
          </p:cNvPr>
          <p:cNvSpPr/>
          <p:nvPr userDrawn="1"/>
        </p:nvSpPr>
        <p:spPr>
          <a:xfrm>
            <a:off x="11260490" y="58702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15363136-68E6-5743-A2A0-B237F5BA86DA}"/>
              </a:ext>
            </a:extLst>
          </p:cNvPr>
          <p:cNvSpPr/>
          <p:nvPr userDrawn="1"/>
        </p:nvSpPr>
        <p:spPr>
          <a:xfrm rot="10800000">
            <a:off x="11067862"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49F0B43A-A25F-0040-A621-D4B18619224F}"/>
              </a:ext>
            </a:extLst>
          </p:cNvPr>
          <p:cNvSpPr/>
          <p:nvPr userDrawn="1"/>
        </p:nvSpPr>
        <p:spPr>
          <a:xfrm rot="10800000">
            <a:off x="11457430"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70B82B3-C9C3-F549-916F-B7605A1F211F}"/>
              </a:ext>
            </a:extLst>
          </p:cNvPr>
          <p:cNvSpPr/>
          <p:nvPr userDrawn="1"/>
        </p:nvSpPr>
        <p:spPr>
          <a:xfrm rot="10800000">
            <a:off x="11260490" y="61869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3CB85990-92D6-784F-B69A-D579ADCE2A3F}"/>
              </a:ext>
            </a:extLst>
          </p:cNvPr>
          <p:cNvSpPr/>
          <p:nvPr userDrawn="1"/>
        </p:nvSpPr>
        <p:spPr>
          <a:xfrm rot="10800000">
            <a:off x="11845454"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2A13DBA1-41FD-8F40-9E2E-E84B08BD85C2}"/>
              </a:ext>
            </a:extLst>
          </p:cNvPr>
          <p:cNvSpPr/>
          <p:nvPr userDrawn="1"/>
        </p:nvSpPr>
        <p:spPr>
          <a:xfrm rot="10800000">
            <a:off x="11454066"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EF376830-E38A-8E4C-A45E-64B3AF50F682}"/>
              </a:ext>
            </a:extLst>
          </p:cNvPr>
          <p:cNvSpPr/>
          <p:nvPr userDrawn="1"/>
        </p:nvSpPr>
        <p:spPr>
          <a:xfrm rot="10800000">
            <a:off x="11648513" y="618282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AEC0B26-3E28-BB4A-BC28-F63C7FB5AE59}"/>
              </a:ext>
            </a:extLst>
          </p:cNvPr>
          <p:cNvSpPr/>
          <p:nvPr userDrawn="1"/>
        </p:nvSpPr>
        <p:spPr>
          <a:xfrm rot="10800000">
            <a:off x="11845454" y="65373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6D27D233-B936-D243-8984-1B887DDAC26D}"/>
              </a:ext>
            </a:extLst>
          </p:cNvPr>
          <p:cNvSpPr/>
          <p:nvPr userDrawn="1"/>
        </p:nvSpPr>
        <p:spPr>
          <a:xfrm>
            <a:off x="11648513" y="58661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E593EA08-ACCF-E94A-ABB8-DAD7712BAF7D}"/>
              </a:ext>
            </a:extLst>
          </p:cNvPr>
          <p:cNvSpPr/>
          <p:nvPr userDrawn="1"/>
        </p:nvSpPr>
        <p:spPr>
          <a:xfrm>
            <a:off x="11845454" y="622063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738BA908-12EF-0C42-9064-CBE08F3BBE4D}"/>
              </a:ext>
            </a:extLst>
          </p:cNvPr>
          <p:cNvSpPr/>
          <p:nvPr userDrawn="1"/>
        </p:nvSpPr>
        <p:spPr>
          <a:xfrm>
            <a:off x="11457430"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A8DA4B68-D857-664C-987E-A667F66BCAF2}"/>
              </a:ext>
            </a:extLst>
          </p:cNvPr>
          <p:cNvSpPr/>
          <p:nvPr userDrawn="1"/>
        </p:nvSpPr>
        <p:spPr>
          <a:xfrm>
            <a:off x="11844842"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67A1441F-82D1-3745-9085-5DA0A124827A}"/>
              </a:ext>
            </a:extLst>
          </p:cNvPr>
          <p:cNvSpPr/>
          <p:nvPr userDrawn="1"/>
        </p:nvSpPr>
        <p:spPr>
          <a:xfrm rot="10800000">
            <a:off x="11652214" y="54738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4E54FD41-83BA-9342-952C-8263A31BB14E}"/>
              </a:ext>
            </a:extLst>
          </p:cNvPr>
          <p:cNvSpPr/>
          <p:nvPr userDrawn="1"/>
        </p:nvSpPr>
        <p:spPr>
          <a:xfrm>
            <a:off x="11263532" y="515389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F105F048-AB1E-C945-9F86-B65C9BDA03B0}"/>
              </a:ext>
            </a:extLst>
          </p:cNvPr>
          <p:cNvSpPr/>
          <p:nvPr userDrawn="1"/>
        </p:nvSpPr>
        <p:spPr>
          <a:xfrm>
            <a:off x="10291156"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95E081D8-8938-9B4B-BE75-0BE4A6809885}"/>
              </a:ext>
            </a:extLst>
          </p:cNvPr>
          <p:cNvSpPr/>
          <p:nvPr userDrawn="1"/>
        </p:nvSpPr>
        <p:spPr>
          <a:xfrm>
            <a:off x="11069955"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C491CE3F-7117-734D-AA64-B7C69A2ACFB7}"/>
              </a:ext>
            </a:extLst>
          </p:cNvPr>
          <p:cNvSpPr/>
          <p:nvPr userDrawn="1"/>
        </p:nvSpPr>
        <p:spPr>
          <a:xfrm>
            <a:off x="10875508" y="51580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0DD7F980-63E1-B042-BA03-0B450BF251F5}"/>
              </a:ext>
            </a:extLst>
          </p:cNvPr>
          <p:cNvSpPr/>
          <p:nvPr userDrawn="1"/>
        </p:nvSpPr>
        <p:spPr>
          <a:xfrm rot="10800000">
            <a:off x="11066591"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832A3E46-C422-134D-AFCA-B8E8166BA064}"/>
              </a:ext>
            </a:extLst>
          </p:cNvPr>
          <p:cNvSpPr/>
          <p:nvPr userDrawn="1"/>
        </p:nvSpPr>
        <p:spPr>
          <a:xfrm rot="10800000">
            <a:off x="10679179"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B98D8F6A-B48F-514F-9233-F7FB764288DD}"/>
              </a:ext>
            </a:extLst>
          </p:cNvPr>
          <p:cNvSpPr/>
          <p:nvPr userDrawn="1"/>
        </p:nvSpPr>
        <p:spPr>
          <a:xfrm rot="10800000">
            <a:off x="10871807" y="618363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7E5C42C3-A990-A142-BA82-53492FBBC5A3}"/>
              </a:ext>
            </a:extLst>
          </p:cNvPr>
          <p:cNvSpPr/>
          <p:nvPr userDrawn="1"/>
        </p:nvSpPr>
        <p:spPr>
          <a:xfrm rot="10800000">
            <a:off x="10679179" y="65381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B2D5754E-C69B-894E-9CF9-4F0D74E5A052}"/>
              </a:ext>
            </a:extLst>
          </p:cNvPr>
          <p:cNvSpPr/>
          <p:nvPr userDrawn="1"/>
        </p:nvSpPr>
        <p:spPr>
          <a:xfrm>
            <a:off x="10482239" y="58669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C6D1CD1B-ADC9-A84C-8EEE-09A82A888E67}"/>
              </a:ext>
            </a:extLst>
          </p:cNvPr>
          <p:cNvSpPr/>
          <p:nvPr userDrawn="1"/>
        </p:nvSpPr>
        <p:spPr>
          <a:xfrm>
            <a:off x="10679179" y="622144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34A7146D-EB1A-274D-B8DD-815217E9B799}"/>
              </a:ext>
            </a:extLst>
          </p:cNvPr>
          <p:cNvGrpSpPr/>
          <p:nvPr userDrawn="1"/>
        </p:nvGrpSpPr>
        <p:grpSpPr>
          <a:xfrm>
            <a:off x="11018399" y="6109310"/>
            <a:ext cx="1040291" cy="465222"/>
            <a:chOff x="10849982" y="6139703"/>
            <a:chExt cx="1184800" cy="529847"/>
          </a:xfrm>
        </p:grpSpPr>
        <p:pic>
          <p:nvPicPr>
            <p:cNvPr id="34" name="Picture 33">
              <a:extLst>
                <a:ext uri="{FF2B5EF4-FFF2-40B4-BE49-F238E27FC236}">
                  <a16:creationId xmlns:a16="http://schemas.microsoft.com/office/drawing/2014/main" id="{C24A17FB-359E-694A-84EA-AE512AFE7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35" name="Picture 34">
              <a:extLst>
                <a:ext uri="{FF2B5EF4-FFF2-40B4-BE49-F238E27FC236}">
                  <a16:creationId xmlns:a16="http://schemas.microsoft.com/office/drawing/2014/main" id="{F94CF7B7-9F63-D140-BDAA-2A2A252A0D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36" name="Straight Connector 35">
              <a:extLst>
                <a:ext uri="{FF2B5EF4-FFF2-40B4-BE49-F238E27FC236}">
                  <a16:creationId xmlns:a16="http://schemas.microsoft.com/office/drawing/2014/main" id="{B17B91F8-24D1-F044-ACD6-9C150F0D3246}"/>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Text Placeholder 15">
            <a:extLst>
              <a:ext uri="{FF2B5EF4-FFF2-40B4-BE49-F238E27FC236}">
                <a16:creationId xmlns:a16="http://schemas.microsoft.com/office/drawing/2014/main" id="{91BFAC2A-0C57-4144-B235-25B91234D3B3}"/>
              </a:ext>
            </a:extLst>
          </p:cNvPr>
          <p:cNvSpPr>
            <a:spLocks noGrp="1"/>
          </p:cNvSpPr>
          <p:nvPr>
            <p:ph type="body" sz="quarter" idx="13" hasCustomPrompt="1"/>
          </p:nvPr>
        </p:nvSpPr>
        <p:spPr>
          <a:xfrm>
            <a:off x="838200" y="2434213"/>
            <a:ext cx="3095346" cy="362369"/>
          </a:xfrm>
        </p:spPr>
        <p:txBody>
          <a:bodyPr>
            <a:noAutofit/>
          </a:bodyPr>
          <a:lstStyle>
            <a:lvl1pPr marL="0" indent="0">
              <a:buNone/>
              <a:defRPr sz="2400" b="0" i="0">
                <a:solidFill>
                  <a:schemeClr val="accent2"/>
                </a:solidFill>
                <a:latin typeface="Assistant Light" pitchFamily="2" charset="-79"/>
                <a:cs typeface="Assistant Ligh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Number Title</a:t>
            </a:r>
          </a:p>
        </p:txBody>
      </p:sp>
      <p:sp>
        <p:nvSpPr>
          <p:cNvPr id="38" name="Text Placeholder 15">
            <a:extLst>
              <a:ext uri="{FF2B5EF4-FFF2-40B4-BE49-F238E27FC236}">
                <a16:creationId xmlns:a16="http://schemas.microsoft.com/office/drawing/2014/main" id="{FA21AF4E-F952-7043-B204-F7851E767D94}"/>
              </a:ext>
            </a:extLst>
          </p:cNvPr>
          <p:cNvSpPr>
            <a:spLocks noGrp="1"/>
          </p:cNvSpPr>
          <p:nvPr>
            <p:ph type="body" sz="quarter" idx="14" hasCustomPrompt="1"/>
          </p:nvPr>
        </p:nvSpPr>
        <p:spPr>
          <a:xfrm>
            <a:off x="838200" y="2825530"/>
            <a:ext cx="3095346" cy="563563"/>
          </a:xfrm>
        </p:spPr>
        <p:txBody>
          <a:bodyPr>
            <a:noAutofit/>
          </a:bodyPr>
          <a:lstStyle>
            <a:lvl1pPr marL="0" indent="0">
              <a:buNone/>
              <a:defRPr sz="4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00,000,000</a:t>
            </a:r>
          </a:p>
        </p:txBody>
      </p:sp>
      <p:sp>
        <p:nvSpPr>
          <p:cNvPr id="39" name="Text Placeholder 15">
            <a:extLst>
              <a:ext uri="{FF2B5EF4-FFF2-40B4-BE49-F238E27FC236}">
                <a16:creationId xmlns:a16="http://schemas.microsoft.com/office/drawing/2014/main" id="{2FC5E65E-4596-D84B-91EC-32787BD801BD}"/>
              </a:ext>
            </a:extLst>
          </p:cNvPr>
          <p:cNvSpPr>
            <a:spLocks noGrp="1"/>
          </p:cNvSpPr>
          <p:nvPr>
            <p:ph type="body" sz="quarter" idx="15" hasCustomPrompt="1"/>
          </p:nvPr>
        </p:nvSpPr>
        <p:spPr>
          <a:xfrm>
            <a:off x="838200" y="3429000"/>
            <a:ext cx="3095346" cy="1431724"/>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 for the numbers. This can extend to be a paragraph. </a:t>
            </a:r>
          </a:p>
        </p:txBody>
      </p:sp>
      <p:sp>
        <p:nvSpPr>
          <p:cNvPr id="40" name="Title 1">
            <a:extLst>
              <a:ext uri="{FF2B5EF4-FFF2-40B4-BE49-F238E27FC236}">
                <a16:creationId xmlns:a16="http://schemas.microsoft.com/office/drawing/2014/main" id="{16386945-E902-8D4F-AF62-786A691DC6DB}"/>
              </a:ext>
            </a:extLst>
          </p:cNvPr>
          <p:cNvSpPr>
            <a:spLocks noGrp="1"/>
          </p:cNvSpPr>
          <p:nvPr>
            <p:ph type="title"/>
          </p:nvPr>
        </p:nvSpPr>
        <p:spPr>
          <a:xfrm>
            <a:off x="838200" y="365125"/>
            <a:ext cx="10515600" cy="629957"/>
          </a:xfrm>
        </p:spPr>
        <p:txBody>
          <a:bodyPr/>
          <a:lstStyle/>
          <a:p>
            <a:r>
              <a:rPr lang="en-US"/>
              <a:t>Click to edit Master title style</a:t>
            </a:r>
          </a:p>
        </p:txBody>
      </p:sp>
      <p:sp>
        <p:nvSpPr>
          <p:cNvPr id="41" name="Text Placeholder 15">
            <a:extLst>
              <a:ext uri="{FF2B5EF4-FFF2-40B4-BE49-F238E27FC236}">
                <a16:creationId xmlns:a16="http://schemas.microsoft.com/office/drawing/2014/main" id="{9296E7F9-E30C-F345-B0AA-A2A182B027E4}"/>
              </a:ext>
            </a:extLst>
          </p:cNvPr>
          <p:cNvSpPr>
            <a:spLocks noGrp="1"/>
          </p:cNvSpPr>
          <p:nvPr>
            <p:ph type="body" sz="quarter" idx="16" hasCustomPrompt="1"/>
          </p:nvPr>
        </p:nvSpPr>
        <p:spPr>
          <a:xfrm>
            <a:off x="4548327" y="2434213"/>
            <a:ext cx="3095346" cy="362369"/>
          </a:xfrm>
        </p:spPr>
        <p:txBody>
          <a:bodyPr>
            <a:noAutofit/>
          </a:bodyPr>
          <a:lstStyle>
            <a:lvl1pPr marL="0" indent="0">
              <a:buNone/>
              <a:defRPr sz="2400" b="0" i="0">
                <a:solidFill>
                  <a:schemeClr val="accent2"/>
                </a:solidFill>
                <a:latin typeface="Assistant Light" pitchFamily="2" charset="-79"/>
                <a:cs typeface="Assistant Ligh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Number Title</a:t>
            </a:r>
          </a:p>
        </p:txBody>
      </p:sp>
      <p:sp>
        <p:nvSpPr>
          <p:cNvPr id="42" name="Text Placeholder 15">
            <a:extLst>
              <a:ext uri="{FF2B5EF4-FFF2-40B4-BE49-F238E27FC236}">
                <a16:creationId xmlns:a16="http://schemas.microsoft.com/office/drawing/2014/main" id="{981207C2-1254-0E48-A267-E266F1E55949}"/>
              </a:ext>
            </a:extLst>
          </p:cNvPr>
          <p:cNvSpPr>
            <a:spLocks noGrp="1"/>
          </p:cNvSpPr>
          <p:nvPr>
            <p:ph type="body" sz="quarter" idx="17" hasCustomPrompt="1"/>
          </p:nvPr>
        </p:nvSpPr>
        <p:spPr>
          <a:xfrm>
            <a:off x="4548327" y="2825530"/>
            <a:ext cx="3095346" cy="563563"/>
          </a:xfrm>
        </p:spPr>
        <p:txBody>
          <a:bodyPr>
            <a:noAutofit/>
          </a:bodyPr>
          <a:lstStyle>
            <a:lvl1pPr marL="0" indent="0">
              <a:buNone/>
              <a:defRPr sz="4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00,000,000</a:t>
            </a:r>
          </a:p>
        </p:txBody>
      </p:sp>
      <p:sp>
        <p:nvSpPr>
          <p:cNvPr id="43" name="Text Placeholder 15">
            <a:extLst>
              <a:ext uri="{FF2B5EF4-FFF2-40B4-BE49-F238E27FC236}">
                <a16:creationId xmlns:a16="http://schemas.microsoft.com/office/drawing/2014/main" id="{37304A80-CC8B-BE47-9E1E-219A6BAB3721}"/>
              </a:ext>
            </a:extLst>
          </p:cNvPr>
          <p:cNvSpPr>
            <a:spLocks noGrp="1"/>
          </p:cNvSpPr>
          <p:nvPr>
            <p:ph type="body" sz="quarter" idx="18" hasCustomPrompt="1"/>
          </p:nvPr>
        </p:nvSpPr>
        <p:spPr>
          <a:xfrm>
            <a:off x="4548327" y="3429000"/>
            <a:ext cx="3095346" cy="1431724"/>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 for the numbers. This can extend to be a paragraph. </a:t>
            </a:r>
          </a:p>
        </p:txBody>
      </p:sp>
      <p:sp>
        <p:nvSpPr>
          <p:cNvPr id="44" name="Text Placeholder 15">
            <a:extLst>
              <a:ext uri="{FF2B5EF4-FFF2-40B4-BE49-F238E27FC236}">
                <a16:creationId xmlns:a16="http://schemas.microsoft.com/office/drawing/2014/main" id="{25E9FF16-32E1-084B-8E9C-7DFBEF08B107}"/>
              </a:ext>
            </a:extLst>
          </p:cNvPr>
          <p:cNvSpPr>
            <a:spLocks noGrp="1"/>
          </p:cNvSpPr>
          <p:nvPr>
            <p:ph type="body" sz="quarter" idx="19" hasCustomPrompt="1"/>
          </p:nvPr>
        </p:nvSpPr>
        <p:spPr>
          <a:xfrm>
            <a:off x="8253884" y="2434213"/>
            <a:ext cx="3095346" cy="362369"/>
          </a:xfrm>
        </p:spPr>
        <p:txBody>
          <a:bodyPr>
            <a:noAutofit/>
          </a:bodyPr>
          <a:lstStyle>
            <a:lvl1pPr marL="0" indent="0">
              <a:buNone/>
              <a:defRPr sz="2400" b="0" i="0">
                <a:solidFill>
                  <a:schemeClr val="accent2"/>
                </a:solidFill>
                <a:latin typeface="Assistant Light" pitchFamily="2" charset="-79"/>
                <a:cs typeface="Assistant Ligh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Number Title</a:t>
            </a:r>
          </a:p>
        </p:txBody>
      </p:sp>
      <p:sp>
        <p:nvSpPr>
          <p:cNvPr id="45" name="Text Placeholder 15">
            <a:extLst>
              <a:ext uri="{FF2B5EF4-FFF2-40B4-BE49-F238E27FC236}">
                <a16:creationId xmlns:a16="http://schemas.microsoft.com/office/drawing/2014/main" id="{62E0FD52-DD14-FC41-8840-6420E796D0F4}"/>
              </a:ext>
            </a:extLst>
          </p:cNvPr>
          <p:cNvSpPr>
            <a:spLocks noGrp="1"/>
          </p:cNvSpPr>
          <p:nvPr>
            <p:ph type="body" sz="quarter" idx="20" hasCustomPrompt="1"/>
          </p:nvPr>
        </p:nvSpPr>
        <p:spPr>
          <a:xfrm>
            <a:off x="8253884" y="2825530"/>
            <a:ext cx="3095346" cy="563563"/>
          </a:xfrm>
        </p:spPr>
        <p:txBody>
          <a:bodyPr>
            <a:noAutofit/>
          </a:bodyPr>
          <a:lstStyle>
            <a:lvl1pPr marL="0" indent="0">
              <a:buNone/>
              <a:defRPr sz="4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00,000,000</a:t>
            </a:r>
          </a:p>
        </p:txBody>
      </p:sp>
      <p:sp>
        <p:nvSpPr>
          <p:cNvPr id="46" name="Text Placeholder 15">
            <a:extLst>
              <a:ext uri="{FF2B5EF4-FFF2-40B4-BE49-F238E27FC236}">
                <a16:creationId xmlns:a16="http://schemas.microsoft.com/office/drawing/2014/main" id="{18DBAD1E-69E1-4649-8B7C-75E5C042EA9F}"/>
              </a:ext>
            </a:extLst>
          </p:cNvPr>
          <p:cNvSpPr>
            <a:spLocks noGrp="1"/>
          </p:cNvSpPr>
          <p:nvPr>
            <p:ph type="body" sz="quarter" idx="21" hasCustomPrompt="1"/>
          </p:nvPr>
        </p:nvSpPr>
        <p:spPr>
          <a:xfrm>
            <a:off x="8253884" y="3429000"/>
            <a:ext cx="3095346" cy="1431724"/>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Description for the numbers. This can extend to be a paragraph. </a:t>
            </a:r>
          </a:p>
        </p:txBody>
      </p:sp>
    </p:spTree>
    <p:extLst>
      <p:ext uri="{BB962C8B-B14F-4D97-AF65-F5344CB8AC3E}">
        <p14:creationId xmlns:p14="http://schemas.microsoft.com/office/powerpoint/2010/main" val="24784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 fill="hold"/>
                                        <p:tgtEl>
                                          <p:spTgt spid="6"/>
                                        </p:tgtEl>
                                        <p:attrNameLst>
                                          <p:attrName>ppt_w</p:attrName>
                                        </p:attrNameLst>
                                      </p:cBhvr>
                                      <p:tavLst>
                                        <p:tav tm="0">
                                          <p:val>
                                            <p:fltVal val="0"/>
                                          </p:val>
                                        </p:tav>
                                        <p:tav tm="100000">
                                          <p:val>
                                            <p:strVal val="#ppt_w"/>
                                          </p:val>
                                        </p:tav>
                                      </p:tavLst>
                                    </p:anim>
                                    <p:anim calcmode="lin" valueType="num">
                                      <p:cBhvr>
                                        <p:cTn id="8" dur="5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 fill="hold"/>
                                        <p:tgtEl>
                                          <p:spTgt spid="7"/>
                                        </p:tgtEl>
                                        <p:attrNameLst>
                                          <p:attrName>ppt_w</p:attrName>
                                        </p:attrNameLst>
                                      </p:cBhvr>
                                      <p:tavLst>
                                        <p:tav tm="0">
                                          <p:val>
                                            <p:fltVal val="0"/>
                                          </p:val>
                                        </p:tav>
                                        <p:tav tm="100000">
                                          <p:val>
                                            <p:strVal val="#ppt_w"/>
                                          </p:val>
                                        </p:tav>
                                      </p:tavLst>
                                    </p:anim>
                                    <p:anim calcmode="lin" valueType="num">
                                      <p:cBhvr>
                                        <p:cTn id="13" dur="5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 fill="hold"/>
                                        <p:tgtEl>
                                          <p:spTgt spid="8"/>
                                        </p:tgtEl>
                                        <p:attrNameLst>
                                          <p:attrName>ppt_w</p:attrName>
                                        </p:attrNameLst>
                                      </p:cBhvr>
                                      <p:tavLst>
                                        <p:tav tm="0">
                                          <p:val>
                                            <p:fltVal val="0"/>
                                          </p:val>
                                        </p:tav>
                                        <p:tav tm="100000">
                                          <p:val>
                                            <p:strVal val="#ppt_w"/>
                                          </p:val>
                                        </p:tav>
                                      </p:tavLst>
                                    </p:anim>
                                    <p:anim calcmode="lin" valueType="num">
                                      <p:cBhvr>
                                        <p:cTn id="18" dur="5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 fill="hold"/>
                                        <p:tgtEl>
                                          <p:spTgt spid="9"/>
                                        </p:tgtEl>
                                        <p:attrNameLst>
                                          <p:attrName>ppt_w</p:attrName>
                                        </p:attrNameLst>
                                      </p:cBhvr>
                                      <p:tavLst>
                                        <p:tav tm="0">
                                          <p:val>
                                            <p:fltVal val="0"/>
                                          </p:val>
                                        </p:tav>
                                        <p:tav tm="100000">
                                          <p:val>
                                            <p:strVal val="#ppt_w"/>
                                          </p:val>
                                        </p:tav>
                                      </p:tavLst>
                                    </p:anim>
                                    <p:anim calcmode="lin" valueType="num">
                                      <p:cBhvr>
                                        <p:cTn id="23" dur="5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 fill="hold"/>
                                        <p:tgtEl>
                                          <p:spTgt spid="10"/>
                                        </p:tgtEl>
                                        <p:attrNameLst>
                                          <p:attrName>ppt_w</p:attrName>
                                        </p:attrNameLst>
                                      </p:cBhvr>
                                      <p:tavLst>
                                        <p:tav tm="0">
                                          <p:val>
                                            <p:fltVal val="0"/>
                                          </p:val>
                                        </p:tav>
                                        <p:tav tm="100000">
                                          <p:val>
                                            <p:strVal val="#ppt_w"/>
                                          </p:val>
                                        </p:tav>
                                      </p:tavLst>
                                    </p:anim>
                                    <p:anim calcmode="lin" valueType="num">
                                      <p:cBhvr>
                                        <p:cTn id="28" dur="5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 fill="hold"/>
                                        <p:tgtEl>
                                          <p:spTgt spid="11"/>
                                        </p:tgtEl>
                                        <p:attrNameLst>
                                          <p:attrName>ppt_w</p:attrName>
                                        </p:attrNameLst>
                                      </p:cBhvr>
                                      <p:tavLst>
                                        <p:tav tm="0">
                                          <p:val>
                                            <p:fltVal val="0"/>
                                          </p:val>
                                        </p:tav>
                                        <p:tav tm="100000">
                                          <p:val>
                                            <p:strVal val="#ppt_w"/>
                                          </p:val>
                                        </p:tav>
                                      </p:tavLst>
                                    </p:anim>
                                    <p:anim calcmode="lin" valueType="num">
                                      <p:cBhvr>
                                        <p:cTn id="33" dur="50" fill="hold"/>
                                        <p:tgtEl>
                                          <p:spTgt spid="11"/>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 fill="hold"/>
                                        <p:tgtEl>
                                          <p:spTgt spid="12"/>
                                        </p:tgtEl>
                                        <p:attrNameLst>
                                          <p:attrName>ppt_w</p:attrName>
                                        </p:attrNameLst>
                                      </p:cBhvr>
                                      <p:tavLst>
                                        <p:tav tm="0">
                                          <p:val>
                                            <p:fltVal val="0"/>
                                          </p:val>
                                        </p:tav>
                                        <p:tav tm="100000">
                                          <p:val>
                                            <p:strVal val="#ppt_w"/>
                                          </p:val>
                                        </p:tav>
                                      </p:tavLst>
                                    </p:anim>
                                    <p:anim calcmode="lin" valueType="num">
                                      <p:cBhvr>
                                        <p:cTn id="38" dur="50" fill="hold"/>
                                        <p:tgtEl>
                                          <p:spTgt spid="12"/>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 fill="hold"/>
                                        <p:tgtEl>
                                          <p:spTgt spid="13"/>
                                        </p:tgtEl>
                                        <p:attrNameLst>
                                          <p:attrName>ppt_w</p:attrName>
                                        </p:attrNameLst>
                                      </p:cBhvr>
                                      <p:tavLst>
                                        <p:tav tm="0">
                                          <p:val>
                                            <p:fltVal val="0"/>
                                          </p:val>
                                        </p:tav>
                                        <p:tav tm="100000">
                                          <p:val>
                                            <p:strVal val="#ppt_w"/>
                                          </p:val>
                                        </p:tav>
                                      </p:tavLst>
                                    </p:anim>
                                    <p:anim calcmode="lin" valueType="num">
                                      <p:cBhvr>
                                        <p:cTn id="43" dur="50" fill="hold"/>
                                        <p:tgtEl>
                                          <p:spTgt spid="13"/>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 fill="hold"/>
                                        <p:tgtEl>
                                          <p:spTgt spid="14"/>
                                        </p:tgtEl>
                                        <p:attrNameLst>
                                          <p:attrName>ppt_w</p:attrName>
                                        </p:attrNameLst>
                                      </p:cBhvr>
                                      <p:tavLst>
                                        <p:tav tm="0">
                                          <p:val>
                                            <p:fltVal val="0"/>
                                          </p:val>
                                        </p:tav>
                                        <p:tav tm="100000">
                                          <p:val>
                                            <p:strVal val="#ppt_w"/>
                                          </p:val>
                                        </p:tav>
                                      </p:tavLst>
                                    </p:anim>
                                    <p:anim calcmode="lin" valueType="num">
                                      <p:cBhvr>
                                        <p:cTn id="48" dur="50" fill="hold"/>
                                        <p:tgtEl>
                                          <p:spTgt spid="14"/>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 fill="hold"/>
                                        <p:tgtEl>
                                          <p:spTgt spid="15"/>
                                        </p:tgtEl>
                                        <p:attrNameLst>
                                          <p:attrName>ppt_w</p:attrName>
                                        </p:attrNameLst>
                                      </p:cBhvr>
                                      <p:tavLst>
                                        <p:tav tm="0">
                                          <p:val>
                                            <p:fltVal val="0"/>
                                          </p:val>
                                        </p:tav>
                                        <p:tav tm="100000">
                                          <p:val>
                                            <p:strVal val="#ppt_w"/>
                                          </p:val>
                                        </p:tav>
                                      </p:tavLst>
                                    </p:anim>
                                    <p:anim calcmode="lin" valueType="num">
                                      <p:cBhvr>
                                        <p:cTn id="53" dur="50" fill="hold"/>
                                        <p:tgtEl>
                                          <p:spTgt spid="15"/>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 fill="hold"/>
                                        <p:tgtEl>
                                          <p:spTgt spid="16"/>
                                        </p:tgtEl>
                                        <p:attrNameLst>
                                          <p:attrName>ppt_w</p:attrName>
                                        </p:attrNameLst>
                                      </p:cBhvr>
                                      <p:tavLst>
                                        <p:tav tm="0">
                                          <p:val>
                                            <p:fltVal val="0"/>
                                          </p:val>
                                        </p:tav>
                                        <p:tav tm="100000">
                                          <p:val>
                                            <p:strVal val="#ppt_w"/>
                                          </p:val>
                                        </p:tav>
                                      </p:tavLst>
                                    </p:anim>
                                    <p:anim calcmode="lin" valueType="num">
                                      <p:cBhvr>
                                        <p:cTn id="58" dur="50" fill="hold"/>
                                        <p:tgtEl>
                                          <p:spTgt spid="16"/>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 fill="hold"/>
                                        <p:tgtEl>
                                          <p:spTgt spid="17"/>
                                        </p:tgtEl>
                                        <p:attrNameLst>
                                          <p:attrName>ppt_w</p:attrName>
                                        </p:attrNameLst>
                                      </p:cBhvr>
                                      <p:tavLst>
                                        <p:tav tm="0">
                                          <p:val>
                                            <p:fltVal val="0"/>
                                          </p:val>
                                        </p:tav>
                                        <p:tav tm="100000">
                                          <p:val>
                                            <p:strVal val="#ppt_w"/>
                                          </p:val>
                                        </p:tav>
                                      </p:tavLst>
                                    </p:anim>
                                    <p:anim calcmode="lin" valueType="num">
                                      <p:cBhvr>
                                        <p:cTn id="63" dur="50" fill="hold"/>
                                        <p:tgtEl>
                                          <p:spTgt spid="17"/>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 fill="hold"/>
                                        <p:tgtEl>
                                          <p:spTgt spid="18"/>
                                        </p:tgtEl>
                                        <p:attrNameLst>
                                          <p:attrName>ppt_w</p:attrName>
                                        </p:attrNameLst>
                                      </p:cBhvr>
                                      <p:tavLst>
                                        <p:tav tm="0">
                                          <p:val>
                                            <p:fltVal val="0"/>
                                          </p:val>
                                        </p:tav>
                                        <p:tav tm="100000">
                                          <p:val>
                                            <p:strVal val="#ppt_w"/>
                                          </p:val>
                                        </p:tav>
                                      </p:tavLst>
                                    </p:anim>
                                    <p:anim calcmode="lin" valueType="num">
                                      <p:cBhvr>
                                        <p:cTn id="68" dur="50" fill="hold"/>
                                        <p:tgtEl>
                                          <p:spTgt spid="18"/>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 fill="hold"/>
                                        <p:tgtEl>
                                          <p:spTgt spid="19"/>
                                        </p:tgtEl>
                                        <p:attrNameLst>
                                          <p:attrName>ppt_w</p:attrName>
                                        </p:attrNameLst>
                                      </p:cBhvr>
                                      <p:tavLst>
                                        <p:tav tm="0">
                                          <p:val>
                                            <p:fltVal val="0"/>
                                          </p:val>
                                        </p:tav>
                                        <p:tav tm="100000">
                                          <p:val>
                                            <p:strVal val="#ppt_w"/>
                                          </p:val>
                                        </p:tav>
                                      </p:tavLst>
                                    </p:anim>
                                    <p:anim calcmode="lin" valueType="num">
                                      <p:cBhvr>
                                        <p:cTn id="73" dur="50" fill="hold"/>
                                        <p:tgtEl>
                                          <p:spTgt spid="19"/>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 fill="hold"/>
                                        <p:tgtEl>
                                          <p:spTgt spid="20"/>
                                        </p:tgtEl>
                                        <p:attrNameLst>
                                          <p:attrName>ppt_w</p:attrName>
                                        </p:attrNameLst>
                                      </p:cBhvr>
                                      <p:tavLst>
                                        <p:tav tm="0">
                                          <p:val>
                                            <p:fltVal val="0"/>
                                          </p:val>
                                        </p:tav>
                                        <p:tav tm="100000">
                                          <p:val>
                                            <p:strVal val="#ppt_w"/>
                                          </p:val>
                                        </p:tav>
                                      </p:tavLst>
                                    </p:anim>
                                    <p:anim calcmode="lin" valueType="num">
                                      <p:cBhvr>
                                        <p:cTn id="78" dur="50" fill="hold"/>
                                        <p:tgtEl>
                                          <p:spTgt spid="20"/>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 fill="hold"/>
                                        <p:tgtEl>
                                          <p:spTgt spid="21"/>
                                        </p:tgtEl>
                                        <p:attrNameLst>
                                          <p:attrName>ppt_w</p:attrName>
                                        </p:attrNameLst>
                                      </p:cBhvr>
                                      <p:tavLst>
                                        <p:tav tm="0">
                                          <p:val>
                                            <p:fltVal val="0"/>
                                          </p:val>
                                        </p:tav>
                                        <p:tav tm="100000">
                                          <p:val>
                                            <p:strVal val="#ppt_w"/>
                                          </p:val>
                                        </p:tav>
                                      </p:tavLst>
                                    </p:anim>
                                    <p:anim calcmode="lin" valueType="num">
                                      <p:cBhvr>
                                        <p:cTn id="83" dur="50" fill="hold"/>
                                        <p:tgtEl>
                                          <p:spTgt spid="21"/>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 fill="hold"/>
                                        <p:tgtEl>
                                          <p:spTgt spid="22"/>
                                        </p:tgtEl>
                                        <p:attrNameLst>
                                          <p:attrName>ppt_w</p:attrName>
                                        </p:attrNameLst>
                                      </p:cBhvr>
                                      <p:tavLst>
                                        <p:tav tm="0">
                                          <p:val>
                                            <p:fltVal val="0"/>
                                          </p:val>
                                        </p:tav>
                                        <p:tav tm="100000">
                                          <p:val>
                                            <p:strVal val="#ppt_w"/>
                                          </p:val>
                                        </p:tav>
                                      </p:tavLst>
                                    </p:anim>
                                    <p:anim calcmode="lin" valueType="num">
                                      <p:cBhvr>
                                        <p:cTn id="88" dur="50" fill="hold"/>
                                        <p:tgtEl>
                                          <p:spTgt spid="2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 fill="hold"/>
                                        <p:tgtEl>
                                          <p:spTgt spid="23"/>
                                        </p:tgtEl>
                                        <p:attrNameLst>
                                          <p:attrName>ppt_w</p:attrName>
                                        </p:attrNameLst>
                                      </p:cBhvr>
                                      <p:tavLst>
                                        <p:tav tm="0">
                                          <p:val>
                                            <p:fltVal val="0"/>
                                          </p:val>
                                        </p:tav>
                                        <p:tav tm="100000">
                                          <p:val>
                                            <p:strVal val="#ppt_w"/>
                                          </p:val>
                                        </p:tav>
                                      </p:tavLst>
                                    </p:anim>
                                    <p:anim calcmode="lin" valueType="num">
                                      <p:cBhvr>
                                        <p:cTn id="93" dur="50" fill="hold"/>
                                        <p:tgtEl>
                                          <p:spTgt spid="23"/>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 fill="hold"/>
                                        <p:tgtEl>
                                          <p:spTgt spid="24"/>
                                        </p:tgtEl>
                                        <p:attrNameLst>
                                          <p:attrName>ppt_w</p:attrName>
                                        </p:attrNameLst>
                                      </p:cBhvr>
                                      <p:tavLst>
                                        <p:tav tm="0">
                                          <p:val>
                                            <p:fltVal val="0"/>
                                          </p:val>
                                        </p:tav>
                                        <p:tav tm="100000">
                                          <p:val>
                                            <p:strVal val="#ppt_w"/>
                                          </p:val>
                                        </p:tav>
                                      </p:tavLst>
                                    </p:anim>
                                    <p:anim calcmode="lin" valueType="num">
                                      <p:cBhvr>
                                        <p:cTn id="98" dur="50" fill="hold"/>
                                        <p:tgtEl>
                                          <p:spTgt spid="24"/>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 fill="hold"/>
                                        <p:tgtEl>
                                          <p:spTgt spid="25"/>
                                        </p:tgtEl>
                                        <p:attrNameLst>
                                          <p:attrName>ppt_w</p:attrName>
                                        </p:attrNameLst>
                                      </p:cBhvr>
                                      <p:tavLst>
                                        <p:tav tm="0">
                                          <p:val>
                                            <p:fltVal val="0"/>
                                          </p:val>
                                        </p:tav>
                                        <p:tav tm="100000">
                                          <p:val>
                                            <p:strVal val="#ppt_w"/>
                                          </p:val>
                                        </p:tav>
                                      </p:tavLst>
                                    </p:anim>
                                    <p:anim calcmode="lin" valueType="num">
                                      <p:cBhvr>
                                        <p:cTn id="103" dur="50" fill="hold"/>
                                        <p:tgtEl>
                                          <p:spTgt spid="25"/>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50" fill="hold"/>
                                        <p:tgtEl>
                                          <p:spTgt spid="26"/>
                                        </p:tgtEl>
                                        <p:attrNameLst>
                                          <p:attrName>ppt_w</p:attrName>
                                        </p:attrNameLst>
                                      </p:cBhvr>
                                      <p:tavLst>
                                        <p:tav tm="0">
                                          <p:val>
                                            <p:fltVal val="0"/>
                                          </p:val>
                                        </p:tav>
                                        <p:tav tm="100000">
                                          <p:val>
                                            <p:strVal val="#ppt_w"/>
                                          </p:val>
                                        </p:tav>
                                      </p:tavLst>
                                    </p:anim>
                                    <p:anim calcmode="lin" valueType="num">
                                      <p:cBhvr>
                                        <p:cTn id="108" dur="50" fill="hold"/>
                                        <p:tgtEl>
                                          <p:spTgt spid="26"/>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 fill="hold"/>
                                        <p:tgtEl>
                                          <p:spTgt spid="27"/>
                                        </p:tgtEl>
                                        <p:attrNameLst>
                                          <p:attrName>ppt_w</p:attrName>
                                        </p:attrNameLst>
                                      </p:cBhvr>
                                      <p:tavLst>
                                        <p:tav tm="0">
                                          <p:val>
                                            <p:fltVal val="0"/>
                                          </p:val>
                                        </p:tav>
                                        <p:tav tm="100000">
                                          <p:val>
                                            <p:strVal val="#ppt_w"/>
                                          </p:val>
                                        </p:tav>
                                      </p:tavLst>
                                    </p:anim>
                                    <p:anim calcmode="lin" valueType="num">
                                      <p:cBhvr>
                                        <p:cTn id="113" dur="50" fill="hold"/>
                                        <p:tgtEl>
                                          <p:spTgt spid="27"/>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50" fill="hold"/>
                                        <p:tgtEl>
                                          <p:spTgt spid="28"/>
                                        </p:tgtEl>
                                        <p:attrNameLst>
                                          <p:attrName>ppt_w</p:attrName>
                                        </p:attrNameLst>
                                      </p:cBhvr>
                                      <p:tavLst>
                                        <p:tav tm="0">
                                          <p:val>
                                            <p:fltVal val="0"/>
                                          </p:val>
                                        </p:tav>
                                        <p:tav tm="100000">
                                          <p:val>
                                            <p:strVal val="#ppt_w"/>
                                          </p:val>
                                        </p:tav>
                                      </p:tavLst>
                                    </p:anim>
                                    <p:anim calcmode="lin" valueType="num">
                                      <p:cBhvr>
                                        <p:cTn id="118" dur="50" fill="hold"/>
                                        <p:tgtEl>
                                          <p:spTgt spid="28"/>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p:cTn id="122" dur="50" fill="hold"/>
                                        <p:tgtEl>
                                          <p:spTgt spid="29"/>
                                        </p:tgtEl>
                                        <p:attrNameLst>
                                          <p:attrName>ppt_w</p:attrName>
                                        </p:attrNameLst>
                                      </p:cBhvr>
                                      <p:tavLst>
                                        <p:tav tm="0">
                                          <p:val>
                                            <p:fltVal val="0"/>
                                          </p:val>
                                        </p:tav>
                                        <p:tav tm="100000">
                                          <p:val>
                                            <p:strVal val="#ppt_w"/>
                                          </p:val>
                                        </p:tav>
                                      </p:tavLst>
                                    </p:anim>
                                    <p:anim calcmode="lin" valueType="num">
                                      <p:cBhvr>
                                        <p:cTn id="123" dur="50" fill="hold"/>
                                        <p:tgtEl>
                                          <p:spTgt spid="29"/>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p:cTn id="127" dur="50" fill="hold"/>
                                        <p:tgtEl>
                                          <p:spTgt spid="30"/>
                                        </p:tgtEl>
                                        <p:attrNameLst>
                                          <p:attrName>ppt_w</p:attrName>
                                        </p:attrNameLst>
                                      </p:cBhvr>
                                      <p:tavLst>
                                        <p:tav tm="0">
                                          <p:val>
                                            <p:fltVal val="0"/>
                                          </p:val>
                                        </p:tav>
                                        <p:tav tm="100000">
                                          <p:val>
                                            <p:strVal val="#ppt_w"/>
                                          </p:val>
                                        </p:tav>
                                      </p:tavLst>
                                    </p:anim>
                                    <p:anim calcmode="lin" valueType="num">
                                      <p:cBhvr>
                                        <p:cTn id="128" dur="50" fill="hold"/>
                                        <p:tgtEl>
                                          <p:spTgt spid="30"/>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50" fill="hold"/>
                                        <p:tgtEl>
                                          <p:spTgt spid="31"/>
                                        </p:tgtEl>
                                        <p:attrNameLst>
                                          <p:attrName>ppt_w</p:attrName>
                                        </p:attrNameLst>
                                      </p:cBhvr>
                                      <p:tavLst>
                                        <p:tav tm="0">
                                          <p:val>
                                            <p:fltVal val="0"/>
                                          </p:val>
                                        </p:tav>
                                        <p:tav tm="100000">
                                          <p:val>
                                            <p:strVal val="#ppt_w"/>
                                          </p:val>
                                        </p:tav>
                                      </p:tavLst>
                                    </p:anim>
                                    <p:anim calcmode="lin" valueType="num">
                                      <p:cBhvr>
                                        <p:cTn id="133" dur="50" fill="hold"/>
                                        <p:tgtEl>
                                          <p:spTgt spid="31"/>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p:cTn id="137" dur="50" fill="hold"/>
                                        <p:tgtEl>
                                          <p:spTgt spid="32"/>
                                        </p:tgtEl>
                                        <p:attrNameLst>
                                          <p:attrName>ppt_w</p:attrName>
                                        </p:attrNameLst>
                                      </p:cBhvr>
                                      <p:tavLst>
                                        <p:tav tm="0">
                                          <p:val>
                                            <p:fltVal val="0"/>
                                          </p:val>
                                        </p:tav>
                                        <p:tav tm="100000">
                                          <p:val>
                                            <p:strVal val="#ppt_w"/>
                                          </p:val>
                                        </p:tav>
                                      </p:tavLst>
                                    </p:anim>
                                    <p:anim calcmode="lin" valueType="num">
                                      <p:cBhvr>
                                        <p:cTn id="138" dur="5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Content">
    <p:bg>
      <p:bgPr>
        <a:solidFill>
          <a:schemeClr val="bg1"/>
        </a:solidFill>
        <a:effectLst/>
      </p:bgPr>
    </p:bg>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11A15411-7928-0F4B-827B-2751926C42DB}"/>
              </a:ext>
            </a:extLst>
          </p:cNvPr>
          <p:cNvSpPr/>
          <p:nvPr userDrawn="1"/>
        </p:nvSpPr>
        <p:spPr>
          <a:xfrm>
            <a:off x="10873078"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53EFA980-A901-1646-86D2-D0942A7F9E20}"/>
              </a:ext>
            </a:extLst>
          </p:cNvPr>
          <p:cNvSpPr/>
          <p:nvPr userDrawn="1"/>
        </p:nvSpPr>
        <p:spPr>
          <a:xfrm>
            <a:off x="11260490"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73649388-539E-5F4F-B906-51D3C14126EA}"/>
              </a:ext>
            </a:extLst>
          </p:cNvPr>
          <p:cNvSpPr/>
          <p:nvPr userDrawn="1"/>
        </p:nvSpPr>
        <p:spPr>
          <a:xfrm>
            <a:off x="11651877"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217EE64A-1CCD-8A45-A9F3-036C934899D6}"/>
              </a:ext>
            </a:extLst>
          </p:cNvPr>
          <p:cNvSpPr/>
          <p:nvPr userDrawn="1"/>
        </p:nvSpPr>
        <p:spPr>
          <a:xfrm>
            <a:off x="11457430" y="62247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C4BA7886-590C-AC42-9023-3E3963C57C43}"/>
              </a:ext>
            </a:extLst>
          </p:cNvPr>
          <p:cNvSpPr/>
          <p:nvPr userDrawn="1"/>
        </p:nvSpPr>
        <p:spPr>
          <a:xfrm>
            <a:off x="11260490" y="58702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303B5395-A725-424C-9C95-5DD0FEBD1908}"/>
              </a:ext>
            </a:extLst>
          </p:cNvPr>
          <p:cNvSpPr/>
          <p:nvPr userDrawn="1"/>
        </p:nvSpPr>
        <p:spPr>
          <a:xfrm rot="10800000">
            <a:off x="11067862"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CBEC5262-20D1-044D-8760-CAD3AEFE8D88}"/>
              </a:ext>
            </a:extLst>
          </p:cNvPr>
          <p:cNvSpPr/>
          <p:nvPr userDrawn="1"/>
        </p:nvSpPr>
        <p:spPr>
          <a:xfrm rot="10800000">
            <a:off x="11457430"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83926D48-66CE-2C40-80CF-862B05CC6D96}"/>
              </a:ext>
            </a:extLst>
          </p:cNvPr>
          <p:cNvSpPr/>
          <p:nvPr userDrawn="1"/>
        </p:nvSpPr>
        <p:spPr>
          <a:xfrm rot="10800000">
            <a:off x="11260490" y="61869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EF523483-D35C-5E4C-AFBB-6A71CEB4332B}"/>
              </a:ext>
            </a:extLst>
          </p:cNvPr>
          <p:cNvSpPr/>
          <p:nvPr userDrawn="1"/>
        </p:nvSpPr>
        <p:spPr>
          <a:xfrm rot="10800000">
            <a:off x="11845454"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0BD35924-EAF0-E840-A6BE-61E2AFAFE4A3}"/>
              </a:ext>
            </a:extLst>
          </p:cNvPr>
          <p:cNvSpPr/>
          <p:nvPr userDrawn="1"/>
        </p:nvSpPr>
        <p:spPr>
          <a:xfrm rot="10800000">
            <a:off x="11454066"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6595D21D-1802-054D-8782-8091C857389C}"/>
              </a:ext>
            </a:extLst>
          </p:cNvPr>
          <p:cNvSpPr/>
          <p:nvPr userDrawn="1"/>
        </p:nvSpPr>
        <p:spPr>
          <a:xfrm rot="10800000">
            <a:off x="11648513" y="618282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0BF52A7A-5232-4E4C-B3ED-DF98B712FD54}"/>
              </a:ext>
            </a:extLst>
          </p:cNvPr>
          <p:cNvSpPr/>
          <p:nvPr userDrawn="1"/>
        </p:nvSpPr>
        <p:spPr>
          <a:xfrm rot="10800000">
            <a:off x="11845454" y="65373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6754D9BB-F9F6-5D44-A4E0-CDDC9FE8759D}"/>
              </a:ext>
            </a:extLst>
          </p:cNvPr>
          <p:cNvSpPr/>
          <p:nvPr userDrawn="1"/>
        </p:nvSpPr>
        <p:spPr>
          <a:xfrm>
            <a:off x="11648513" y="58661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1C0A2C88-C8E8-D740-B040-22F79983FC1A}"/>
              </a:ext>
            </a:extLst>
          </p:cNvPr>
          <p:cNvSpPr/>
          <p:nvPr userDrawn="1"/>
        </p:nvSpPr>
        <p:spPr>
          <a:xfrm>
            <a:off x="11845454" y="622063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BD915BC6-06BA-BF41-B6AF-4F20CB618A41}"/>
              </a:ext>
            </a:extLst>
          </p:cNvPr>
          <p:cNvSpPr/>
          <p:nvPr userDrawn="1"/>
        </p:nvSpPr>
        <p:spPr>
          <a:xfrm>
            <a:off x="11457430"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003C45CE-4525-4C43-B0DE-B72A783DD10E}"/>
              </a:ext>
            </a:extLst>
          </p:cNvPr>
          <p:cNvSpPr/>
          <p:nvPr userDrawn="1"/>
        </p:nvSpPr>
        <p:spPr>
          <a:xfrm>
            <a:off x="11844842"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710A70D6-36EC-A546-8C0F-8176C286E09C}"/>
              </a:ext>
            </a:extLst>
          </p:cNvPr>
          <p:cNvSpPr/>
          <p:nvPr userDrawn="1"/>
        </p:nvSpPr>
        <p:spPr>
          <a:xfrm rot="10800000">
            <a:off x="11652214" y="54738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5E840FCA-5944-2944-9B24-DC2B6703022A}"/>
              </a:ext>
            </a:extLst>
          </p:cNvPr>
          <p:cNvSpPr/>
          <p:nvPr userDrawn="1"/>
        </p:nvSpPr>
        <p:spPr>
          <a:xfrm>
            <a:off x="11263532" y="515389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A82F9BA7-121F-B549-AA88-02D18F15F424}"/>
              </a:ext>
            </a:extLst>
          </p:cNvPr>
          <p:cNvSpPr/>
          <p:nvPr userDrawn="1"/>
        </p:nvSpPr>
        <p:spPr>
          <a:xfrm>
            <a:off x="10291156"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F83E8681-F9AA-EE4D-9701-1D37E69B894E}"/>
              </a:ext>
            </a:extLst>
          </p:cNvPr>
          <p:cNvSpPr/>
          <p:nvPr userDrawn="1"/>
        </p:nvSpPr>
        <p:spPr>
          <a:xfrm>
            <a:off x="11069955"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378DA2D6-A499-F545-830D-646592449436}"/>
              </a:ext>
            </a:extLst>
          </p:cNvPr>
          <p:cNvSpPr/>
          <p:nvPr userDrawn="1"/>
        </p:nvSpPr>
        <p:spPr>
          <a:xfrm>
            <a:off x="10875508" y="51580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E4AAC71C-59F0-BF43-A753-6F8ABA88C03E}"/>
              </a:ext>
            </a:extLst>
          </p:cNvPr>
          <p:cNvSpPr/>
          <p:nvPr userDrawn="1"/>
        </p:nvSpPr>
        <p:spPr>
          <a:xfrm rot="10800000">
            <a:off x="11066591"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DCC8CAA2-E627-054D-9B07-67601A0C2226}"/>
              </a:ext>
            </a:extLst>
          </p:cNvPr>
          <p:cNvSpPr/>
          <p:nvPr userDrawn="1"/>
        </p:nvSpPr>
        <p:spPr>
          <a:xfrm rot="10800000">
            <a:off x="10679179"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C8F42769-266B-A94E-BC8C-F6CFD8D5BA15}"/>
              </a:ext>
            </a:extLst>
          </p:cNvPr>
          <p:cNvSpPr/>
          <p:nvPr userDrawn="1"/>
        </p:nvSpPr>
        <p:spPr>
          <a:xfrm rot="10800000">
            <a:off x="10871807" y="618363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DA26E9D7-B703-DA43-AD28-DAB523C97FC5}"/>
              </a:ext>
            </a:extLst>
          </p:cNvPr>
          <p:cNvSpPr/>
          <p:nvPr userDrawn="1"/>
        </p:nvSpPr>
        <p:spPr>
          <a:xfrm rot="10800000">
            <a:off x="10679179" y="65381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7F0798F9-85A3-3349-9038-BE07290634D6}"/>
              </a:ext>
            </a:extLst>
          </p:cNvPr>
          <p:cNvSpPr/>
          <p:nvPr userDrawn="1"/>
        </p:nvSpPr>
        <p:spPr>
          <a:xfrm>
            <a:off x="10482239" y="58669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266DB7DF-D464-0B46-8ED3-FAF2FA978FA8}"/>
              </a:ext>
            </a:extLst>
          </p:cNvPr>
          <p:cNvSpPr/>
          <p:nvPr userDrawn="1"/>
        </p:nvSpPr>
        <p:spPr>
          <a:xfrm>
            <a:off x="10679179" y="622144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8E845E36-D431-B645-8909-9C4872FA5D45}"/>
              </a:ext>
            </a:extLst>
          </p:cNvPr>
          <p:cNvGrpSpPr/>
          <p:nvPr userDrawn="1"/>
        </p:nvGrpSpPr>
        <p:grpSpPr>
          <a:xfrm>
            <a:off x="11018399" y="6109310"/>
            <a:ext cx="1040291" cy="465222"/>
            <a:chOff x="10849982" y="6139703"/>
            <a:chExt cx="1184800" cy="529847"/>
          </a:xfrm>
        </p:grpSpPr>
        <p:pic>
          <p:nvPicPr>
            <p:cNvPr id="44" name="Picture 43">
              <a:extLst>
                <a:ext uri="{FF2B5EF4-FFF2-40B4-BE49-F238E27FC236}">
                  <a16:creationId xmlns:a16="http://schemas.microsoft.com/office/drawing/2014/main" id="{468979EE-7442-2A4E-A5FD-F72EB27D0F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45" name="Picture 44">
              <a:extLst>
                <a:ext uri="{FF2B5EF4-FFF2-40B4-BE49-F238E27FC236}">
                  <a16:creationId xmlns:a16="http://schemas.microsoft.com/office/drawing/2014/main" id="{10012C8A-E273-784F-83EC-5E73578826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46" name="Straight Connector 45">
              <a:extLst>
                <a:ext uri="{FF2B5EF4-FFF2-40B4-BE49-F238E27FC236}">
                  <a16:creationId xmlns:a16="http://schemas.microsoft.com/office/drawing/2014/main" id="{FE370FDD-F548-D943-8A7D-968881960908}"/>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71FF8880-D864-214D-AF3F-EC218F769E41}"/>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4" name="Footer Placeholder 3">
            <a:extLst>
              <a:ext uri="{FF2B5EF4-FFF2-40B4-BE49-F238E27FC236}">
                <a16:creationId xmlns:a16="http://schemas.microsoft.com/office/drawing/2014/main" id="{024B6DF1-F93B-2B4E-9DEB-F8DF342042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3D15AF-D4CE-7043-BFCB-1E73C260F133}"/>
              </a:ext>
            </a:extLst>
          </p:cNvPr>
          <p:cNvSpPr>
            <a:spLocks noGrp="1"/>
          </p:cNvSpPr>
          <p:nvPr>
            <p:ph type="sldNum" sz="quarter" idx="12"/>
          </p:nvPr>
        </p:nvSpPr>
        <p:spPr/>
        <p:txBody>
          <a:bodyPr/>
          <a:lstStyle/>
          <a:p>
            <a:fld id="{2FCB43A2-4995-CA40-BA5F-05A2FC129A30}" type="slidenum">
              <a:rPr lang="en-US" smtClean="0"/>
              <a:t>‹#›</a:t>
            </a:fld>
            <a:endParaRPr lang="en-US" dirty="0"/>
          </a:p>
        </p:txBody>
      </p:sp>
      <p:sp>
        <p:nvSpPr>
          <p:cNvPr id="11" name="Title 1">
            <a:extLst>
              <a:ext uri="{FF2B5EF4-FFF2-40B4-BE49-F238E27FC236}">
                <a16:creationId xmlns:a16="http://schemas.microsoft.com/office/drawing/2014/main" id="{C9A51831-539F-FA40-84D5-92DCF62D7471}"/>
              </a:ext>
            </a:extLst>
          </p:cNvPr>
          <p:cNvSpPr>
            <a:spLocks noGrp="1"/>
          </p:cNvSpPr>
          <p:nvPr>
            <p:ph type="title"/>
          </p:nvPr>
        </p:nvSpPr>
        <p:spPr>
          <a:xfrm>
            <a:off x="838200" y="365125"/>
            <a:ext cx="10515600" cy="629957"/>
          </a:xfrm>
        </p:spPr>
        <p:txBody>
          <a:body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5370CF72-D126-9149-82A3-0F5B33BDD6BE}"/>
              </a:ext>
            </a:extLst>
          </p:cNvPr>
          <p:cNvSpPr>
            <a:spLocks noGrp="1"/>
          </p:cNvSpPr>
          <p:nvPr>
            <p:ph sz="half" idx="1"/>
          </p:nvPr>
        </p:nvSpPr>
        <p:spPr>
          <a:xfrm>
            <a:off x="838200" y="1718282"/>
            <a:ext cx="4710545"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1FB050FA-D50A-674B-8A36-D41B53A8AE7E}"/>
              </a:ext>
            </a:extLst>
          </p:cNvPr>
          <p:cNvSpPr>
            <a:spLocks noGrp="1"/>
          </p:cNvSpPr>
          <p:nvPr>
            <p:ph sz="half" idx="2"/>
          </p:nvPr>
        </p:nvSpPr>
        <p:spPr>
          <a:xfrm>
            <a:off x="6172200" y="1718282"/>
            <a:ext cx="4710545"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8">
            <a:extLst>
              <a:ext uri="{FF2B5EF4-FFF2-40B4-BE49-F238E27FC236}">
                <a16:creationId xmlns:a16="http://schemas.microsoft.com/office/drawing/2014/main" id="{9238DB04-7F95-114F-91C1-05F8B40ACCB1}"/>
              </a:ext>
            </a:extLst>
          </p:cNvPr>
          <p:cNvSpPr>
            <a:spLocks noGrp="1"/>
          </p:cNvSpPr>
          <p:nvPr>
            <p:ph sz="quarter" idx="13"/>
          </p:nvPr>
        </p:nvSpPr>
        <p:spPr>
          <a:xfrm>
            <a:off x="838200" y="1276350"/>
            <a:ext cx="4710545" cy="549275"/>
          </a:xfrm>
        </p:spPr>
        <p:txBody>
          <a:bodyPr>
            <a:normAutofit/>
          </a:bodyPr>
          <a:lstStyle>
            <a:lvl1pPr marL="0" indent="0">
              <a:buNone/>
              <a:defRPr sz="2400" b="1" i="0">
                <a:latin typeface="Assistant" pitchFamily="2" charset="-79"/>
                <a:cs typeface="Assistan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8">
            <a:extLst>
              <a:ext uri="{FF2B5EF4-FFF2-40B4-BE49-F238E27FC236}">
                <a16:creationId xmlns:a16="http://schemas.microsoft.com/office/drawing/2014/main" id="{A5510A41-452E-2B49-A20D-064273D8BCA2}"/>
              </a:ext>
            </a:extLst>
          </p:cNvPr>
          <p:cNvSpPr>
            <a:spLocks noGrp="1"/>
          </p:cNvSpPr>
          <p:nvPr>
            <p:ph sz="quarter" idx="14"/>
          </p:nvPr>
        </p:nvSpPr>
        <p:spPr>
          <a:xfrm>
            <a:off x="6183923" y="1276350"/>
            <a:ext cx="4710545" cy="549275"/>
          </a:xfrm>
        </p:spPr>
        <p:txBody>
          <a:bodyPr>
            <a:normAutofit/>
          </a:bodyPr>
          <a:lstStyle>
            <a:lvl1pPr marL="0" indent="0">
              <a:buNone/>
              <a:defRPr sz="2400" b="1" i="0">
                <a:latin typeface="Assistant" pitchFamily="2" charset="-79"/>
                <a:cs typeface="Assistan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762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 fill="hold"/>
                                        <p:tgtEl>
                                          <p:spTgt spid="16"/>
                                        </p:tgtEl>
                                        <p:attrNameLst>
                                          <p:attrName>ppt_w</p:attrName>
                                        </p:attrNameLst>
                                      </p:cBhvr>
                                      <p:tavLst>
                                        <p:tav tm="0">
                                          <p:val>
                                            <p:fltVal val="0"/>
                                          </p:val>
                                        </p:tav>
                                        <p:tav tm="100000">
                                          <p:val>
                                            <p:strVal val="#ppt_w"/>
                                          </p:val>
                                        </p:tav>
                                      </p:tavLst>
                                    </p:anim>
                                    <p:anim calcmode="lin" valueType="num">
                                      <p:cBhvr>
                                        <p:cTn id="8" dur="5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 fill="hold"/>
                                        <p:tgtEl>
                                          <p:spTgt spid="17"/>
                                        </p:tgtEl>
                                        <p:attrNameLst>
                                          <p:attrName>ppt_w</p:attrName>
                                        </p:attrNameLst>
                                      </p:cBhvr>
                                      <p:tavLst>
                                        <p:tav tm="0">
                                          <p:val>
                                            <p:fltVal val="0"/>
                                          </p:val>
                                        </p:tav>
                                        <p:tav tm="100000">
                                          <p:val>
                                            <p:strVal val="#ppt_w"/>
                                          </p:val>
                                        </p:tav>
                                      </p:tavLst>
                                    </p:anim>
                                    <p:anim calcmode="lin" valueType="num">
                                      <p:cBhvr>
                                        <p:cTn id="13" dur="5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 fill="hold"/>
                                        <p:tgtEl>
                                          <p:spTgt spid="18"/>
                                        </p:tgtEl>
                                        <p:attrNameLst>
                                          <p:attrName>ppt_w</p:attrName>
                                        </p:attrNameLst>
                                      </p:cBhvr>
                                      <p:tavLst>
                                        <p:tav tm="0">
                                          <p:val>
                                            <p:fltVal val="0"/>
                                          </p:val>
                                        </p:tav>
                                        <p:tav tm="100000">
                                          <p:val>
                                            <p:strVal val="#ppt_w"/>
                                          </p:val>
                                        </p:tav>
                                      </p:tavLst>
                                    </p:anim>
                                    <p:anim calcmode="lin" valueType="num">
                                      <p:cBhvr>
                                        <p:cTn id="18" dur="50" fill="hold"/>
                                        <p:tgtEl>
                                          <p:spTgt spid="1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 fill="hold"/>
                                        <p:tgtEl>
                                          <p:spTgt spid="19"/>
                                        </p:tgtEl>
                                        <p:attrNameLst>
                                          <p:attrName>ppt_w</p:attrName>
                                        </p:attrNameLst>
                                      </p:cBhvr>
                                      <p:tavLst>
                                        <p:tav tm="0">
                                          <p:val>
                                            <p:fltVal val="0"/>
                                          </p:val>
                                        </p:tav>
                                        <p:tav tm="100000">
                                          <p:val>
                                            <p:strVal val="#ppt_w"/>
                                          </p:val>
                                        </p:tav>
                                      </p:tavLst>
                                    </p:anim>
                                    <p:anim calcmode="lin" valueType="num">
                                      <p:cBhvr>
                                        <p:cTn id="23" dur="50" fill="hold"/>
                                        <p:tgtEl>
                                          <p:spTgt spid="19"/>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 fill="hold"/>
                                        <p:tgtEl>
                                          <p:spTgt spid="20"/>
                                        </p:tgtEl>
                                        <p:attrNameLst>
                                          <p:attrName>ppt_w</p:attrName>
                                        </p:attrNameLst>
                                      </p:cBhvr>
                                      <p:tavLst>
                                        <p:tav tm="0">
                                          <p:val>
                                            <p:fltVal val="0"/>
                                          </p:val>
                                        </p:tav>
                                        <p:tav tm="100000">
                                          <p:val>
                                            <p:strVal val="#ppt_w"/>
                                          </p:val>
                                        </p:tav>
                                      </p:tavLst>
                                    </p:anim>
                                    <p:anim calcmode="lin" valueType="num">
                                      <p:cBhvr>
                                        <p:cTn id="28" dur="50" fill="hold"/>
                                        <p:tgtEl>
                                          <p:spTgt spid="20"/>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 fill="hold"/>
                                        <p:tgtEl>
                                          <p:spTgt spid="21"/>
                                        </p:tgtEl>
                                        <p:attrNameLst>
                                          <p:attrName>ppt_w</p:attrName>
                                        </p:attrNameLst>
                                      </p:cBhvr>
                                      <p:tavLst>
                                        <p:tav tm="0">
                                          <p:val>
                                            <p:fltVal val="0"/>
                                          </p:val>
                                        </p:tav>
                                        <p:tav tm="100000">
                                          <p:val>
                                            <p:strVal val="#ppt_w"/>
                                          </p:val>
                                        </p:tav>
                                      </p:tavLst>
                                    </p:anim>
                                    <p:anim calcmode="lin" valueType="num">
                                      <p:cBhvr>
                                        <p:cTn id="33" dur="50" fill="hold"/>
                                        <p:tgtEl>
                                          <p:spTgt spid="21"/>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 fill="hold"/>
                                        <p:tgtEl>
                                          <p:spTgt spid="22"/>
                                        </p:tgtEl>
                                        <p:attrNameLst>
                                          <p:attrName>ppt_w</p:attrName>
                                        </p:attrNameLst>
                                      </p:cBhvr>
                                      <p:tavLst>
                                        <p:tav tm="0">
                                          <p:val>
                                            <p:fltVal val="0"/>
                                          </p:val>
                                        </p:tav>
                                        <p:tav tm="100000">
                                          <p:val>
                                            <p:strVal val="#ppt_w"/>
                                          </p:val>
                                        </p:tav>
                                      </p:tavLst>
                                    </p:anim>
                                    <p:anim calcmode="lin" valueType="num">
                                      <p:cBhvr>
                                        <p:cTn id="38" dur="50" fill="hold"/>
                                        <p:tgtEl>
                                          <p:spTgt spid="22"/>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 fill="hold"/>
                                        <p:tgtEl>
                                          <p:spTgt spid="23"/>
                                        </p:tgtEl>
                                        <p:attrNameLst>
                                          <p:attrName>ppt_w</p:attrName>
                                        </p:attrNameLst>
                                      </p:cBhvr>
                                      <p:tavLst>
                                        <p:tav tm="0">
                                          <p:val>
                                            <p:fltVal val="0"/>
                                          </p:val>
                                        </p:tav>
                                        <p:tav tm="100000">
                                          <p:val>
                                            <p:strVal val="#ppt_w"/>
                                          </p:val>
                                        </p:tav>
                                      </p:tavLst>
                                    </p:anim>
                                    <p:anim calcmode="lin" valueType="num">
                                      <p:cBhvr>
                                        <p:cTn id="43" dur="50" fill="hold"/>
                                        <p:tgtEl>
                                          <p:spTgt spid="23"/>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 fill="hold"/>
                                        <p:tgtEl>
                                          <p:spTgt spid="24"/>
                                        </p:tgtEl>
                                        <p:attrNameLst>
                                          <p:attrName>ppt_w</p:attrName>
                                        </p:attrNameLst>
                                      </p:cBhvr>
                                      <p:tavLst>
                                        <p:tav tm="0">
                                          <p:val>
                                            <p:fltVal val="0"/>
                                          </p:val>
                                        </p:tav>
                                        <p:tav tm="100000">
                                          <p:val>
                                            <p:strVal val="#ppt_w"/>
                                          </p:val>
                                        </p:tav>
                                      </p:tavLst>
                                    </p:anim>
                                    <p:anim calcmode="lin" valueType="num">
                                      <p:cBhvr>
                                        <p:cTn id="48" dur="50" fill="hold"/>
                                        <p:tgtEl>
                                          <p:spTgt spid="24"/>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 fill="hold"/>
                                        <p:tgtEl>
                                          <p:spTgt spid="25"/>
                                        </p:tgtEl>
                                        <p:attrNameLst>
                                          <p:attrName>ppt_w</p:attrName>
                                        </p:attrNameLst>
                                      </p:cBhvr>
                                      <p:tavLst>
                                        <p:tav tm="0">
                                          <p:val>
                                            <p:fltVal val="0"/>
                                          </p:val>
                                        </p:tav>
                                        <p:tav tm="100000">
                                          <p:val>
                                            <p:strVal val="#ppt_w"/>
                                          </p:val>
                                        </p:tav>
                                      </p:tavLst>
                                    </p:anim>
                                    <p:anim calcmode="lin" valueType="num">
                                      <p:cBhvr>
                                        <p:cTn id="53" dur="50" fill="hold"/>
                                        <p:tgtEl>
                                          <p:spTgt spid="25"/>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 fill="hold"/>
                                        <p:tgtEl>
                                          <p:spTgt spid="26"/>
                                        </p:tgtEl>
                                        <p:attrNameLst>
                                          <p:attrName>ppt_w</p:attrName>
                                        </p:attrNameLst>
                                      </p:cBhvr>
                                      <p:tavLst>
                                        <p:tav tm="0">
                                          <p:val>
                                            <p:fltVal val="0"/>
                                          </p:val>
                                        </p:tav>
                                        <p:tav tm="100000">
                                          <p:val>
                                            <p:strVal val="#ppt_w"/>
                                          </p:val>
                                        </p:tav>
                                      </p:tavLst>
                                    </p:anim>
                                    <p:anim calcmode="lin" valueType="num">
                                      <p:cBhvr>
                                        <p:cTn id="58" dur="50" fill="hold"/>
                                        <p:tgtEl>
                                          <p:spTgt spid="26"/>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 fill="hold"/>
                                        <p:tgtEl>
                                          <p:spTgt spid="27"/>
                                        </p:tgtEl>
                                        <p:attrNameLst>
                                          <p:attrName>ppt_w</p:attrName>
                                        </p:attrNameLst>
                                      </p:cBhvr>
                                      <p:tavLst>
                                        <p:tav tm="0">
                                          <p:val>
                                            <p:fltVal val="0"/>
                                          </p:val>
                                        </p:tav>
                                        <p:tav tm="100000">
                                          <p:val>
                                            <p:strVal val="#ppt_w"/>
                                          </p:val>
                                        </p:tav>
                                      </p:tavLst>
                                    </p:anim>
                                    <p:anim calcmode="lin" valueType="num">
                                      <p:cBhvr>
                                        <p:cTn id="63" dur="50" fill="hold"/>
                                        <p:tgtEl>
                                          <p:spTgt spid="27"/>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 fill="hold"/>
                                        <p:tgtEl>
                                          <p:spTgt spid="28"/>
                                        </p:tgtEl>
                                        <p:attrNameLst>
                                          <p:attrName>ppt_w</p:attrName>
                                        </p:attrNameLst>
                                      </p:cBhvr>
                                      <p:tavLst>
                                        <p:tav tm="0">
                                          <p:val>
                                            <p:fltVal val="0"/>
                                          </p:val>
                                        </p:tav>
                                        <p:tav tm="100000">
                                          <p:val>
                                            <p:strVal val="#ppt_w"/>
                                          </p:val>
                                        </p:tav>
                                      </p:tavLst>
                                    </p:anim>
                                    <p:anim calcmode="lin" valueType="num">
                                      <p:cBhvr>
                                        <p:cTn id="68" dur="50" fill="hold"/>
                                        <p:tgtEl>
                                          <p:spTgt spid="28"/>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 fill="hold"/>
                                        <p:tgtEl>
                                          <p:spTgt spid="29"/>
                                        </p:tgtEl>
                                        <p:attrNameLst>
                                          <p:attrName>ppt_w</p:attrName>
                                        </p:attrNameLst>
                                      </p:cBhvr>
                                      <p:tavLst>
                                        <p:tav tm="0">
                                          <p:val>
                                            <p:fltVal val="0"/>
                                          </p:val>
                                        </p:tav>
                                        <p:tav tm="100000">
                                          <p:val>
                                            <p:strVal val="#ppt_w"/>
                                          </p:val>
                                        </p:tav>
                                      </p:tavLst>
                                    </p:anim>
                                    <p:anim calcmode="lin" valueType="num">
                                      <p:cBhvr>
                                        <p:cTn id="73" dur="50" fill="hold"/>
                                        <p:tgtEl>
                                          <p:spTgt spid="29"/>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 fill="hold"/>
                                        <p:tgtEl>
                                          <p:spTgt spid="30"/>
                                        </p:tgtEl>
                                        <p:attrNameLst>
                                          <p:attrName>ppt_w</p:attrName>
                                        </p:attrNameLst>
                                      </p:cBhvr>
                                      <p:tavLst>
                                        <p:tav tm="0">
                                          <p:val>
                                            <p:fltVal val="0"/>
                                          </p:val>
                                        </p:tav>
                                        <p:tav tm="100000">
                                          <p:val>
                                            <p:strVal val="#ppt_w"/>
                                          </p:val>
                                        </p:tav>
                                      </p:tavLst>
                                    </p:anim>
                                    <p:anim calcmode="lin" valueType="num">
                                      <p:cBhvr>
                                        <p:cTn id="78" dur="50" fill="hold"/>
                                        <p:tgtEl>
                                          <p:spTgt spid="30"/>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 fill="hold"/>
                                        <p:tgtEl>
                                          <p:spTgt spid="31"/>
                                        </p:tgtEl>
                                        <p:attrNameLst>
                                          <p:attrName>ppt_w</p:attrName>
                                        </p:attrNameLst>
                                      </p:cBhvr>
                                      <p:tavLst>
                                        <p:tav tm="0">
                                          <p:val>
                                            <p:fltVal val="0"/>
                                          </p:val>
                                        </p:tav>
                                        <p:tav tm="100000">
                                          <p:val>
                                            <p:strVal val="#ppt_w"/>
                                          </p:val>
                                        </p:tav>
                                      </p:tavLst>
                                    </p:anim>
                                    <p:anim calcmode="lin" valueType="num">
                                      <p:cBhvr>
                                        <p:cTn id="83" dur="50" fill="hold"/>
                                        <p:tgtEl>
                                          <p:spTgt spid="31"/>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 fill="hold"/>
                                        <p:tgtEl>
                                          <p:spTgt spid="32"/>
                                        </p:tgtEl>
                                        <p:attrNameLst>
                                          <p:attrName>ppt_w</p:attrName>
                                        </p:attrNameLst>
                                      </p:cBhvr>
                                      <p:tavLst>
                                        <p:tav tm="0">
                                          <p:val>
                                            <p:fltVal val="0"/>
                                          </p:val>
                                        </p:tav>
                                        <p:tav tm="100000">
                                          <p:val>
                                            <p:strVal val="#ppt_w"/>
                                          </p:val>
                                        </p:tav>
                                      </p:tavLst>
                                    </p:anim>
                                    <p:anim calcmode="lin" valueType="num">
                                      <p:cBhvr>
                                        <p:cTn id="88" dur="50" fill="hold"/>
                                        <p:tgtEl>
                                          <p:spTgt spid="3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 fill="hold"/>
                                        <p:tgtEl>
                                          <p:spTgt spid="33"/>
                                        </p:tgtEl>
                                        <p:attrNameLst>
                                          <p:attrName>ppt_w</p:attrName>
                                        </p:attrNameLst>
                                      </p:cBhvr>
                                      <p:tavLst>
                                        <p:tav tm="0">
                                          <p:val>
                                            <p:fltVal val="0"/>
                                          </p:val>
                                        </p:tav>
                                        <p:tav tm="100000">
                                          <p:val>
                                            <p:strVal val="#ppt_w"/>
                                          </p:val>
                                        </p:tav>
                                      </p:tavLst>
                                    </p:anim>
                                    <p:anim calcmode="lin" valueType="num">
                                      <p:cBhvr>
                                        <p:cTn id="93" dur="50" fill="hold"/>
                                        <p:tgtEl>
                                          <p:spTgt spid="33"/>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 fill="hold"/>
                                        <p:tgtEl>
                                          <p:spTgt spid="34"/>
                                        </p:tgtEl>
                                        <p:attrNameLst>
                                          <p:attrName>ppt_w</p:attrName>
                                        </p:attrNameLst>
                                      </p:cBhvr>
                                      <p:tavLst>
                                        <p:tav tm="0">
                                          <p:val>
                                            <p:fltVal val="0"/>
                                          </p:val>
                                        </p:tav>
                                        <p:tav tm="100000">
                                          <p:val>
                                            <p:strVal val="#ppt_w"/>
                                          </p:val>
                                        </p:tav>
                                      </p:tavLst>
                                    </p:anim>
                                    <p:anim calcmode="lin" valueType="num">
                                      <p:cBhvr>
                                        <p:cTn id="98" dur="50" fill="hold"/>
                                        <p:tgtEl>
                                          <p:spTgt spid="34"/>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 fill="hold"/>
                                        <p:tgtEl>
                                          <p:spTgt spid="35"/>
                                        </p:tgtEl>
                                        <p:attrNameLst>
                                          <p:attrName>ppt_w</p:attrName>
                                        </p:attrNameLst>
                                      </p:cBhvr>
                                      <p:tavLst>
                                        <p:tav tm="0">
                                          <p:val>
                                            <p:fltVal val="0"/>
                                          </p:val>
                                        </p:tav>
                                        <p:tav tm="100000">
                                          <p:val>
                                            <p:strVal val="#ppt_w"/>
                                          </p:val>
                                        </p:tav>
                                      </p:tavLst>
                                    </p:anim>
                                    <p:anim calcmode="lin" valueType="num">
                                      <p:cBhvr>
                                        <p:cTn id="103" dur="50" fill="hold"/>
                                        <p:tgtEl>
                                          <p:spTgt spid="35"/>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p:cTn id="107" dur="50" fill="hold"/>
                                        <p:tgtEl>
                                          <p:spTgt spid="36"/>
                                        </p:tgtEl>
                                        <p:attrNameLst>
                                          <p:attrName>ppt_w</p:attrName>
                                        </p:attrNameLst>
                                      </p:cBhvr>
                                      <p:tavLst>
                                        <p:tav tm="0">
                                          <p:val>
                                            <p:fltVal val="0"/>
                                          </p:val>
                                        </p:tav>
                                        <p:tav tm="100000">
                                          <p:val>
                                            <p:strVal val="#ppt_w"/>
                                          </p:val>
                                        </p:tav>
                                      </p:tavLst>
                                    </p:anim>
                                    <p:anim calcmode="lin" valueType="num">
                                      <p:cBhvr>
                                        <p:cTn id="108" dur="50" fill="hold"/>
                                        <p:tgtEl>
                                          <p:spTgt spid="36"/>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 fill="hold"/>
                                        <p:tgtEl>
                                          <p:spTgt spid="37"/>
                                        </p:tgtEl>
                                        <p:attrNameLst>
                                          <p:attrName>ppt_w</p:attrName>
                                        </p:attrNameLst>
                                      </p:cBhvr>
                                      <p:tavLst>
                                        <p:tav tm="0">
                                          <p:val>
                                            <p:fltVal val="0"/>
                                          </p:val>
                                        </p:tav>
                                        <p:tav tm="100000">
                                          <p:val>
                                            <p:strVal val="#ppt_w"/>
                                          </p:val>
                                        </p:tav>
                                      </p:tavLst>
                                    </p:anim>
                                    <p:anim calcmode="lin" valueType="num">
                                      <p:cBhvr>
                                        <p:cTn id="113" dur="50" fill="hold"/>
                                        <p:tgtEl>
                                          <p:spTgt spid="37"/>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50" fill="hold"/>
                                        <p:tgtEl>
                                          <p:spTgt spid="38"/>
                                        </p:tgtEl>
                                        <p:attrNameLst>
                                          <p:attrName>ppt_w</p:attrName>
                                        </p:attrNameLst>
                                      </p:cBhvr>
                                      <p:tavLst>
                                        <p:tav tm="0">
                                          <p:val>
                                            <p:fltVal val="0"/>
                                          </p:val>
                                        </p:tav>
                                        <p:tav tm="100000">
                                          <p:val>
                                            <p:strVal val="#ppt_w"/>
                                          </p:val>
                                        </p:tav>
                                      </p:tavLst>
                                    </p:anim>
                                    <p:anim calcmode="lin" valueType="num">
                                      <p:cBhvr>
                                        <p:cTn id="118" dur="50" fill="hold"/>
                                        <p:tgtEl>
                                          <p:spTgt spid="38"/>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p:cTn id="122" dur="50" fill="hold"/>
                                        <p:tgtEl>
                                          <p:spTgt spid="39"/>
                                        </p:tgtEl>
                                        <p:attrNameLst>
                                          <p:attrName>ppt_w</p:attrName>
                                        </p:attrNameLst>
                                      </p:cBhvr>
                                      <p:tavLst>
                                        <p:tav tm="0">
                                          <p:val>
                                            <p:fltVal val="0"/>
                                          </p:val>
                                        </p:tav>
                                        <p:tav tm="100000">
                                          <p:val>
                                            <p:strVal val="#ppt_w"/>
                                          </p:val>
                                        </p:tav>
                                      </p:tavLst>
                                    </p:anim>
                                    <p:anim calcmode="lin" valueType="num">
                                      <p:cBhvr>
                                        <p:cTn id="123" dur="50" fill="hold"/>
                                        <p:tgtEl>
                                          <p:spTgt spid="39"/>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 fill="hold"/>
                                        <p:tgtEl>
                                          <p:spTgt spid="40"/>
                                        </p:tgtEl>
                                        <p:attrNameLst>
                                          <p:attrName>ppt_w</p:attrName>
                                        </p:attrNameLst>
                                      </p:cBhvr>
                                      <p:tavLst>
                                        <p:tav tm="0">
                                          <p:val>
                                            <p:fltVal val="0"/>
                                          </p:val>
                                        </p:tav>
                                        <p:tav tm="100000">
                                          <p:val>
                                            <p:strVal val="#ppt_w"/>
                                          </p:val>
                                        </p:tav>
                                      </p:tavLst>
                                    </p:anim>
                                    <p:anim calcmode="lin" valueType="num">
                                      <p:cBhvr>
                                        <p:cTn id="128" dur="5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p:cTn id="132" dur="50" fill="hold"/>
                                        <p:tgtEl>
                                          <p:spTgt spid="41"/>
                                        </p:tgtEl>
                                        <p:attrNameLst>
                                          <p:attrName>ppt_w</p:attrName>
                                        </p:attrNameLst>
                                      </p:cBhvr>
                                      <p:tavLst>
                                        <p:tav tm="0">
                                          <p:val>
                                            <p:fltVal val="0"/>
                                          </p:val>
                                        </p:tav>
                                        <p:tav tm="100000">
                                          <p:val>
                                            <p:strVal val="#ppt_w"/>
                                          </p:val>
                                        </p:tav>
                                      </p:tavLst>
                                    </p:anim>
                                    <p:anim calcmode="lin" valueType="num">
                                      <p:cBhvr>
                                        <p:cTn id="133" dur="50" fill="hold"/>
                                        <p:tgtEl>
                                          <p:spTgt spid="41"/>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42"/>
                                        </p:tgtEl>
                                        <p:attrNameLst>
                                          <p:attrName>style.visibility</p:attrName>
                                        </p:attrNameLst>
                                      </p:cBhvr>
                                      <p:to>
                                        <p:strVal val="visible"/>
                                      </p:to>
                                    </p:set>
                                    <p:anim calcmode="lin" valueType="num">
                                      <p:cBhvr>
                                        <p:cTn id="137" dur="50" fill="hold"/>
                                        <p:tgtEl>
                                          <p:spTgt spid="42"/>
                                        </p:tgtEl>
                                        <p:attrNameLst>
                                          <p:attrName>ppt_w</p:attrName>
                                        </p:attrNameLst>
                                      </p:cBhvr>
                                      <p:tavLst>
                                        <p:tav tm="0">
                                          <p:val>
                                            <p:fltVal val="0"/>
                                          </p:val>
                                        </p:tav>
                                        <p:tav tm="100000">
                                          <p:val>
                                            <p:strVal val="#ppt_w"/>
                                          </p:val>
                                        </p:tav>
                                      </p:tavLst>
                                    </p:anim>
                                    <p:anim calcmode="lin" valueType="num">
                                      <p:cBhvr>
                                        <p:cTn id="138" dur="5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Content">
    <p:bg>
      <p:bgPr>
        <a:solidFill>
          <a:schemeClr val="bg1"/>
        </a:solidFill>
        <a:effectLst/>
      </p:bgPr>
    </p:bg>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11A15411-7928-0F4B-827B-2751926C42DB}"/>
              </a:ext>
            </a:extLst>
          </p:cNvPr>
          <p:cNvSpPr/>
          <p:nvPr userDrawn="1"/>
        </p:nvSpPr>
        <p:spPr>
          <a:xfrm>
            <a:off x="10873078"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53EFA980-A901-1646-86D2-D0942A7F9E20}"/>
              </a:ext>
            </a:extLst>
          </p:cNvPr>
          <p:cNvSpPr/>
          <p:nvPr userDrawn="1"/>
        </p:nvSpPr>
        <p:spPr>
          <a:xfrm>
            <a:off x="11260490"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73649388-539E-5F4F-B906-51D3C14126EA}"/>
              </a:ext>
            </a:extLst>
          </p:cNvPr>
          <p:cNvSpPr/>
          <p:nvPr userDrawn="1"/>
        </p:nvSpPr>
        <p:spPr>
          <a:xfrm>
            <a:off x="11651877" y="657923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217EE64A-1CCD-8A45-A9F3-036C934899D6}"/>
              </a:ext>
            </a:extLst>
          </p:cNvPr>
          <p:cNvSpPr/>
          <p:nvPr userDrawn="1"/>
        </p:nvSpPr>
        <p:spPr>
          <a:xfrm>
            <a:off x="11457430" y="622476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C4BA7886-590C-AC42-9023-3E3963C57C43}"/>
              </a:ext>
            </a:extLst>
          </p:cNvPr>
          <p:cNvSpPr/>
          <p:nvPr userDrawn="1"/>
        </p:nvSpPr>
        <p:spPr>
          <a:xfrm>
            <a:off x="11260490" y="587028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303B5395-A725-424C-9C95-5DD0FEBD1908}"/>
              </a:ext>
            </a:extLst>
          </p:cNvPr>
          <p:cNvSpPr/>
          <p:nvPr userDrawn="1"/>
        </p:nvSpPr>
        <p:spPr>
          <a:xfrm rot="10800000">
            <a:off x="11067862"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CBEC5262-20D1-044D-8760-CAD3AEFE8D88}"/>
              </a:ext>
            </a:extLst>
          </p:cNvPr>
          <p:cNvSpPr/>
          <p:nvPr userDrawn="1"/>
        </p:nvSpPr>
        <p:spPr>
          <a:xfrm rot="10800000">
            <a:off x="11457430" y="654142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83926D48-66CE-2C40-80CF-862B05CC6D96}"/>
              </a:ext>
            </a:extLst>
          </p:cNvPr>
          <p:cNvSpPr/>
          <p:nvPr userDrawn="1"/>
        </p:nvSpPr>
        <p:spPr>
          <a:xfrm rot="10800000">
            <a:off x="11260490" y="6186949"/>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EF523483-D35C-5E4C-AFBB-6A71CEB4332B}"/>
              </a:ext>
            </a:extLst>
          </p:cNvPr>
          <p:cNvSpPr/>
          <p:nvPr userDrawn="1"/>
        </p:nvSpPr>
        <p:spPr>
          <a:xfrm rot="10800000">
            <a:off x="11845454"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0BD35924-EAF0-E840-A6BE-61E2AFAFE4A3}"/>
              </a:ext>
            </a:extLst>
          </p:cNvPr>
          <p:cNvSpPr/>
          <p:nvPr userDrawn="1"/>
        </p:nvSpPr>
        <p:spPr>
          <a:xfrm rot="10800000">
            <a:off x="11454066" y="582835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6595D21D-1802-054D-8782-8091C857389C}"/>
              </a:ext>
            </a:extLst>
          </p:cNvPr>
          <p:cNvSpPr/>
          <p:nvPr userDrawn="1"/>
        </p:nvSpPr>
        <p:spPr>
          <a:xfrm rot="10800000">
            <a:off x="11648513" y="6182827"/>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0BF52A7A-5232-4E4C-B3ED-DF98B712FD54}"/>
              </a:ext>
            </a:extLst>
          </p:cNvPr>
          <p:cNvSpPr/>
          <p:nvPr userDrawn="1"/>
        </p:nvSpPr>
        <p:spPr>
          <a:xfrm rot="10800000">
            <a:off x="11845454" y="653730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6754D9BB-F9F6-5D44-A4E0-CDDC9FE8759D}"/>
              </a:ext>
            </a:extLst>
          </p:cNvPr>
          <p:cNvSpPr/>
          <p:nvPr userDrawn="1"/>
        </p:nvSpPr>
        <p:spPr>
          <a:xfrm>
            <a:off x="11648513" y="586616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1C0A2C88-C8E8-D740-B040-22F79983FC1A}"/>
              </a:ext>
            </a:extLst>
          </p:cNvPr>
          <p:cNvSpPr/>
          <p:nvPr userDrawn="1"/>
        </p:nvSpPr>
        <p:spPr>
          <a:xfrm>
            <a:off x="11845454" y="622063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BD915BC6-06BA-BF41-B6AF-4F20CB618A41}"/>
              </a:ext>
            </a:extLst>
          </p:cNvPr>
          <p:cNvSpPr/>
          <p:nvPr userDrawn="1"/>
        </p:nvSpPr>
        <p:spPr>
          <a:xfrm>
            <a:off x="11457430"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003C45CE-4525-4C43-B0DE-B72A783DD10E}"/>
              </a:ext>
            </a:extLst>
          </p:cNvPr>
          <p:cNvSpPr/>
          <p:nvPr userDrawn="1"/>
        </p:nvSpPr>
        <p:spPr>
          <a:xfrm>
            <a:off x="11844842" y="5511685"/>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iangle 31">
            <a:extLst>
              <a:ext uri="{FF2B5EF4-FFF2-40B4-BE49-F238E27FC236}">
                <a16:creationId xmlns:a16="http://schemas.microsoft.com/office/drawing/2014/main" id="{710A70D6-36EC-A546-8C0F-8176C286E09C}"/>
              </a:ext>
            </a:extLst>
          </p:cNvPr>
          <p:cNvSpPr/>
          <p:nvPr userDrawn="1"/>
        </p:nvSpPr>
        <p:spPr>
          <a:xfrm rot="10800000">
            <a:off x="11652214" y="547387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5E840FCA-5944-2944-9B24-DC2B6703022A}"/>
              </a:ext>
            </a:extLst>
          </p:cNvPr>
          <p:cNvSpPr/>
          <p:nvPr userDrawn="1"/>
        </p:nvSpPr>
        <p:spPr>
          <a:xfrm>
            <a:off x="11263532" y="515389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A82F9BA7-121F-B549-AA88-02D18F15F424}"/>
              </a:ext>
            </a:extLst>
          </p:cNvPr>
          <p:cNvSpPr/>
          <p:nvPr userDrawn="1"/>
        </p:nvSpPr>
        <p:spPr>
          <a:xfrm>
            <a:off x="10291156"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F83E8681-F9AA-EE4D-9701-1D37E69B894E}"/>
              </a:ext>
            </a:extLst>
          </p:cNvPr>
          <p:cNvSpPr/>
          <p:nvPr userDrawn="1"/>
        </p:nvSpPr>
        <p:spPr>
          <a:xfrm>
            <a:off x="11069955" y="5512488"/>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378DA2D6-A499-F545-830D-646592449436}"/>
              </a:ext>
            </a:extLst>
          </p:cNvPr>
          <p:cNvSpPr/>
          <p:nvPr userDrawn="1"/>
        </p:nvSpPr>
        <p:spPr>
          <a:xfrm>
            <a:off x="10875508" y="5158012"/>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E4AAC71C-59F0-BF43-A753-6F8ABA88C03E}"/>
              </a:ext>
            </a:extLst>
          </p:cNvPr>
          <p:cNvSpPr/>
          <p:nvPr userDrawn="1"/>
        </p:nvSpPr>
        <p:spPr>
          <a:xfrm rot="10800000">
            <a:off x="11066591"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DCC8CAA2-E627-054D-9B07-67601A0C2226}"/>
              </a:ext>
            </a:extLst>
          </p:cNvPr>
          <p:cNvSpPr/>
          <p:nvPr userDrawn="1"/>
        </p:nvSpPr>
        <p:spPr>
          <a:xfrm rot="10800000">
            <a:off x="10679179" y="5829153"/>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C8F42769-266B-A94E-BC8C-F6CFD8D5BA15}"/>
              </a:ext>
            </a:extLst>
          </p:cNvPr>
          <p:cNvSpPr/>
          <p:nvPr userDrawn="1"/>
        </p:nvSpPr>
        <p:spPr>
          <a:xfrm rot="10800000">
            <a:off x="10871807" y="6183630"/>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iangle 39">
            <a:extLst>
              <a:ext uri="{FF2B5EF4-FFF2-40B4-BE49-F238E27FC236}">
                <a16:creationId xmlns:a16="http://schemas.microsoft.com/office/drawing/2014/main" id="{DA26E9D7-B703-DA43-AD28-DAB523C97FC5}"/>
              </a:ext>
            </a:extLst>
          </p:cNvPr>
          <p:cNvSpPr/>
          <p:nvPr userDrawn="1"/>
        </p:nvSpPr>
        <p:spPr>
          <a:xfrm rot="10800000">
            <a:off x="10679179" y="6538106"/>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iangle 40">
            <a:extLst>
              <a:ext uri="{FF2B5EF4-FFF2-40B4-BE49-F238E27FC236}">
                <a16:creationId xmlns:a16="http://schemas.microsoft.com/office/drawing/2014/main" id="{7F0798F9-85A3-3349-9038-BE07290634D6}"/>
              </a:ext>
            </a:extLst>
          </p:cNvPr>
          <p:cNvSpPr/>
          <p:nvPr userDrawn="1"/>
        </p:nvSpPr>
        <p:spPr>
          <a:xfrm>
            <a:off x="10482239" y="5866964"/>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iangle 41">
            <a:extLst>
              <a:ext uri="{FF2B5EF4-FFF2-40B4-BE49-F238E27FC236}">
                <a16:creationId xmlns:a16="http://schemas.microsoft.com/office/drawing/2014/main" id="{266DB7DF-D464-0B46-8ED3-FAF2FA978FA8}"/>
              </a:ext>
            </a:extLst>
          </p:cNvPr>
          <p:cNvSpPr/>
          <p:nvPr userDrawn="1"/>
        </p:nvSpPr>
        <p:spPr>
          <a:xfrm>
            <a:off x="10679179" y="6221441"/>
            <a:ext cx="277398" cy="247957"/>
          </a:xfrm>
          <a:prstGeom prst="triangle">
            <a:avLst/>
          </a:prstGeom>
          <a:noFill/>
          <a:ln w="44450">
            <a:solidFill>
              <a:schemeClr val="accent6">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8E845E36-D431-B645-8909-9C4872FA5D45}"/>
              </a:ext>
            </a:extLst>
          </p:cNvPr>
          <p:cNvGrpSpPr/>
          <p:nvPr userDrawn="1"/>
        </p:nvGrpSpPr>
        <p:grpSpPr>
          <a:xfrm>
            <a:off x="11018399" y="6109310"/>
            <a:ext cx="1040291" cy="465222"/>
            <a:chOff x="10849982" y="6139703"/>
            <a:chExt cx="1184800" cy="529847"/>
          </a:xfrm>
        </p:grpSpPr>
        <p:pic>
          <p:nvPicPr>
            <p:cNvPr id="44" name="Picture 43">
              <a:extLst>
                <a:ext uri="{FF2B5EF4-FFF2-40B4-BE49-F238E27FC236}">
                  <a16:creationId xmlns:a16="http://schemas.microsoft.com/office/drawing/2014/main" id="{468979EE-7442-2A4E-A5FD-F72EB27D0F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8373" y="6158753"/>
              <a:ext cx="436409" cy="510797"/>
            </a:xfrm>
            <a:prstGeom prst="rect">
              <a:avLst/>
            </a:prstGeom>
          </p:spPr>
        </p:pic>
        <p:pic>
          <p:nvPicPr>
            <p:cNvPr id="45" name="Picture 44">
              <a:extLst>
                <a:ext uri="{FF2B5EF4-FFF2-40B4-BE49-F238E27FC236}">
                  <a16:creationId xmlns:a16="http://schemas.microsoft.com/office/drawing/2014/main" id="{10012C8A-E273-784F-83EC-5E73578826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9982" y="6205462"/>
              <a:ext cx="417403" cy="365126"/>
            </a:xfrm>
            <a:prstGeom prst="rect">
              <a:avLst/>
            </a:prstGeom>
          </p:spPr>
        </p:pic>
        <p:cxnSp>
          <p:nvCxnSpPr>
            <p:cNvPr id="46" name="Straight Connector 45">
              <a:extLst>
                <a:ext uri="{FF2B5EF4-FFF2-40B4-BE49-F238E27FC236}">
                  <a16:creationId xmlns:a16="http://schemas.microsoft.com/office/drawing/2014/main" id="{FE370FDD-F548-D943-8A7D-968881960908}"/>
                </a:ext>
              </a:extLst>
            </p:cNvPr>
            <p:cNvCxnSpPr>
              <a:cxnSpLocks/>
            </p:cNvCxnSpPr>
            <p:nvPr userDrawn="1"/>
          </p:nvCxnSpPr>
          <p:spPr>
            <a:xfrm>
              <a:off x="11417300" y="6139703"/>
              <a:ext cx="0" cy="5107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71FF8880-D864-214D-AF3F-EC218F769E41}"/>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4" name="Footer Placeholder 3">
            <a:extLst>
              <a:ext uri="{FF2B5EF4-FFF2-40B4-BE49-F238E27FC236}">
                <a16:creationId xmlns:a16="http://schemas.microsoft.com/office/drawing/2014/main" id="{024B6DF1-F93B-2B4E-9DEB-F8DF342042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3D15AF-D4CE-7043-BFCB-1E73C260F133}"/>
              </a:ext>
            </a:extLst>
          </p:cNvPr>
          <p:cNvSpPr>
            <a:spLocks noGrp="1"/>
          </p:cNvSpPr>
          <p:nvPr>
            <p:ph type="sldNum" sz="quarter" idx="12"/>
          </p:nvPr>
        </p:nvSpPr>
        <p:spPr/>
        <p:txBody>
          <a:bodyPr/>
          <a:lstStyle/>
          <a:p>
            <a:fld id="{2FCB43A2-4995-CA40-BA5F-05A2FC129A30}" type="slidenum">
              <a:rPr lang="en-US" smtClean="0"/>
              <a:t>‹#›</a:t>
            </a:fld>
            <a:endParaRPr lang="en-US" dirty="0"/>
          </a:p>
        </p:txBody>
      </p:sp>
      <p:sp>
        <p:nvSpPr>
          <p:cNvPr id="47" name="Title 1">
            <a:extLst>
              <a:ext uri="{FF2B5EF4-FFF2-40B4-BE49-F238E27FC236}">
                <a16:creationId xmlns:a16="http://schemas.microsoft.com/office/drawing/2014/main" id="{E4A31228-0F3F-6D48-B9EC-222194F40868}"/>
              </a:ext>
            </a:extLst>
          </p:cNvPr>
          <p:cNvSpPr>
            <a:spLocks noGrp="1"/>
          </p:cNvSpPr>
          <p:nvPr>
            <p:ph type="title" hasCustomPrompt="1"/>
          </p:nvPr>
        </p:nvSpPr>
        <p:spPr>
          <a:xfrm>
            <a:off x="838200" y="365125"/>
            <a:ext cx="10515600" cy="629957"/>
          </a:xfrm>
        </p:spPr>
        <p:txBody>
          <a:bodyPr/>
          <a:lstStyle/>
          <a:p>
            <a:r>
              <a:rPr lang="en-US" dirty="0"/>
              <a:t>Click to edit master title style</a:t>
            </a:r>
          </a:p>
        </p:txBody>
      </p:sp>
      <p:sp>
        <p:nvSpPr>
          <p:cNvPr id="48" name="Content Placeholder 2">
            <a:extLst>
              <a:ext uri="{FF2B5EF4-FFF2-40B4-BE49-F238E27FC236}">
                <a16:creationId xmlns:a16="http://schemas.microsoft.com/office/drawing/2014/main" id="{97959F33-6CDC-7F48-809B-92535FD79DE5}"/>
              </a:ext>
            </a:extLst>
          </p:cNvPr>
          <p:cNvSpPr>
            <a:spLocks noGrp="1"/>
          </p:cNvSpPr>
          <p:nvPr>
            <p:ph sz="half" idx="1"/>
          </p:nvPr>
        </p:nvSpPr>
        <p:spPr>
          <a:xfrm>
            <a:off x="838200" y="2187588"/>
            <a:ext cx="3384765" cy="374094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Content Placeholder 3">
            <a:extLst>
              <a:ext uri="{FF2B5EF4-FFF2-40B4-BE49-F238E27FC236}">
                <a16:creationId xmlns:a16="http://schemas.microsoft.com/office/drawing/2014/main" id="{2C861A7A-49E5-5748-AA86-50CC188BF029}"/>
              </a:ext>
            </a:extLst>
          </p:cNvPr>
          <p:cNvSpPr>
            <a:spLocks noGrp="1"/>
          </p:cNvSpPr>
          <p:nvPr>
            <p:ph sz="half" idx="2"/>
          </p:nvPr>
        </p:nvSpPr>
        <p:spPr>
          <a:xfrm>
            <a:off x="4415759" y="2187588"/>
            <a:ext cx="3384765" cy="374094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0" name="Content Placeholder 8">
            <a:extLst>
              <a:ext uri="{FF2B5EF4-FFF2-40B4-BE49-F238E27FC236}">
                <a16:creationId xmlns:a16="http://schemas.microsoft.com/office/drawing/2014/main" id="{548CEC4A-6B44-7743-B0B7-77C6F5AC09E8}"/>
              </a:ext>
            </a:extLst>
          </p:cNvPr>
          <p:cNvSpPr>
            <a:spLocks noGrp="1"/>
          </p:cNvSpPr>
          <p:nvPr>
            <p:ph sz="quarter" idx="13" hasCustomPrompt="1"/>
          </p:nvPr>
        </p:nvSpPr>
        <p:spPr>
          <a:xfrm>
            <a:off x="838200" y="1832712"/>
            <a:ext cx="3384765" cy="375162"/>
          </a:xfrm>
        </p:spPr>
        <p:txBody>
          <a:bodyPr>
            <a:normAutofit/>
          </a:bodyPr>
          <a:lstStyle>
            <a:lvl1pPr marL="0" indent="0">
              <a:buNone/>
              <a:defRPr sz="2000" b="1" i="0">
                <a:latin typeface="Assistant" pitchFamily="2" charset="-79"/>
                <a:cs typeface="Assistan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section title</a:t>
            </a:r>
          </a:p>
        </p:txBody>
      </p:sp>
      <p:sp>
        <p:nvSpPr>
          <p:cNvPr id="51" name="Content Placeholder 8">
            <a:extLst>
              <a:ext uri="{FF2B5EF4-FFF2-40B4-BE49-F238E27FC236}">
                <a16:creationId xmlns:a16="http://schemas.microsoft.com/office/drawing/2014/main" id="{DAEAA03F-B696-BE47-AABA-F7B30EB32426}"/>
              </a:ext>
            </a:extLst>
          </p:cNvPr>
          <p:cNvSpPr>
            <a:spLocks noGrp="1"/>
          </p:cNvSpPr>
          <p:nvPr>
            <p:ph sz="quarter" idx="14" hasCustomPrompt="1"/>
          </p:nvPr>
        </p:nvSpPr>
        <p:spPr>
          <a:xfrm>
            <a:off x="4417434" y="1832712"/>
            <a:ext cx="3384765" cy="375162"/>
          </a:xfrm>
        </p:spPr>
        <p:txBody>
          <a:bodyPr>
            <a:normAutofit/>
          </a:bodyPr>
          <a:lstStyle>
            <a:lvl1pPr marL="0" indent="0">
              <a:buNone/>
              <a:defRPr sz="2000" b="1" i="0">
                <a:latin typeface="Assistant" pitchFamily="2" charset="-79"/>
                <a:cs typeface="Assistan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section title</a:t>
            </a:r>
          </a:p>
        </p:txBody>
      </p:sp>
      <p:sp>
        <p:nvSpPr>
          <p:cNvPr id="52" name="Content Placeholder 3">
            <a:extLst>
              <a:ext uri="{FF2B5EF4-FFF2-40B4-BE49-F238E27FC236}">
                <a16:creationId xmlns:a16="http://schemas.microsoft.com/office/drawing/2014/main" id="{E7C646D1-9714-3440-AB17-E2DA66C49199}"/>
              </a:ext>
            </a:extLst>
          </p:cNvPr>
          <p:cNvSpPr>
            <a:spLocks noGrp="1"/>
          </p:cNvSpPr>
          <p:nvPr>
            <p:ph sz="half" idx="15"/>
          </p:nvPr>
        </p:nvSpPr>
        <p:spPr>
          <a:xfrm>
            <a:off x="8040211" y="2187588"/>
            <a:ext cx="3384765" cy="374094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8">
            <a:extLst>
              <a:ext uri="{FF2B5EF4-FFF2-40B4-BE49-F238E27FC236}">
                <a16:creationId xmlns:a16="http://schemas.microsoft.com/office/drawing/2014/main" id="{925A8B85-2789-AC46-A3E8-8E8E4A6CB408}"/>
              </a:ext>
            </a:extLst>
          </p:cNvPr>
          <p:cNvSpPr>
            <a:spLocks noGrp="1"/>
          </p:cNvSpPr>
          <p:nvPr>
            <p:ph sz="quarter" idx="16" hasCustomPrompt="1"/>
          </p:nvPr>
        </p:nvSpPr>
        <p:spPr>
          <a:xfrm>
            <a:off x="8041886" y="1832712"/>
            <a:ext cx="3384765" cy="375162"/>
          </a:xfrm>
        </p:spPr>
        <p:txBody>
          <a:bodyPr>
            <a:normAutofit/>
          </a:bodyPr>
          <a:lstStyle>
            <a:lvl1pPr marL="0" indent="0">
              <a:buNone/>
              <a:defRPr sz="2000" b="1" i="0">
                <a:latin typeface="Assistant" pitchFamily="2" charset="-79"/>
                <a:cs typeface="Assistant" pitchFamily="2"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section title</a:t>
            </a:r>
          </a:p>
        </p:txBody>
      </p:sp>
      <p:sp>
        <p:nvSpPr>
          <p:cNvPr id="54" name="Text Placeholder 14">
            <a:extLst>
              <a:ext uri="{FF2B5EF4-FFF2-40B4-BE49-F238E27FC236}">
                <a16:creationId xmlns:a16="http://schemas.microsoft.com/office/drawing/2014/main" id="{22AD4AD3-A75E-CE46-911F-867CB3AF8A67}"/>
              </a:ext>
            </a:extLst>
          </p:cNvPr>
          <p:cNvSpPr>
            <a:spLocks noGrp="1"/>
          </p:cNvSpPr>
          <p:nvPr>
            <p:ph type="body" sz="quarter" idx="17" hasCustomPrompt="1"/>
          </p:nvPr>
        </p:nvSpPr>
        <p:spPr>
          <a:xfrm>
            <a:off x="838200" y="1331777"/>
            <a:ext cx="10515600" cy="444023"/>
          </a:xfrm>
        </p:spPr>
        <p:txBody>
          <a:bodyPr/>
          <a:lstStyle>
            <a:lvl1pPr marL="0" indent="0">
              <a:buNone/>
              <a:defRPr b="1">
                <a:solidFill>
                  <a:schemeClr val="accent1"/>
                </a:solidFill>
              </a:defRPr>
            </a:lvl1pPr>
            <a:lvl2pPr marL="457200" indent="0">
              <a:buNone/>
              <a:defRPr b="1">
                <a:solidFill>
                  <a:schemeClr val="accent1"/>
                </a:solidFill>
              </a:defRPr>
            </a:lvl2pPr>
            <a:lvl3pPr marL="914400" indent="0">
              <a:buNone/>
              <a:defRPr b="1">
                <a:solidFill>
                  <a:schemeClr val="accent1"/>
                </a:solidFill>
              </a:defRPr>
            </a:lvl3pPr>
            <a:lvl4pPr marL="1371600" indent="0">
              <a:buNone/>
              <a:defRPr b="1">
                <a:solidFill>
                  <a:schemeClr val="accent1"/>
                </a:solidFill>
              </a:defRPr>
            </a:lvl4pPr>
            <a:lvl5pPr marL="1828800" indent="0">
              <a:buNone/>
              <a:defRPr b="1">
                <a:solidFill>
                  <a:schemeClr val="accent1"/>
                </a:solidFill>
              </a:defRPr>
            </a:lvl5pPr>
          </a:lstStyle>
          <a:p>
            <a:pPr lvl="0"/>
            <a:r>
              <a:rPr lang="en-US" dirty="0"/>
              <a:t>Click to edit subtitle</a:t>
            </a:r>
          </a:p>
        </p:txBody>
      </p:sp>
    </p:spTree>
    <p:extLst>
      <p:ext uri="{BB962C8B-B14F-4D97-AF65-F5344CB8AC3E}">
        <p14:creationId xmlns:p14="http://schemas.microsoft.com/office/powerpoint/2010/main" val="11603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 fill="hold"/>
                                        <p:tgtEl>
                                          <p:spTgt spid="16"/>
                                        </p:tgtEl>
                                        <p:attrNameLst>
                                          <p:attrName>ppt_w</p:attrName>
                                        </p:attrNameLst>
                                      </p:cBhvr>
                                      <p:tavLst>
                                        <p:tav tm="0">
                                          <p:val>
                                            <p:fltVal val="0"/>
                                          </p:val>
                                        </p:tav>
                                        <p:tav tm="100000">
                                          <p:val>
                                            <p:strVal val="#ppt_w"/>
                                          </p:val>
                                        </p:tav>
                                      </p:tavLst>
                                    </p:anim>
                                    <p:anim calcmode="lin" valueType="num">
                                      <p:cBhvr>
                                        <p:cTn id="8" dur="5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
                            </p:stCondLst>
                            <p:childTnLst>
                              <p:par>
                                <p:cTn id="10" presetID="23" presetClass="entr" presetSubtype="16"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 fill="hold"/>
                                        <p:tgtEl>
                                          <p:spTgt spid="17"/>
                                        </p:tgtEl>
                                        <p:attrNameLst>
                                          <p:attrName>ppt_w</p:attrName>
                                        </p:attrNameLst>
                                      </p:cBhvr>
                                      <p:tavLst>
                                        <p:tav tm="0">
                                          <p:val>
                                            <p:fltVal val="0"/>
                                          </p:val>
                                        </p:tav>
                                        <p:tav tm="100000">
                                          <p:val>
                                            <p:strVal val="#ppt_w"/>
                                          </p:val>
                                        </p:tav>
                                      </p:tavLst>
                                    </p:anim>
                                    <p:anim calcmode="lin" valueType="num">
                                      <p:cBhvr>
                                        <p:cTn id="13" dur="5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
                            </p:stCondLst>
                            <p:childTnLst>
                              <p:par>
                                <p:cTn id="15" presetID="2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 fill="hold"/>
                                        <p:tgtEl>
                                          <p:spTgt spid="18"/>
                                        </p:tgtEl>
                                        <p:attrNameLst>
                                          <p:attrName>ppt_w</p:attrName>
                                        </p:attrNameLst>
                                      </p:cBhvr>
                                      <p:tavLst>
                                        <p:tav tm="0">
                                          <p:val>
                                            <p:fltVal val="0"/>
                                          </p:val>
                                        </p:tav>
                                        <p:tav tm="100000">
                                          <p:val>
                                            <p:strVal val="#ppt_w"/>
                                          </p:val>
                                        </p:tav>
                                      </p:tavLst>
                                    </p:anim>
                                    <p:anim calcmode="lin" valueType="num">
                                      <p:cBhvr>
                                        <p:cTn id="18" dur="50" fill="hold"/>
                                        <p:tgtEl>
                                          <p:spTgt spid="18"/>
                                        </p:tgtEl>
                                        <p:attrNameLst>
                                          <p:attrName>ppt_h</p:attrName>
                                        </p:attrNameLst>
                                      </p:cBhvr>
                                      <p:tavLst>
                                        <p:tav tm="0">
                                          <p:val>
                                            <p:fltVal val="0"/>
                                          </p:val>
                                        </p:tav>
                                        <p:tav tm="100000">
                                          <p:val>
                                            <p:strVal val="#ppt_h"/>
                                          </p:val>
                                        </p:tav>
                                      </p:tavLst>
                                    </p:anim>
                                  </p:childTnLst>
                                </p:cTn>
                              </p:par>
                            </p:childTnLst>
                          </p:cTn>
                        </p:par>
                        <p:par>
                          <p:cTn id="19" fill="hold">
                            <p:stCondLst>
                              <p:cond delay="150"/>
                            </p:stCondLst>
                            <p:childTnLst>
                              <p:par>
                                <p:cTn id="20" presetID="2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 fill="hold"/>
                                        <p:tgtEl>
                                          <p:spTgt spid="19"/>
                                        </p:tgtEl>
                                        <p:attrNameLst>
                                          <p:attrName>ppt_w</p:attrName>
                                        </p:attrNameLst>
                                      </p:cBhvr>
                                      <p:tavLst>
                                        <p:tav tm="0">
                                          <p:val>
                                            <p:fltVal val="0"/>
                                          </p:val>
                                        </p:tav>
                                        <p:tav tm="100000">
                                          <p:val>
                                            <p:strVal val="#ppt_w"/>
                                          </p:val>
                                        </p:tav>
                                      </p:tavLst>
                                    </p:anim>
                                    <p:anim calcmode="lin" valueType="num">
                                      <p:cBhvr>
                                        <p:cTn id="23" dur="50" fill="hold"/>
                                        <p:tgtEl>
                                          <p:spTgt spid="19"/>
                                        </p:tgtEl>
                                        <p:attrNameLst>
                                          <p:attrName>ppt_h</p:attrName>
                                        </p:attrNameLst>
                                      </p:cBhvr>
                                      <p:tavLst>
                                        <p:tav tm="0">
                                          <p:val>
                                            <p:fltVal val="0"/>
                                          </p:val>
                                        </p:tav>
                                        <p:tav tm="100000">
                                          <p:val>
                                            <p:strVal val="#ppt_h"/>
                                          </p:val>
                                        </p:tav>
                                      </p:tavLst>
                                    </p:anim>
                                  </p:childTnLst>
                                </p:cTn>
                              </p:par>
                            </p:childTnLst>
                          </p:cTn>
                        </p:par>
                        <p:par>
                          <p:cTn id="24" fill="hold">
                            <p:stCondLst>
                              <p:cond delay="200"/>
                            </p:stCondLst>
                            <p:childTnLst>
                              <p:par>
                                <p:cTn id="25" presetID="2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 fill="hold"/>
                                        <p:tgtEl>
                                          <p:spTgt spid="20"/>
                                        </p:tgtEl>
                                        <p:attrNameLst>
                                          <p:attrName>ppt_w</p:attrName>
                                        </p:attrNameLst>
                                      </p:cBhvr>
                                      <p:tavLst>
                                        <p:tav tm="0">
                                          <p:val>
                                            <p:fltVal val="0"/>
                                          </p:val>
                                        </p:tav>
                                        <p:tav tm="100000">
                                          <p:val>
                                            <p:strVal val="#ppt_w"/>
                                          </p:val>
                                        </p:tav>
                                      </p:tavLst>
                                    </p:anim>
                                    <p:anim calcmode="lin" valueType="num">
                                      <p:cBhvr>
                                        <p:cTn id="28" dur="50" fill="hold"/>
                                        <p:tgtEl>
                                          <p:spTgt spid="20"/>
                                        </p:tgtEl>
                                        <p:attrNameLst>
                                          <p:attrName>ppt_h</p:attrName>
                                        </p:attrNameLst>
                                      </p:cBhvr>
                                      <p:tavLst>
                                        <p:tav tm="0">
                                          <p:val>
                                            <p:fltVal val="0"/>
                                          </p:val>
                                        </p:tav>
                                        <p:tav tm="100000">
                                          <p:val>
                                            <p:strVal val="#ppt_h"/>
                                          </p:val>
                                        </p:tav>
                                      </p:tavLst>
                                    </p:anim>
                                  </p:childTnLst>
                                </p:cTn>
                              </p:par>
                            </p:childTnLst>
                          </p:cTn>
                        </p:par>
                        <p:par>
                          <p:cTn id="29" fill="hold">
                            <p:stCondLst>
                              <p:cond delay="250"/>
                            </p:stCondLst>
                            <p:childTnLst>
                              <p:par>
                                <p:cTn id="30" presetID="2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 fill="hold"/>
                                        <p:tgtEl>
                                          <p:spTgt spid="21"/>
                                        </p:tgtEl>
                                        <p:attrNameLst>
                                          <p:attrName>ppt_w</p:attrName>
                                        </p:attrNameLst>
                                      </p:cBhvr>
                                      <p:tavLst>
                                        <p:tav tm="0">
                                          <p:val>
                                            <p:fltVal val="0"/>
                                          </p:val>
                                        </p:tav>
                                        <p:tav tm="100000">
                                          <p:val>
                                            <p:strVal val="#ppt_w"/>
                                          </p:val>
                                        </p:tav>
                                      </p:tavLst>
                                    </p:anim>
                                    <p:anim calcmode="lin" valueType="num">
                                      <p:cBhvr>
                                        <p:cTn id="33" dur="50" fill="hold"/>
                                        <p:tgtEl>
                                          <p:spTgt spid="21"/>
                                        </p:tgtEl>
                                        <p:attrNameLst>
                                          <p:attrName>ppt_h</p:attrName>
                                        </p:attrNameLst>
                                      </p:cBhvr>
                                      <p:tavLst>
                                        <p:tav tm="0">
                                          <p:val>
                                            <p:fltVal val="0"/>
                                          </p:val>
                                        </p:tav>
                                        <p:tav tm="100000">
                                          <p:val>
                                            <p:strVal val="#ppt_h"/>
                                          </p:val>
                                        </p:tav>
                                      </p:tavLst>
                                    </p:anim>
                                  </p:childTnLst>
                                </p:cTn>
                              </p:par>
                            </p:childTnLst>
                          </p:cTn>
                        </p:par>
                        <p:par>
                          <p:cTn id="34" fill="hold">
                            <p:stCondLst>
                              <p:cond delay="300"/>
                            </p:stCondLst>
                            <p:childTnLst>
                              <p:par>
                                <p:cTn id="35" presetID="2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 fill="hold"/>
                                        <p:tgtEl>
                                          <p:spTgt spid="22"/>
                                        </p:tgtEl>
                                        <p:attrNameLst>
                                          <p:attrName>ppt_w</p:attrName>
                                        </p:attrNameLst>
                                      </p:cBhvr>
                                      <p:tavLst>
                                        <p:tav tm="0">
                                          <p:val>
                                            <p:fltVal val="0"/>
                                          </p:val>
                                        </p:tav>
                                        <p:tav tm="100000">
                                          <p:val>
                                            <p:strVal val="#ppt_w"/>
                                          </p:val>
                                        </p:tav>
                                      </p:tavLst>
                                    </p:anim>
                                    <p:anim calcmode="lin" valueType="num">
                                      <p:cBhvr>
                                        <p:cTn id="38" dur="50" fill="hold"/>
                                        <p:tgtEl>
                                          <p:spTgt spid="22"/>
                                        </p:tgtEl>
                                        <p:attrNameLst>
                                          <p:attrName>ppt_h</p:attrName>
                                        </p:attrNameLst>
                                      </p:cBhvr>
                                      <p:tavLst>
                                        <p:tav tm="0">
                                          <p:val>
                                            <p:fltVal val="0"/>
                                          </p:val>
                                        </p:tav>
                                        <p:tav tm="100000">
                                          <p:val>
                                            <p:strVal val="#ppt_h"/>
                                          </p:val>
                                        </p:tav>
                                      </p:tavLst>
                                    </p:anim>
                                  </p:childTnLst>
                                </p:cTn>
                              </p:par>
                            </p:childTnLst>
                          </p:cTn>
                        </p:par>
                        <p:par>
                          <p:cTn id="39" fill="hold">
                            <p:stCondLst>
                              <p:cond delay="350"/>
                            </p:stCondLst>
                            <p:childTnLst>
                              <p:par>
                                <p:cTn id="40" presetID="23" presetClass="entr" presetSubtype="16"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 fill="hold"/>
                                        <p:tgtEl>
                                          <p:spTgt spid="23"/>
                                        </p:tgtEl>
                                        <p:attrNameLst>
                                          <p:attrName>ppt_w</p:attrName>
                                        </p:attrNameLst>
                                      </p:cBhvr>
                                      <p:tavLst>
                                        <p:tav tm="0">
                                          <p:val>
                                            <p:fltVal val="0"/>
                                          </p:val>
                                        </p:tav>
                                        <p:tav tm="100000">
                                          <p:val>
                                            <p:strVal val="#ppt_w"/>
                                          </p:val>
                                        </p:tav>
                                      </p:tavLst>
                                    </p:anim>
                                    <p:anim calcmode="lin" valueType="num">
                                      <p:cBhvr>
                                        <p:cTn id="43" dur="50" fill="hold"/>
                                        <p:tgtEl>
                                          <p:spTgt spid="23"/>
                                        </p:tgtEl>
                                        <p:attrNameLst>
                                          <p:attrName>ppt_h</p:attrName>
                                        </p:attrNameLst>
                                      </p:cBhvr>
                                      <p:tavLst>
                                        <p:tav tm="0">
                                          <p:val>
                                            <p:fltVal val="0"/>
                                          </p:val>
                                        </p:tav>
                                        <p:tav tm="100000">
                                          <p:val>
                                            <p:strVal val="#ppt_h"/>
                                          </p:val>
                                        </p:tav>
                                      </p:tavLst>
                                    </p:anim>
                                  </p:childTnLst>
                                </p:cTn>
                              </p:par>
                            </p:childTnLst>
                          </p:cTn>
                        </p:par>
                        <p:par>
                          <p:cTn id="44" fill="hold">
                            <p:stCondLst>
                              <p:cond delay="400"/>
                            </p:stCondLst>
                            <p:childTnLst>
                              <p:par>
                                <p:cTn id="45" presetID="23" presetClass="entr" presetSubtype="16"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 fill="hold"/>
                                        <p:tgtEl>
                                          <p:spTgt spid="24"/>
                                        </p:tgtEl>
                                        <p:attrNameLst>
                                          <p:attrName>ppt_w</p:attrName>
                                        </p:attrNameLst>
                                      </p:cBhvr>
                                      <p:tavLst>
                                        <p:tav tm="0">
                                          <p:val>
                                            <p:fltVal val="0"/>
                                          </p:val>
                                        </p:tav>
                                        <p:tav tm="100000">
                                          <p:val>
                                            <p:strVal val="#ppt_w"/>
                                          </p:val>
                                        </p:tav>
                                      </p:tavLst>
                                    </p:anim>
                                    <p:anim calcmode="lin" valueType="num">
                                      <p:cBhvr>
                                        <p:cTn id="48" dur="50" fill="hold"/>
                                        <p:tgtEl>
                                          <p:spTgt spid="24"/>
                                        </p:tgtEl>
                                        <p:attrNameLst>
                                          <p:attrName>ppt_h</p:attrName>
                                        </p:attrNameLst>
                                      </p:cBhvr>
                                      <p:tavLst>
                                        <p:tav tm="0">
                                          <p:val>
                                            <p:fltVal val="0"/>
                                          </p:val>
                                        </p:tav>
                                        <p:tav tm="100000">
                                          <p:val>
                                            <p:strVal val="#ppt_h"/>
                                          </p:val>
                                        </p:tav>
                                      </p:tavLst>
                                    </p:anim>
                                  </p:childTnLst>
                                </p:cTn>
                              </p:par>
                            </p:childTnLst>
                          </p:cTn>
                        </p:par>
                        <p:par>
                          <p:cTn id="49" fill="hold">
                            <p:stCondLst>
                              <p:cond delay="450"/>
                            </p:stCondLst>
                            <p:childTnLst>
                              <p:par>
                                <p:cTn id="50" presetID="23" presetClass="entr" presetSubtype="16"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 fill="hold"/>
                                        <p:tgtEl>
                                          <p:spTgt spid="25"/>
                                        </p:tgtEl>
                                        <p:attrNameLst>
                                          <p:attrName>ppt_w</p:attrName>
                                        </p:attrNameLst>
                                      </p:cBhvr>
                                      <p:tavLst>
                                        <p:tav tm="0">
                                          <p:val>
                                            <p:fltVal val="0"/>
                                          </p:val>
                                        </p:tav>
                                        <p:tav tm="100000">
                                          <p:val>
                                            <p:strVal val="#ppt_w"/>
                                          </p:val>
                                        </p:tav>
                                      </p:tavLst>
                                    </p:anim>
                                    <p:anim calcmode="lin" valueType="num">
                                      <p:cBhvr>
                                        <p:cTn id="53" dur="50" fill="hold"/>
                                        <p:tgtEl>
                                          <p:spTgt spid="25"/>
                                        </p:tgtEl>
                                        <p:attrNameLst>
                                          <p:attrName>ppt_h</p:attrName>
                                        </p:attrNameLst>
                                      </p:cBhvr>
                                      <p:tavLst>
                                        <p:tav tm="0">
                                          <p:val>
                                            <p:fltVal val="0"/>
                                          </p:val>
                                        </p:tav>
                                        <p:tav tm="100000">
                                          <p:val>
                                            <p:strVal val="#ppt_h"/>
                                          </p:val>
                                        </p:tav>
                                      </p:tavLst>
                                    </p:anim>
                                  </p:childTnLst>
                                </p:cTn>
                              </p:par>
                            </p:childTnLst>
                          </p:cTn>
                        </p:par>
                        <p:par>
                          <p:cTn id="54" fill="hold">
                            <p:stCondLst>
                              <p:cond delay="500"/>
                            </p:stCondLst>
                            <p:childTnLst>
                              <p:par>
                                <p:cTn id="55" presetID="23" presetClass="entr" presetSubtype="16"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 fill="hold"/>
                                        <p:tgtEl>
                                          <p:spTgt spid="26"/>
                                        </p:tgtEl>
                                        <p:attrNameLst>
                                          <p:attrName>ppt_w</p:attrName>
                                        </p:attrNameLst>
                                      </p:cBhvr>
                                      <p:tavLst>
                                        <p:tav tm="0">
                                          <p:val>
                                            <p:fltVal val="0"/>
                                          </p:val>
                                        </p:tav>
                                        <p:tav tm="100000">
                                          <p:val>
                                            <p:strVal val="#ppt_w"/>
                                          </p:val>
                                        </p:tav>
                                      </p:tavLst>
                                    </p:anim>
                                    <p:anim calcmode="lin" valueType="num">
                                      <p:cBhvr>
                                        <p:cTn id="58" dur="50" fill="hold"/>
                                        <p:tgtEl>
                                          <p:spTgt spid="26"/>
                                        </p:tgtEl>
                                        <p:attrNameLst>
                                          <p:attrName>ppt_h</p:attrName>
                                        </p:attrNameLst>
                                      </p:cBhvr>
                                      <p:tavLst>
                                        <p:tav tm="0">
                                          <p:val>
                                            <p:fltVal val="0"/>
                                          </p:val>
                                        </p:tav>
                                        <p:tav tm="100000">
                                          <p:val>
                                            <p:strVal val="#ppt_h"/>
                                          </p:val>
                                        </p:tav>
                                      </p:tavLst>
                                    </p:anim>
                                  </p:childTnLst>
                                </p:cTn>
                              </p:par>
                            </p:childTnLst>
                          </p:cTn>
                        </p:par>
                        <p:par>
                          <p:cTn id="59" fill="hold">
                            <p:stCondLst>
                              <p:cond delay="550"/>
                            </p:stCondLst>
                            <p:childTnLst>
                              <p:par>
                                <p:cTn id="60" presetID="23" presetClass="entr" presetSubtype="16"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 fill="hold"/>
                                        <p:tgtEl>
                                          <p:spTgt spid="27"/>
                                        </p:tgtEl>
                                        <p:attrNameLst>
                                          <p:attrName>ppt_w</p:attrName>
                                        </p:attrNameLst>
                                      </p:cBhvr>
                                      <p:tavLst>
                                        <p:tav tm="0">
                                          <p:val>
                                            <p:fltVal val="0"/>
                                          </p:val>
                                        </p:tav>
                                        <p:tav tm="100000">
                                          <p:val>
                                            <p:strVal val="#ppt_w"/>
                                          </p:val>
                                        </p:tav>
                                      </p:tavLst>
                                    </p:anim>
                                    <p:anim calcmode="lin" valueType="num">
                                      <p:cBhvr>
                                        <p:cTn id="63" dur="50" fill="hold"/>
                                        <p:tgtEl>
                                          <p:spTgt spid="27"/>
                                        </p:tgtEl>
                                        <p:attrNameLst>
                                          <p:attrName>ppt_h</p:attrName>
                                        </p:attrNameLst>
                                      </p:cBhvr>
                                      <p:tavLst>
                                        <p:tav tm="0">
                                          <p:val>
                                            <p:fltVal val="0"/>
                                          </p:val>
                                        </p:tav>
                                        <p:tav tm="100000">
                                          <p:val>
                                            <p:strVal val="#ppt_h"/>
                                          </p:val>
                                        </p:tav>
                                      </p:tavLst>
                                    </p:anim>
                                  </p:childTnLst>
                                </p:cTn>
                              </p:par>
                            </p:childTnLst>
                          </p:cTn>
                        </p:par>
                        <p:par>
                          <p:cTn id="64" fill="hold">
                            <p:stCondLst>
                              <p:cond delay="600"/>
                            </p:stCondLst>
                            <p:childTnLst>
                              <p:par>
                                <p:cTn id="65" presetID="23" presetClass="entr" presetSubtype="16"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 fill="hold"/>
                                        <p:tgtEl>
                                          <p:spTgt spid="28"/>
                                        </p:tgtEl>
                                        <p:attrNameLst>
                                          <p:attrName>ppt_w</p:attrName>
                                        </p:attrNameLst>
                                      </p:cBhvr>
                                      <p:tavLst>
                                        <p:tav tm="0">
                                          <p:val>
                                            <p:fltVal val="0"/>
                                          </p:val>
                                        </p:tav>
                                        <p:tav tm="100000">
                                          <p:val>
                                            <p:strVal val="#ppt_w"/>
                                          </p:val>
                                        </p:tav>
                                      </p:tavLst>
                                    </p:anim>
                                    <p:anim calcmode="lin" valueType="num">
                                      <p:cBhvr>
                                        <p:cTn id="68" dur="50" fill="hold"/>
                                        <p:tgtEl>
                                          <p:spTgt spid="28"/>
                                        </p:tgtEl>
                                        <p:attrNameLst>
                                          <p:attrName>ppt_h</p:attrName>
                                        </p:attrNameLst>
                                      </p:cBhvr>
                                      <p:tavLst>
                                        <p:tav tm="0">
                                          <p:val>
                                            <p:fltVal val="0"/>
                                          </p:val>
                                        </p:tav>
                                        <p:tav tm="100000">
                                          <p:val>
                                            <p:strVal val="#ppt_h"/>
                                          </p:val>
                                        </p:tav>
                                      </p:tavLst>
                                    </p:anim>
                                  </p:childTnLst>
                                </p:cTn>
                              </p:par>
                            </p:childTnLst>
                          </p:cTn>
                        </p:par>
                        <p:par>
                          <p:cTn id="69" fill="hold">
                            <p:stCondLst>
                              <p:cond delay="650"/>
                            </p:stCondLst>
                            <p:childTnLst>
                              <p:par>
                                <p:cTn id="70" presetID="2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 fill="hold"/>
                                        <p:tgtEl>
                                          <p:spTgt spid="29"/>
                                        </p:tgtEl>
                                        <p:attrNameLst>
                                          <p:attrName>ppt_w</p:attrName>
                                        </p:attrNameLst>
                                      </p:cBhvr>
                                      <p:tavLst>
                                        <p:tav tm="0">
                                          <p:val>
                                            <p:fltVal val="0"/>
                                          </p:val>
                                        </p:tav>
                                        <p:tav tm="100000">
                                          <p:val>
                                            <p:strVal val="#ppt_w"/>
                                          </p:val>
                                        </p:tav>
                                      </p:tavLst>
                                    </p:anim>
                                    <p:anim calcmode="lin" valueType="num">
                                      <p:cBhvr>
                                        <p:cTn id="73" dur="50" fill="hold"/>
                                        <p:tgtEl>
                                          <p:spTgt spid="29"/>
                                        </p:tgtEl>
                                        <p:attrNameLst>
                                          <p:attrName>ppt_h</p:attrName>
                                        </p:attrNameLst>
                                      </p:cBhvr>
                                      <p:tavLst>
                                        <p:tav tm="0">
                                          <p:val>
                                            <p:fltVal val="0"/>
                                          </p:val>
                                        </p:tav>
                                        <p:tav tm="100000">
                                          <p:val>
                                            <p:strVal val="#ppt_h"/>
                                          </p:val>
                                        </p:tav>
                                      </p:tavLst>
                                    </p:anim>
                                  </p:childTnLst>
                                </p:cTn>
                              </p:par>
                            </p:childTnLst>
                          </p:cTn>
                        </p:par>
                        <p:par>
                          <p:cTn id="74" fill="hold">
                            <p:stCondLst>
                              <p:cond delay="700"/>
                            </p:stCondLst>
                            <p:childTnLst>
                              <p:par>
                                <p:cTn id="75" presetID="23" presetClass="entr" presetSubtype="16"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 fill="hold"/>
                                        <p:tgtEl>
                                          <p:spTgt spid="30"/>
                                        </p:tgtEl>
                                        <p:attrNameLst>
                                          <p:attrName>ppt_w</p:attrName>
                                        </p:attrNameLst>
                                      </p:cBhvr>
                                      <p:tavLst>
                                        <p:tav tm="0">
                                          <p:val>
                                            <p:fltVal val="0"/>
                                          </p:val>
                                        </p:tav>
                                        <p:tav tm="100000">
                                          <p:val>
                                            <p:strVal val="#ppt_w"/>
                                          </p:val>
                                        </p:tav>
                                      </p:tavLst>
                                    </p:anim>
                                    <p:anim calcmode="lin" valueType="num">
                                      <p:cBhvr>
                                        <p:cTn id="78" dur="50" fill="hold"/>
                                        <p:tgtEl>
                                          <p:spTgt spid="30"/>
                                        </p:tgtEl>
                                        <p:attrNameLst>
                                          <p:attrName>ppt_h</p:attrName>
                                        </p:attrNameLst>
                                      </p:cBhvr>
                                      <p:tavLst>
                                        <p:tav tm="0">
                                          <p:val>
                                            <p:fltVal val="0"/>
                                          </p:val>
                                        </p:tav>
                                        <p:tav tm="100000">
                                          <p:val>
                                            <p:strVal val="#ppt_h"/>
                                          </p:val>
                                        </p:tav>
                                      </p:tavLst>
                                    </p:anim>
                                  </p:childTnLst>
                                </p:cTn>
                              </p:par>
                            </p:childTnLst>
                          </p:cTn>
                        </p:par>
                        <p:par>
                          <p:cTn id="79" fill="hold">
                            <p:stCondLst>
                              <p:cond delay="750"/>
                            </p:stCondLst>
                            <p:childTnLst>
                              <p:par>
                                <p:cTn id="80" presetID="23" presetClass="entr" presetSubtype="16"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50" fill="hold"/>
                                        <p:tgtEl>
                                          <p:spTgt spid="31"/>
                                        </p:tgtEl>
                                        <p:attrNameLst>
                                          <p:attrName>ppt_w</p:attrName>
                                        </p:attrNameLst>
                                      </p:cBhvr>
                                      <p:tavLst>
                                        <p:tav tm="0">
                                          <p:val>
                                            <p:fltVal val="0"/>
                                          </p:val>
                                        </p:tav>
                                        <p:tav tm="100000">
                                          <p:val>
                                            <p:strVal val="#ppt_w"/>
                                          </p:val>
                                        </p:tav>
                                      </p:tavLst>
                                    </p:anim>
                                    <p:anim calcmode="lin" valueType="num">
                                      <p:cBhvr>
                                        <p:cTn id="83" dur="50" fill="hold"/>
                                        <p:tgtEl>
                                          <p:spTgt spid="31"/>
                                        </p:tgtEl>
                                        <p:attrNameLst>
                                          <p:attrName>ppt_h</p:attrName>
                                        </p:attrNameLst>
                                      </p:cBhvr>
                                      <p:tavLst>
                                        <p:tav tm="0">
                                          <p:val>
                                            <p:fltVal val="0"/>
                                          </p:val>
                                        </p:tav>
                                        <p:tav tm="100000">
                                          <p:val>
                                            <p:strVal val="#ppt_h"/>
                                          </p:val>
                                        </p:tav>
                                      </p:tavLst>
                                    </p:anim>
                                  </p:childTnLst>
                                </p:cTn>
                              </p:par>
                            </p:childTnLst>
                          </p:cTn>
                        </p:par>
                        <p:par>
                          <p:cTn id="84" fill="hold">
                            <p:stCondLst>
                              <p:cond delay="800"/>
                            </p:stCondLst>
                            <p:childTnLst>
                              <p:par>
                                <p:cTn id="85" presetID="23" presetClass="entr" presetSubtype="16"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 fill="hold"/>
                                        <p:tgtEl>
                                          <p:spTgt spid="32"/>
                                        </p:tgtEl>
                                        <p:attrNameLst>
                                          <p:attrName>ppt_w</p:attrName>
                                        </p:attrNameLst>
                                      </p:cBhvr>
                                      <p:tavLst>
                                        <p:tav tm="0">
                                          <p:val>
                                            <p:fltVal val="0"/>
                                          </p:val>
                                        </p:tav>
                                        <p:tav tm="100000">
                                          <p:val>
                                            <p:strVal val="#ppt_w"/>
                                          </p:val>
                                        </p:tav>
                                      </p:tavLst>
                                    </p:anim>
                                    <p:anim calcmode="lin" valueType="num">
                                      <p:cBhvr>
                                        <p:cTn id="88" dur="50" fill="hold"/>
                                        <p:tgtEl>
                                          <p:spTgt spid="32"/>
                                        </p:tgtEl>
                                        <p:attrNameLst>
                                          <p:attrName>ppt_h</p:attrName>
                                        </p:attrNameLst>
                                      </p:cBhvr>
                                      <p:tavLst>
                                        <p:tav tm="0">
                                          <p:val>
                                            <p:fltVal val="0"/>
                                          </p:val>
                                        </p:tav>
                                        <p:tav tm="100000">
                                          <p:val>
                                            <p:strVal val="#ppt_h"/>
                                          </p:val>
                                        </p:tav>
                                      </p:tavLst>
                                    </p:anim>
                                  </p:childTnLst>
                                </p:cTn>
                              </p:par>
                            </p:childTnLst>
                          </p:cTn>
                        </p:par>
                        <p:par>
                          <p:cTn id="89" fill="hold">
                            <p:stCondLst>
                              <p:cond delay="850"/>
                            </p:stCondLst>
                            <p:childTnLst>
                              <p:par>
                                <p:cTn id="90" presetID="23" presetClass="entr" presetSubtype="16"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 fill="hold"/>
                                        <p:tgtEl>
                                          <p:spTgt spid="33"/>
                                        </p:tgtEl>
                                        <p:attrNameLst>
                                          <p:attrName>ppt_w</p:attrName>
                                        </p:attrNameLst>
                                      </p:cBhvr>
                                      <p:tavLst>
                                        <p:tav tm="0">
                                          <p:val>
                                            <p:fltVal val="0"/>
                                          </p:val>
                                        </p:tav>
                                        <p:tav tm="100000">
                                          <p:val>
                                            <p:strVal val="#ppt_w"/>
                                          </p:val>
                                        </p:tav>
                                      </p:tavLst>
                                    </p:anim>
                                    <p:anim calcmode="lin" valueType="num">
                                      <p:cBhvr>
                                        <p:cTn id="93" dur="50" fill="hold"/>
                                        <p:tgtEl>
                                          <p:spTgt spid="33"/>
                                        </p:tgtEl>
                                        <p:attrNameLst>
                                          <p:attrName>ppt_h</p:attrName>
                                        </p:attrNameLst>
                                      </p:cBhvr>
                                      <p:tavLst>
                                        <p:tav tm="0">
                                          <p:val>
                                            <p:fltVal val="0"/>
                                          </p:val>
                                        </p:tav>
                                        <p:tav tm="100000">
                                          <p:val>
                                            <p:strVal val="#ppt_h"/>
                                          </p:val>
                                        </p:tav>
                                      </p:tavLst>
                                    </p:anim>
                                  </p:childTnLst>
                                </p:cTn>
                              </p:par>
                            </p:childTnLst>
                          </p:cTn>
                        </p:par>
                        <p:par>
                          <p:cTn id="94" fill="hold">
                            <p:stCondLst>
                              <p:cond delay="900"/>
                            </p:stCondLst>
                            <p:childTnLst>
                              <p:par>
                                <p:cTn id="95" presetID="23" presetClass="entr" presetSubtype="16"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 fill="hold"/>
                                        <p:tgtEl>
                                          <p:spTgt spid="34"/>
                                        </p:tgtEl>
                                        <p:attrNameLst>
                                          <p:attrName>ppt_w</p:attrName>
                                        </p:attrNameLst>
                                      </p:cBhvr>
                                      <p:tavLst>
                                        <p:tav tm="0">
                                          <p:val>
                                            <p:fltVal val="0"/>
                                          </p:val>
                                        </p:tav>
                                        <p:tav tm="100000">
                                          <p:val>
                                            <p:strVal val="#ppt_w"/>
                                          </p:val>
                                        </p:tav>
                                      </p:tavLst>
                                    </p:anim>
                                    <p:anim calcmode="lin" valueType="num">
                                      <p:cBhvr>
                                        <p:cTn id="98" dur="50" fill="hold"/>
                                        <p:tgtEl>
                                          <p:spTgt spid="34"/>
                                        </p:tgtEl>
                                        <p:attrNameLst>
                                          <p:attrName>ppt_h</p:attrName>
                                        </p:attrNameLst>
                                      </p:cBhvr>
                                      <p:tavLst>
                                        <p:tav tm="0">
                                          <p:val>
                                            <p:fltVal val="0"/>
                                          </p:val>
                                        </p:tav>
                                        <p:tav tm="100000">
                                          <p:val>
                                            <p:strVal val="#ppt_h"/>
                                          </p:val>
                                        </p:tav>
                                      </p:tavLst>
                                    </p:anim>
                                  </p:childTnLst>
                                </p:cTn>
                              </p:par>
                            </p:childTnLst>
                          </p:cTn>
                        </p:par>
                        <p:par>
                          <p:cTn id="99" fill="hold">
                            <p:stCondLst>
                              <p:cond delay="950"/>
                            </p:stCondLst>
                            <p:childTnLst>
                              <p:par>
                                <p:cTn id="100" presetID="23" presetClass="entr" presetSubtype="16"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 fill="hold"/>
                                        <p:tgtEl>
                                          <p:spTgt spid="35"/>
                                        </p:tgtEl>
                                        <p:attrNameLst>
                                          <p:attrName>ppt_w</p:attrName>
                                        </p:attrNameLst>
                                      </p:cBhvr>
                                      <p:tavLst>
                                        <p:tav tm="0">
                                          <p:val>
                                            <p:fltVal val="0"/>
                                          </p:val>
                                        </p:tav>
                                        <p:tav tm="100000">
                                          <p:val>
                                            <p:strVal val="#ppt_w"/>
                                          </p:val>
                                        </p:tav>
                                      </p:tavLst>
                                    </p:anim>
                                    <p:anim calcmode="lin" valueType="num">
                                      <p:cBhvr>
                                        <p:cTn id="103" dur="50" fill="hold"/>
                                        <p:tgtEl>
                                          <p:spTgt spid="35"/>
                                        </p:tgtEl>
                                        <p:attrNameLst>
                                          <p:attrName>ppt_h</p:attrName>
                                        </p:attrNameLst>
                                      </p:cBhvr>
                                      <p:tavLst>
                                        <p:tav tm="0">
                                          <p:val>
                                            <p:fltVal val="0"/>
                                          </p:val>
                                        </p:tav>
                                        <p:tav tm="100000">
                                          <p:val>
                                            <p:strVal val="#ppt_h"/>
                                          </p:val>
                                        </p:tav>
                                      </p:tavLst>
                                    </p:anim>
                                  </p:childTnLst>
                                </p:cTn>
                              </p:par>
                            </p:childTnLst>
                          </p:cTn>
                        </p:par>
                        <p:par>
                          <p:cTn id="104" fill="hold">
                            <p:stCondLst>
                              <p:cond delay="1000"/>
                            </p:stCondLst>
                            <p:childTnLst>
                              <p:par>
                                <p:cTn id="105" presetID="23" presetClass="entr" presetSubtype="16"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p:cTn id="107" dur="50" fill="hold"/>
                                        <p:tgtEl>
                                          <p:spTgt spid="36"/>
                                        </p:tgtEl>
                                        <p:attrNameLst>
                                          <p:attrName>ppt_w</p:attrName>
                                        </p:attrNameLst>
                                      </p:cBhvr>
                                      <p:tavLst>
                                        <p:tav tm="0">
                                          <p:val>
                                            <p:fltVal val="0"/>
                                          </p:val>
                                        </p:tav>
                                        <p:tav tm="100000">
                                          <p:val>
                                            <p:strVal val="#ppt_w"/>
                                          </p:val>
                                        </p:tav>
                                      </p:tavLst>
                                    </p:anim>
                                    <p:anim calcmode="lin" valueType="num">
                                      <p:cBhvr>
                                        <p:cTn id="108" dur="50" fill="hold"/>
                                        <p:tgtEl>
                                          <p:spTgt spid="36"/>
                                        </p:tgtEl>
                                        <p:attrNameLst>
                                          <p:attrName>ppt_h</p:attrName>
                                        </p:attrNameLst>
                                      </p:cBhvr>
                                      <p:tavLst>
                                        <p:tav tm="0">
                                          <p:val>
                                            <p:fltVal val="0"/>
                                          </p:val>
                                        </p:tav>
                                        <p:tav tm="100000">
                                          <p:val>
                                            <p:strVal val="#ppt_h"/>
                                          </p:val>
                                        </p:tav>
                                      </p:tavLst>
                                    </p:anim>
                                  </p:childTnLst>
                                </p:cTn>
                              </p:par>
                            </p:childTnLst>
                          </p:cTn>
                        </p:par>
                        <p:par>
                          <p:cTn id="109" fill="hold">
                            <p:stCondLst>
                              <p:cond delay="1050"/>
                            </p:stCondLst>
                            <p:childTnLst>
                              <p:par>
                                <p:cTn id="110" presetID="23" presetClass="entr" presetSubtype="16" fill="hold" grpId="0" nodeType="after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 fill="hold"/>
                                        <p:tgtEl>
                                          <p:spTgt spid="37"/>
                                        </p:tgtEl>
                                        <p:attrNameLst>
                                          <p:attrName>ppt_w</p:attrName>
                                        </p:attrNameLst>
                                      </p:cBhvr>
                                      <p:tavLst>
                                        <p:tav tm="0">
                                          <p:val>
                                            <p:fltVal val="0"/>
                                          </p:val>
                                        </p:tav>
                                        <p:tav tm="100000">
                                          <p:val>
                                            <p:strVal val="#ppt_w"/>
                                          </p:val>
                                        </p:tav>
                                      </p:tavLst>
                                    </p:anim>
                                    <p:anim calcmode="lin" valueType="num">
                                      <p:cBhvr>
                                        <p:cTn id="113" dur="50" fill="hold"/>
                                        <p:tgtEl>
                                          <p:spTgt spid="37"/>
                                        </p:tgtEl>
                                        <p:attrNameLst>
                                          <p:attrName>ppt_h</p:attrName>
                                        </p:attrNameLst>
                                      </p:cBhvr>
                                      <p:tavLst>
                                        <p:tav tm="0">
                                          <p:val>
                                            <p:fltVal val="0"/>
                                          </p:val>
                                        </p:tav>
                                        <p:tav tm="100000">
                                          <p:val>
                                            <p:strVal val="#ppt_h"/>
                                          </p:val>
                                        </p:tav>
                                      </p:tavLst>
                                    </p:anim>
                                  </p:childTnLst>
                                </p:cTn>
                              </p:par>
                            </p:childTnLst>
                          </p:cTn>
                        </p:par>
                        <p:par>
                          <p:cTn id="114" fill="hold">
                            <p:stCondLst>
                              <p:cond delay="1100"/>
                            </p:stCondLst>
                            <p:childTnLst>
                              <p:par>
                                <p:cTn id="115" presetID="23" presetClass="entr" presetSubtype="16" fill="hold" grpId="0" nodeType="after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50" fill="hold"/>
                                        <p:tgtEl>
                                          <p:spTgt spid="38"/>
                                        </p:tgtEl>
                                        <p:attrNameLst>
                                          <p:attrName>ppt_w</p:attrName>
                                        </p:attrNameLst>
                                      </p:cBhvr>
                                      <p:tavLst>
                                        <p:tav tm="0">
                                          <p:val>
                                            <p:fltVal val="0"/>
                                          </p:val>
                                        </p:tav>
                                        <p:tav tm="100000">
                                          <p:val>
                                            <p:strVal val="#ppt_w"/>
                                          </p:val>
                                        </p:tav>
                                      </p:tavLst>
                                    </p:anim>
                                    <p:anim calcmode="lin" valueType="num">
                                      <p:cBhvr>
                                        <p:cTn id="118" dur="50" fill="hold"/>
                                        <p:tgtEl>
                                          <p:spTgt spid="38"/>
                                        </p:tgtEl>
                                        <p:attrNameLst>
                                          <p:attrName>ppt_h</p:attrName>
                                        </p:attrNameLst>
                                      </p:cBhvr>
                                      <p:tavLst>
                                        <p:tav tm="0">
                                          <p:val>
                                            <p:fltVal val="0"/>
                                          </p:val>
                                        </p:tav>
                                        <p:tav tm="100000">
                                          <p:val>
                                            <p:strVal val="#ppt_h"/>
                                          </p:val>
                                        </p:tav>
                                      </p:tavLst>
                                    </p:anim>
                                  </p:childTnLst>
                                </p:cTn>
                              </p:par>
                            </p:childTnLst>
                          </p:cTn>
                        </p:par>
                        <p:par>
                          <p:cTn id="119" fill="hold">
                            <p:stCondLst>
                              <p:cond delay="1150"/>
                            </p:stCondLst>
                            <p:childTnLst>
                              <p:par>
                                <p:cTn id="120" presetID="23" presetClass="entr" presetSubtype="16" fill="hold" grpId="0" nodeType="after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p:cTn id="122" dur="50" fill="hold"/>
                                        <p:tgtEl>
                                          <p:spTgt spid="39"/>
                                        </p:tgtEl>
                                        <p:attrNameLst>
                                          <p:attrName>ppt_w</p:attrName>
                                        </p:attrNameLst>
                                      </p:cBhvr>
                                      <p:tavLst>
                                        <p:tav tm="0">
                                          <p:val>
                                            <p:fltVal val="0"/>
                                          </p:val>
                                        </p:tav>
                                        <p:tav tm="100000">
                                          <p:val>
                                            <p:strVal val="#ppt_w"/>
                                          </p:val>
                                        </p:tav>
                                      </p:tavLst>
                                    </p:anim>
                                    <p:anim calcmode="lin" valueType="num">
                                      <p:cBhvr>
                                        <p:cTn id="123" dur="50" fill="hold"/>
                                        <p:tgtEl>
                                          <p:spTgt spid="39"/>
                                        </p:tgtEl>
                                        <p:attrNameLst>
                                          <p:attrName>ppt_h</p:attrName>
                                        </p:attrNameLst>
                                      </p:cBhvr>
                                      <p:tavLst>
                                        <p:tav tm="0">
                                          <p:val>
                                            <p:fltVal val="0"/>
                                          </p:val>
                                        </p:tav>
                                        <p:tav tm="100000">
                                          <p:val>
                                            <p:strVal val="#ppt_h"/>
                                          </p:val>
                                        </p:tav>
                                      </p:tavLst>
                                    </p:anim>
                                  </p:childTnLst>
                                </p:cTn>
                              </p:par>
                            </p:childTnLst>
                          </p:cTn>
                        </p:par>
                        <p:par>
                          <p:cTn id="124" fill="hold">
                            <p:stCondLst>
                              <p:cond delay="1200"/>
                            </p:stCondLst>
                            <p:childTnLst>
                              <p:par>
                                <p:cTn id="125" presetID="23" presetClass="entr" presetSubtype="16"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 fill="hold"/>
                                        <p:tgtEl>
                                          <p:spTgt spid="40"/>
                                        </p:tgtEl>
                                        <p:attrNameLst>
                                          <p:attrName>ppt_w</p:attrName>
                                        </p:attrNameLst>
                                      </p:cBhvr>
                                      <p:tavLst>
                                        <p:tav tm="0">
                                          <p:val>
                                            <p:fltVal val="0"/>
                                          </p:val>
                                        </p:tav>
                                        <p:tav tm="100000">
                                          <p:val>
                                            <p:strVal val="#ppt_w"/>
                                          </p:val>
                                        </p:tav>
                                      </p:tavLst>
                                    </p:anim>
                                    <p:anim calcmode="lin" valueType="num">
                                      <p:cBhvr>
                                        <p:cTn id="128" dur="50" fill="hold"/>
                                        <p:tgtEl>
                                          <p:spTgt spid="40"/>
                                        </p:tgtEl>
                                        <p:attrNameLst>
                                          <p:attrName>ppt_h</p:attrName>
                                        </p:attrNameLst>
                                      </p:cBhvr>
                                      <p:tavLst>
                                        <p:tav tm="0">
                                          <p:val>
                                            <p:fltVal val="0"/>
                                          </p:val>
                                        </p:tav>
                                        <p:tav tm="100000">
                                          <p:val>
                                            <p:strVal val="#ppt_h"/>
                                          </p:val>
                                        </p:tav>
                                      </p:tavLst>
                                    </p:anim>
                                  </p:childTnLst>
                                </p:cTn>
                              </p:par>
                            </p:childTnLst>
                          </p:cTn>
                        </p:par>
                        <p:par>
                          <p:cTn id="129" fill="hold">
                            <p:stCondLst>
                              <p:cond delay="1250"/>
                            </p:stCondLst>
                            <p:childTnLst>
                              <p:par>
                                <p:cTn id="130" presetID="23" presetClass="entr" presetSubtype="16" fill="hold" grpId="0" nodeType="after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p:cTn id="132" dur="50" fill="hold"/>
                                        <p:tgtEl>
                                          <p:spTgt spid="41"/>
                                        </p:tgtEl>
                                        <p:attrNameLst>
                                          <p:attrName>ppt_w</p:attrName>
                                        </p:attrNameLst>
                                      </p:cBhvr>
                                      <p:tavLst>
                                        <p:tav tm="0">
                                          <p:val>
                                            <p:fltVal val="0"/>
                                          </p:val>
                                        </p:tav>
                                        <p:tav tm="100000">
                                          <p:val>
                                            <p:strVal val="#ppt_w"/>
                                          </p:val>
                                        </p:tav>
                                      </p:tavLst>
                                    </p:anim>
                                    <p:anim calcmode="lin" valueType="num">
                                      <p:cBhvr>
                                        <p:cTn id="133" dur="50" fill="hold"/>
                                        <p:tgtEl>
                                          <p:spTgt spid="41"/>
                                        </p:tgtEl>
                                        <p:attrNameLst>
                                          <p:attrName>ppt_h</p:attrName>
                                        </p:attrNameLst>
                                      </p:cBhvr>
                                      <p:tavLst>
                                        <p:tav tm="0">
                                          <p:val>
                                            <p:fltVal val="0"/>
                                          </p:val>
                                        </p:tav>
                                        <p:tav tm="100000">
                                          <p:val>
                                            <p:strVal val="#ppt_h"/>
                                          </p:val>
                                        </p:tav>
                                      </p:tavLst>
                                    </p:anim>
                                  </p:childTnLst>
                                </p:cTn>
                              </p:par>
                            </p:childTnLst>
                          </p:cTn>
                        </p:par>
                        <p:par>
                          <p:cTn id="134" fill="hold">
                            <p:stCondLst>
                              <p:cond delay="1300"/>
                            </p:stCondLst>
                            <p:childTnLst>
                              <p:par>
                                <p:cTn id="135" presetID="23" presetClass="entr" presetSubtype="16" fill="hold" grpId="0" nodeType="afterEffect">
                                  <p:stCondLst>
                                    <p:cond delay="0"/>
                                  </p:stCondLst>
                                  <p:childTnLst>
                                    <p:set>
                                      <p:cBhvr>
                                        <p:cTn id="136" dur="1" fill="hold">
                                          <p:stCondLst>
                                            <p:cond delay="0"/>
                                          </p:stCondLst>
                                        </p:cTn>
                                        <p:tgtEl>
                                          <p:spTgt spid="42"/>
                                        </p:tgtEl>
                                        <p:attrNameLst>
                                          <p:attrName>style.visibility</p:attrName>
                                        </p:attrNameLst>
                                      </p:cBhvr>
                                      <p:to>
                                        <p:strVal val="visible"/>
                                      </p:to>
                                    </p:set>
                                    <p:anim calcmode="lin" valueType="num">
                                      <p:cBhvr>
                                        <p:cTn id="137" dur="50" fill="hold"/>
                                        <p:tgtEl>
                                          <p:spTgt spid="42"/>
                                        </p:tgtEl>
                                        <p:attrNameLst>
                                          <p:attrName>ppt_w</p:attrName>
                                        </p:attrNameLst>
                                      </p:cBhvr>
                                      <p:tavLst>
                                        <p:tav tm="0">
                                          <p:val>
                                            <p:fltVal val="0"/>
                                          </p:val>
                                        </p:tav>
                                        <p:tav tm="100000">
                                          <p:val>
                                            <p:strVal val="#ppt_w"/>
                                          </p:val>
                                        </p:tav>
                                      </p:tavLst>
                                    </p:anim>
                                    <p:anim calcmode="lin" valueType="num">
                                      <p:cBhvr>
                                        <p:cTn id="138" dur="5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BD4BE-2B5F-A149-A264-005EE17F17E0}"/>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3" name="Footer Placeholder 2">
            <a:extLst>
              <a:ext uri="{FF2B5EF4-FFF2-40B4-BE49-F238E27FC236}">
                <a16:creationId xmlns:a16="http://schemas.microsoft.com/office/drawing/2014/main" id="{FCBD5725-3AF5-B046-8AC1-12B8CD6B54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8D1733F-EBD2-8742-AC2B-B459A7C7B60F}"/>
              </a:ext>
            </a:extLst>
          </p:cNvPr>
          <p:cNvSpPr>
            <a:spLocks noGrp="1"/>
          </p:cNvSpPr>
          <p:nvPr>
            <p:ph type="sldNum" sz="quarter" idx="12"/>
          </p:nvPr>
        </p:nvSpPr>
        <p:spPr/>
        <p:txBody>
          <a:bodyPr/>
          <a:lstStyle/>
          <a:p>
            <a:fld id="{2FCB43A2-4995-CA40-BA5F-05A2FC129A30}" type="slidenum">
              <a:rPr lang="en-US" smtClean="0"/>
              <a:t>‹#›</a:t>
            </a:fld>
            <a:endParaRPr lang="en-US" dirty="0"/>
          </a:p>
        </p:txBody>
      </p:sp>
    </p:spTree>
    <p:extLst>
      <p:ext uri="{BB962C8B-B14F-4D97-AF65-F5344CB8AC3E}">
        <p14:creationId xmlns:p14="http://schemas.microsoft.com/office/powerpoint/2010/main" val="2853249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E0B0-7A68-3748-A804-960E5814F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79A132-E901-EB44-A29C-CD563E634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C3979-8643-7549-9986-1E62D52C8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E35C8B-7156-444B-BC1A-B235104959B5}"/>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6" name="Footer Placeholder 5">
            <a:extLst>
              <a:ext uri="{FF2B5EF4-FFF2-40B4-BE49-F238E27FC236}">
                <a16:creationId xmlns:a16="http://schemas.microsoft.com/office/drawing/2014/main" id="{B1F0D2CD-2C51-5548-9371-932D8FCA57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27D3F8-9B5C-B441-8D19-B8AB73457C2D}"/>
              </a:ext>
            </a:extLst>
          </p:cNvPr>
          <p:cNvSpPr>
            <a:spLocks noGrp="1"/>
          </p:cNvSpPr>
          <p:nvPr>
            <p:ph type="sldNum" sz="quarter" idx="12"/>
          </p:nvPr>
        </p:nvSpPr>
        <p:spPr/>
        <p:txBody>
          <a:bodyPr/>
          <a:lstStyle/>
          <a:p>
            <a:fld id="{2FCB43A2-4995-CA40-BA5F-05A2FC129A30}" type="slidenum">
              <a:rPr lang="en-US" smtClean="0"/>
              <a:t>‹#›</a:t>
            </a:fld>
            <a:endParaRPr lang="en-US" dirty="0"/>
          </a:p>
        </p:txBody>
      </p:sp>
    </p:spTree>
    <p:extLst>
      <p:ext uri="{BB962C8B-B14F-4D97-AF65-F5344CB8AC3E}">
        <p14:creationId xmlns:p14="http://schemas.microsoft.com/office/powerpoint/2010/main" val="3459764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3C55-134E-CF4E-8690-2524799E1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209601-057E-6E40-8289-69C62B20F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444A2DD-605E-0C4C-857C-2B8B99F2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62D56-D8CD-9B4F-BEC6-8EFE804CD4FF}"/>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6" name="Footer Placeholder 5">
            <a:extLst>
              <a:ext uri="{FF2B5EF4-FFF2-40B4-BE49-F238E27FC236}">
                <a16:creationId xmlns:a16="http://schemas.microsoft.com/office/drawing/2014/main" id="{7C954707-B605-594C-A517-703BFEA8C2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81E38E-D98E-0847-AE24-8A943DDAE5BF}"/>
              </a:ext>
            </a:extLst>
          </p:cNvPr>
          <p:cNvSpPr>
            <a:spLocks noGrp="1"/>
          </p:cNvSpPr>
          <p:nvPr>
            <p:ph type="sldNum" sz="quarter" idx="12"/>
          </p:nvPr>
        </p:nvSpPr>
        <p:spPr/>
        <p:txBody>
          <a:bodyPr/>
          <a:lstStyle/>
          <a:p>
            <a:fld id="{2FCB43A2-4995-CA40-BA5F-05A2FC129A30}" type="slidenum">
              <a:rPr lang="en-US" smtClean="0"/>
              <a:t>‹#›</a:t>
            </a:fld>
            <a:endParaRPr lang="en-US" dirty="0"/>
          </a:p>
        </p:txBody>
      </p:sp>
    </p:spTree>
    <p:extLst>
      <p:ext uri="{BB962C8B-B14F-4D97-AF65-F5344CB8AC3E}">
        <p14:creationId xmlns:p14="http://schemas.microsoft.com/office/powerpoint/2010/main" val="1290935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0B38-C7C7-1049-8F84-FF9CD51370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2BC99-49EC-9843-98B6-B686D0419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52347-311C-8B42-9D25-F102146414A2}"/>
              </a:ext>
            </a:extLst>
          </p:cNvPr>
          <p:cNvSpPr>
            <a:spLocks noGrp="1"/>
          </p:cNvSpPr>
          <p:nvPr>
            <p:ph type="dt" sz="half" idx="10"/>
          </p:nvPr>
        </p:nvSpPr>
        <p:spPr/>
        <p:txBody>
          <a:bodyPr/>
          <a:lstStyle/>
          <a:p>
            <a:fld id="{405FC964-BD15-8E4D-A0AE-D84E2F5B373A}" type="datetimeFigureOut">
              <a:rPr lang="en-US" smtClean="0"/>
              <a:t>2/17/21</a:t>
            </a:fld>
            <a:endParaRPr lang="en-US" dirty="0"/>
          </a:p>
        </p:txBody>
      </p:sp>
      <p:sp>
        <p:nvSpPr>
          <p:cNvPr id="5" name="Footer Placeholder 4">
            <a:extLst>
              <a:ext uri="{FF2B5EF4-FFF2-40B4-BE49-F238E27FC236}">
                <a16:creationId xmlns:a16="http://schemas.microsoft.com/office/drawing/2014/main" id="{69082A58-D107-2746-B082-3C724225E4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5945ED-58F7-A442-AA96-BC1509BF4C00}"/>
              </a:ext>
            </a:extLst>
          </p:cNvPr>
          <p:cNvSpPr>
            <a:spLocks noGrp="1"/>
          </p:cNvSpPr>
          <p:nvPr>
            <p:ph type="sldNum" sz="quarter" idx="12"/>
          </p:nvPr>
        </p:nvSpPr>
        <p:spPr/>
        <p:txBody>
          <a:bodyPr/>
          <a:lstStyle/>
          <a:p>
            <a:fld id="{2FCB43A2-4995-CA40-BA5F-05A2FC129A30}" type="slidenum">
              <a:rPr lang="en-US" smtClean="0"/>
              <a:t>‹#›</a:t>
            </a:fld>
            <a:endParaRPr lang="en-US" dirty="0"/>
          </a:p>
        </p:txBody>
      </p:sp>
    </p:spTree>
    <p:extLst>
      <p:ext uri="{BB962C8B-B14F-4D97-AF65-F5344CB8AC3E}">
        <p14:creationId xmlns:p14="http://schemas.microsoft.com/office/powerpoint/2010/main" val="3216062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A picture containing grass, young, game, green&#10;&#10;Description automatically generated">
            <a:extLst>
              <a:ext uri="{FF2B5EF4-FFF2-40B4-BE49-F238E27FC236}">
                <a16:creationId xmlns:a16="http://schemas.microsoft.com/office/drawing/2014/main" id="{CC4BE603-AEE5-4FFC-8503-D0EF2234F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69843D-C994-4535-ACD7-605FA8C39073}"/>
              </a:ext>
            </a:extLst>
          </p:cNvPr>
          <p:cNvSpPr>
            <a:spLocks noGrp="1"/>
          </p:cNvSpPr>
          <p:nvPr>
            <p:ph type="ctrTitle"/>
          </p:nvPr>
        </p:nvSpPr>
        <p:spPr>
          <a:xfrm>
            <a:off x="3829668" y="1806472"/>
            <a:ext cx="5133177" cy="2387600"/>
          </a:xfrm>
          <a:effectLst/>
        </p:spPr>
        <p:txBody>
          <a:bodyPr anchor="b"/>
          <a:lstStyle>
            <a:lvl1pPr algn="l">
              <a:defRPr sz="5500" b="1" i="0" cap="all" baseline="0">
                <a:solidFill>
                  <a:schemeClr val="bg1"/>
                </a:solidFill>
                <a:latin typeface="Avenir Next LT Pro"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DFEC3A3-2EBF-4D83-960E-FA168043C689}"/>
              </a:ext>
            </a:extLst>
          </p:cNvPr>
          <p:cNvSpPr>
            <a:spLocks noGrp="1"/>
          </p:cNvSpPr>
          <p:nvPr>
            <p:ph type="subTitle" idx="1"/>
          </p:nvPr>
        </p:nvSpPr>
        <p:spPr>
          <a:xfrm>
            <a:off x="3829668" y="4329631"/>
            <a:ext cx="4608493" cy="1655762"/>
          </a:xfrm>
          <a:solidFill>
            <a:schemeClr val="bg1"/>
          </a:solidFill>
        </p:spPr>
        <p:txBody>
          <a:bodyPr/>
          <a:lstStyle>
            <a:lvl1pPr marL="0" indent="0" algn="l">
              <a:buNone/>
              <a:defRPr sz="1800" baseline="0">
                <a:solidFill>
                  <a:schemeClr val="tx1">
                    <a:lumMod val="50000"/>
                    <a:lumOff val="50000"/>
                  </a:schemeClr>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DE5B6-50B1-4DB8-B88E-5448D00570CC}"/>
              </a:ext>
            </a:extLst>
          </p:cNvPr>
          <p:cNvSpPr>
            <a:spLocks noGrp="1"/>
          </p:cNvSpPr>
          <p:nvPr>
            <p:ph type="dt" sz="half" idx="10"/>
          </p:nvPr>
        </p:nvSpPr>
        <p:spPr>
          <a:xfrm>
            <a:off x="3829669" y="1351895"/>
            <a:ext cx="2892974" cy="365125"/>
          </a:xfrm>
        </p:spPr>
        <p:txBody>
          <a:bodyPr/>
          <a:lstStyle>
            <a:lvl1pPr>
              <a:defRPr>
                <a:solidFill>
                  <a:schemeClr val="bg1"/>
                </a:solidFill>
                <a:latin typeface="+mj-lt"/>
              </a:defRPr>
            </a:lvl1pPr>
          </a:lstStyle>
          <a:p>
            <a:fld id="{4DC029B1-CCC8-44FD-A026-CA0FE74FD600}" type="datetime1">
              <a:rPr lang="en-US" smtClean="0"/>
              <a:t>2/17/21</a:t>
            </a:fld>
            <a:endParaRPr lang="en-US"/>
          </a:p>
        </p:txBody>
      </p:sp>
      <p:grpSp>
        <p:nvGrpSpPr>
          <p:cNvPr id="13" name="Group 12">
            <a:extLst>
              <a:ext uri="{FF2B5EF4-FFF2-40B4-BE49-F238E27FC236}">
                <a16:creationId xmlns:a16="http://schemas.microsoft.com/office/drawing/2014/main" id="{B3764F17-9729-4D5B-9522-2F9F6D1AF97C}"/>
              </a:ext>
            </a:extLst>
          </p:cNvPr>
          <p:cNvGrpSpPr/>
          <p:nvPr userDrawn="1"/>
        </p:nvGrpSpPr>
        <p:grpSpPr>
          <a:xfrm>
            <a:off x="9209923" y="3203319"/>
            <a:ext cx="2623046" cy="968196"/>
            <a:chOff x="861469" y="3911291"/>
            <a:chExt cx="2562632" cy="945896"/>
          </a:xfrm>
        </p:grpSpPr>
        <p:pic>
          <p:nvPicPr>
            <p:cNvPr id="14" name="Picture 13" descr="A picture containing food, fruit, light, drawing&#10;&#10;Description automatically generated">
              <a:extLst>
                <a:ext uri="{FF2B5EF4-FFF2-40B4-BE49-F238E27FC236}">
                  <a16:creationId xmlns:a16="http://schemas.microsoft.com/office/drawing/2014/main" id="{C6CFCF59-A106-4ECE-936E-5FD20BAFDA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469" y="3911291"/>
              <a:ext cx="951147" cy="945896"/>
            </a:xfrm>
            <a:prstGeom prst="rect">
              <a:avLst/>
            </a:prstGeom>
          </p:spPr>
        </p:pic>
        <p:pic>
          <p:nvPicPr>
            <p:cNvPr id="15" name="Google Shape;343;p53">
              <a:extLst>
                <a:ext uri="{FF2B5EF4-FFF2-40B4-BE49-F238E27FC236}">
                  <a16:creationId xmlns:a16="http://schemas.microsoft.com/office/drawing/2014/main" id="{B9762636-5E02-439A-846F-B3DC9FC0842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563"/>
            <a:stretch/>
          </p:blipFill>
          <p:spPr>
            <a:xfrm>
              <a:off x="1715512" y="4018607"/>
              <a:ext cx="1708589" cy="731264"/>
            </a:xfrm>
            <a:prstGeom prst="rect">
              <a:avLst/>
            </a:prstGeom>
            <a:noFill/>
            <a:ln>
              <a:noFill/>
            </a:ln>
          </p:spPr>
        </p:pic>
      </p:grpSp>
    </p:spTree>
    <p:extLst>
      <p:ext uri="{BB962C8B-B14F-4D97-AF65-F5344CB8AC3E}">
        <p14:creationId xmlns:p14="http://schemas.microsoft.com/office/powerpoint/2010/main" val="29568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03FD899F-128D-42BB-873A-5C0C7631CC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209025" y="553969"/>
            <a:ext cx="8587889"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209025" y="2141537"/>
            <a:ext cx="8587889"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C8974AC-56F1-480D-A682-890D3FCDE87C}"/>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p:ph type="sldNum" sz="quarter" idx="12"/>
          </p:nvPr>
        </p:nvSpPr>
        <p:spPr>
          <a:xfrm>
            <a:off x="9053721" y="6441090"/>
            <a:ext cx="2743200" cy="365125"/>
          </a:xfrm>
        </p:spPr>
        <p:txBody>
          <a:bodyPr/>
          <a:lstStyle>
            <a:lvl1pPr>
              <a:defRPr sz="1000"/>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1534754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E82BDDA8-A91E-4DAA-8DFC-65930FAAB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317BDB-9074-4AAB-96EF-4EC50D9C1CF7}"/>
              </a:ext>
            </a:extLst>
          </p:cNvPr>
          <p:cNvSpPr>
            <a:spLocks noGrp="1"/>
          </p:cNvSpPr>
          <p:nvPr>
            <p:ph type="title"/>
          </p:nvPr>
        </p:nvSpPr>
        <p:spPr>
          <a:xfrm>
            <a:off x="395080" y="553969"/>
            <a:ext cx="8145072" cy="1325563"/>
          </a:xfrm>
        </p:spPr>
        <p:txBody>
          <a:bodyPr/>
          <a:lstStyle>
            <a:lvl1pPr>
              <a:defRPr sz="4500" b="1" i="0" cap="all" baseline="0">
                <a:solidFill>
                  <a:schemeClr val="tx1">
                    <a:lumMod val="50000"/>
                    <a:lumOff val="50000"/>
                  </a:schemeClr>
                </a:solidFill>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EEC058-79ED-4366-A870-FED49EF1384E}"/>
              </a:ext>
            </a:extLst>
          </p:cNvPr>
          <p:cNvSpPr>
            <a:spLocks noGrp="1"/>
          </p:cNvSpPr>
          <p:nvPr>
            <p:ph idx="1"/>
          </p:nvPr>
        </p:nvSpPr>
        <p:spPr>
          <a:xfrm>
            <a:off x="395080" y="2141537"/>
            <a:ext cx="8145072" cy="4351338"/>
          </a:xfrm>
        </p:spPr>
        <p:txBody>
          <a:bodyPr/>
          <a:lstStyle>
            <a:lvl1pPr>
              <a:defRPr baseline="0">
                <a:solidFill>
                  <a:schemeClr val="tx1">
                    <a:lumMod val="50000"/>
                    <a:lumOff val="50000"/>
                  </a:schemeClr>
                </a:solidFill>
              </a:defRPr>
            </a:lvl1pPr>
            <a:lvl2pPr>
              <a:defRPr baseline="0">
                <a:solidFill>
                  <a:schemeClr val="tx1">
                    <a:lumMod val="50000"/>
                    <a:lumOff val="50000"/>
                  </a:schemeClr>
                </a:solidFill>
              </a:defRPr>
            </a:lvl2pPr>
            <a:lvl3pPr>
              <a:defRPr baseline="0">
                <a:solidFill>
                  <a:schemeClr val="tx1">
                    <a:lumMod val="50000"/>
                    <a:lumOff val="50000"/>
                  </a:schemeClr>
                </a:solidFill>
              </a:defRPr>
            </a:lvl3pPr>
            <a:lvl4pPr>
              <a:defRPr baseline="0">
                <a:solidFill>
                  <a:schemeClr val="tx1">
                    <a:lumMod val="50000"/>
                    <a:lumOff val="50000"/>
                  </a:schemeClr>
                </a:solidFill>
              </a:defRPr>
            </a:lvl4pPr>
            <a:lvl5pPr>
              <a:defRPr baseline="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A52958B9-DD19-40BC-921B-0EFD4CC3D329}"/>
              </a:ext>
            </a:extLst>
          </p:cNvPr>
          <p:cNvGrpSpPr/>
          <p:nvPr userDrawn="1"/>
        </p:nvGrpSpPr>
        <p:grpSpPr>
          <a:xfrm>
            <a:off x="11329984" y="6534103"/>
            <a:ext cx="202240" cy="179100"/>
            <a:chOff x="11329984" y="6534103"/>
            <a:chExt cx="202240" cy="179100"/>
          </a:xfrm>
        </p:grpSpPr>
        <p:cxnSp>
          <p:nvCxnSpPr>
            <p:cNvPr id="8" name="Straight Connector 7">
              <a:extLst>
                <a:ext uri="{FF2B5EF4-FFF2-40B4-BE49-F238E27FC236}">
                  <a16:creationId xmlns:a16="http://schemas.microsoft.com/office/drawing/2014/main" id="{3FEFF5F3-3519-4B65-9F21-0F88F1E9497B}"/>
                </a:ext>
              </a:extLst>
            </p:cNvPr>
            <p:cNvCxnSpPr>
              <a:cxnSpLocks/>
            </p:cNvCxnSpPr>
            <p:nvPr userDrawn="1"/>
          </p:nvCxnSpPr>
          <p:spPr>
            <a:xfrm>
              <a:off x="11532224" y="6534103"/>
              <a:ext cx="0" cy="179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B9A832A6-3D0D-4BA0-9965-E8A5C13F0E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984" y="6546578"/>
              <a:ext cx="159589" cy="162818"/>
            </a:xfrm>
            <a:prstGeom prst="rect">
              <a:avLst/>
            </a:prstGeom>
          </p:spPr>
        </p:pic>
      </p:grpSp>
      <p:sp>
        <p:nvSpPr>
          <p:cNvPr id="14" name="Slide Number Placeholder 13">
            <a:extLst>
              <a:ext uri="{FF2B5EF4-FFF2-40B4-BE49-F238E27FC236}">
                <a16:creationId xmlns:a16="http://schemas.microsoft.com/office/drawing/2014/main" id="{F19F33D9-CFDE-4AB7-9054-72A66E5577E5}"/>
              </a:ext>
            </a:extLst>
          </p:cNvPr>
          <p:cNvSpPr>
            <a:spLocks noGrp="1"/>
          </p:cNvSpPr>
          <p:nvPr userDrawn="1">
            <p:ph type="sldNum" sz="quarter" idx="12"/>
          </p:nvPr>
        </p:nvSpPr>
        <p:spPr>
          <a:xfrm>
            <a:off x="9053721" y="6441090"/>
            <a:ext cx="2743200" cy="365125"/>
          </a:xfrm>
        </p:spPr>
        <p:txBody>
          <a:bodyPr/>
          <a:lstStyle>
            <a:lvl1pPr>
              <a:defRPr sz="1000">
                <a:solidFill>
                  <a:schemeClr val="bg1"/>
                </a:solidFill>
              </a:defRPr>
            </a:lvl1pPr>
          </a:lstStyle>
          <a:p>
            <a:fld id="{D9CD2063-5BF2-498B-8776-B358891F4D90}" type="slidenum">
              <a:rPr lang="en-US" smtClean="0"/>
              <a:pPr/>
              <a:t>‹#›</a:t>
            </a:fld>
            <a:endParaRPr lang="en-US" dirty="0"/>
          </a:p>
        </p:txBody>
      </p:sp>
    </p:spTree>
    <p:extLst>
      <p:ext uri="{BB962C8B-B14F-4D97-AF65-F5344CB8AC3E}">
        <p14:creationId xmlns:p14="http://schemas.microsoft.com/office/powerpoint/2010/main" val="362600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B6FD2-7886-4228-86D6-7E09AF5D7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DF5D4-F660-4DF8-BCEE-C9E9856D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80092-2704-44AB-87B3-28D6FE7EF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17D35-90FE-42BA-8B62-9AC3173EEB56}" type="datetime1">
              <a:rPr lang="en-US" smtClean="0"/>
              <a:t>2/17/21</a:t>
            </a:fld>
            <a:endParaRPr lang="en-US"/>
          </a:p>
        </p:txBody>
      </p:sp>
      <p:sp>
        <p:nvSpPr>
          <p:cNvPr id="5" name="Footer Placeholder 4">
            <a:extLst>
              <a:ext uri="{FF2B5EF4-FFF2-40B4-BE49-F238E27FC236}">
                <a16:creationId xmlns:a16="http://schemas.microsoft.com/office/drawing/2014/main" id="{89280273-0E8A-4547-8217-28EE89696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987888-2FFC-4973-AFAF-5BEFDD723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9CD2063-5BF2-498B-8776-B358891F4D90}" type="slidenum">
              <a:rPr lang="en-US" smtClean="0"/>
              <a:pPr/>
              <a:t>‹#›</a:t>
            </a:fld>
            <a:endParaRPr lang="en-US" sz="1000"/>
          </a:p>
        </p:txBody>
      </p:sp>
    </p:spTree>
    <p:extLst>
      <p:ext uri="{BB962C8B-B14F-4D97-AF65-F5344CB8AC3E}">
        <p14:creationId xmlns:p14="http://schemas.microsoft.com/office/powerpoint/2010/main" val="1080273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dt="0"/>
  <p:txStyles>
    <p:titleStyle>
      <a:lvl1pPr algn="l" defTabSz="914400" rtl="0" eaLnBrk="1" latinLnBrk="0" hangingPunct="1">
        <a:lnSpc>
          <a:spcPct val="90000"/>
        </a:lnSpc>
        <a:spcBef>
          <a:spcPct val="0"/>
        </a:spcBef>
        <a:buNone/>
        <a:defRPr sz="4400" b="1" i="0" kern="1200" cap="all" baseline="0">
          <a:solidFill>
            <a:schemeClr val="tx1">
              <a:lumMod val="50000"/>
              <a:lumOff val="50000"/>
            </a:schemeClr>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lumMod val="50000"/>
              <a:lumOff val="50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lumMod val="50000"/>
              <a:lumOff val="50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50000"/>
              <a:lumOff val="50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50000"/>
              <a:lumOff val="50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50000"/>
              <a:lumOff val="50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4065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p:txStyles>
    <p:titleStyle>
      <a:lvl1pPr algn="ctr" rtl="0" eaLnBrk="0" fontAlgn="base" hangingPunct="0">
        <a:spcBef>
          <a:spcPct val="0"/>
        </a:spcBef>
        <a:spcAft>
          <a:spcPct val="0"/>
        </a:spcAft>
        <a:defRPr sz="5800" kern="1200">
          <a:solidFill>
            <a:schemeClr val="tx1"/>
          </a:solidFill>
          <a:latin typeface="+mj-lt"/>
          <a:ea typeface="+mj-ea"/>
          <a:cs typeface="+mj-cs"/>
          <a:sym typeface="Gill Sans" pitchFamily="6" charset="0"/>
        </a:defRPr>
      </a:lvl1pPr>
      <a:lvl2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pitchFamily="6" charset="0"/>
        </a:defRPr>
      </a:lvl2pPr>
      <a:lvl3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pitchFamily="6" charset="0"/>
        </a:defRPr>
      </a:lvl3pPr>
      <a:lvl4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pitchFamily="6" charset="0"/>
        </a:defRPr>
      </a:lvl4pPr>
      <a:lvl5pPr algn="ctr" rtl="0" eaLnBrk="0" fontAlgn="base" hangingPunct="0">
        <a:spcBef>
          <a:spcPct val="0"/>
        </a:spcBef>
        <a:spcAft>
          <a:spcPct val="0"/>
        </a:spcAft>
        <a:defRPr sz="5800">
          <a:solidFill>
            <a:schemeClr val="tx1"/>
          </a:solidFill>
          <a:latin typeface="Gill Sans" charset="0"/>
          <a:ea typeface="ヒラギノ角ゴ ProN W3" charset="0"/>
          <a:cs typeface="ヒラギノ角ゴ ProN W3" charset="0"/>
          <a:sym typeface="Gill Sans" pitchFamily="6" charset="0"/>
        </a:defRPr>
      </a:lvl5pPr>
      <a:lvl6pPr marL="228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685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171450" indent="-171450" algn="ctr" rtl="0" eaLnBrk="0" fontAlgn="base" hangingPunct="0">
        <a:spcBef>
          <a:spcPct val="0"/>
        </a:spcBef>
        <a:spcAft>
          <a:spcPct val="0"/>
        </a:spcAft>
        <a:defRPr sz="2400" kern="1200">
          <a:solidFill>
            <a:schemeClr val="tx1"/>
          </a:solidFill>
          <a:latin typeface="+mn-lt"/>
          <a:ea typeface="+mn-ea"/>
          <a:cs typeface="+mn-cs"/>
          <a:sym typeface="Gill Sans" pitchFamily="6" charset="0"/>
        </a:defRPr>
      </a:lvl1pPr>
      <a:lvl2pPr marL="371475" indent="-142875" algn="ctr" rtl="0" eaLnBrk="0" fontAlgn="base" hangingPunct="0">
        <a:spcBef>
          <a:spcPct val="0"/>
        </a:spcBef>
        <a:spcAft>
          <a:spcPct val="0"/>
        </a:spcAft>
        <a:defRPr sz="2400" kern="1200">
          <a:solidFill>
            <a:schemeClr val="tx1"/>
          </a:solidFill>
          <a:latin typeface="+mn-lt"/>
          <a:ea typeface="+mn-ea"/>
          <a:cs typeface="+mn-cs"/>
          <a:sym typeface="Gill Sans" pitchFamily="6" charset="0"/>
        </a:defRPr>
      </a:lvl2pPr>
      <a:lvl3pPr marL="571500" indent="-114300" algn="ctr" rtl="0" eaLnBrk="0" fontAlgn="base" hangingPunct="0">
        <a:spcBef>
          <a:spcPct val="0"/>
        </a:spcBef>
        <a:spcAft>
          <a:spcPct val="0"/>
        </a:spcAft>
        <a:defRPr sz="2400" kern="1200">
          <a:solidFill>
            <a:schemeClr val="tx1"/>
          </a:solidFill>
          <a:latin typeface="+mn-lt"/>
          <a:ea typeface="+mn-ea"/>
          <a:cs typeface="+mn-cs"/>
          <a:sym typeface="Gill Sans" pitchFamily="6" charset="0"/>
        </a:defRPr>
      </a:lvl3pPr>
      <a:lvl4pPr marL="800100" indent="-114300" algn="ctr" rtl="0" eaLnBrk="0" fontAlgn="base" hangingPunct="0">
        <a:spcBef>
          <a:spcPct val="0"/>
        </a:spcBef>
        <a:spcAft>
          <a:spcPct val="0"/>
        </a:spcAft>
        <a:defRPr sz="2400" kern="1200">
          <a:solidFill>
            <a:schemeClr val="tx1"/>
          </a:solidFill>
          <a:latin typeface="+mn-lt"/>
          <a:ea typeface="+mn-ea"/>
          <a:cs typeface="+mn-cs"/>
          <a:sym typeface="Gill Sans" pitchFamily="6" charset="0"/>
        </a:defRPr>
      </a:lvl4pPr>
      <a:lvl5pPr marL="1028700" indent="-114300" algn="ctr" rtl="0" eaLnBrk="0" fontAlgn="base" hangingPunct="0">
        <a:spcBef>
          <a:spcPct val="0"/>
        </a:spcBef>
        <a:spcAft>
          <a:spcPct val="0"/>
        </a:spcAft>
        <a:defRPr sz="2400" kern="1200">
          <a:solidFill>
            <a:schemeClr val="tx1"/>
          </a:solidFill>
          <a:latin typeface="+mn-lt"/>
          <a:ea typeface="+mn-ea"/>
          <a:cs typeface="+mn-cs"/>
          <a:sym typeface="Gill Sans" pitchFamily="6" charset="0"/>
        </a:defRPr>
      </a:lvl5pPr>
      <a:lvl6pPr marL="1257300" indent="-114300" algn="l" defTabSz="457200" rtl="0" eaLnBrk="1" latinLnBrk="0" hangingPunct="1">
        <a:lnSpc>
          <a:spcPct val="90000"/>
        </a:lnSpc>
        <a:spcBef>
          <a:spcPct val="3000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ct val="3000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ct val="3000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ct val="30000"/>
        </a:spcBef>
        <a:buFont typeface="Arial" panose="020B0604020202020204" pitchFamily="34" charset="0"/>
        <a:buChar char="•"/>
        <a:defRPr sz="900" kern="1200">
          <a:solidFill>
            <a:schemeClr val="tx1"/>
          </a:solidFill>
          <a:latin typeface="+mn-lt"/>
          <a:ea typeface="+mn-ea"/>
          <a:cs typeface="+mn-cs"/>
        </a:defRPr>
      </a:lvl9pPr>
    </p:bodyStyle>
    <p:otherStyle>
      <a:defPPr>
        <a:defRPr lang="pl-PL"/>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A62E8-535C-2C4C-8B6C-17C5804EEBE4}"/>
              </a:ext>
            </a:extLst>
          </p:cNvPr>
          <p:cNvSpPr>
            <a:spLocks noGrp="1"/>
          </p:cNvSpPr>
          <p:nvPr>
            <p:ph type="title"/>
          </p:nvPr>
        </p:nvSpPr>
        <p:spPr>
          <a:xfrm>
            <a:off x="838200" y="365125"/>
            <a:ext cx="10515600" cy="6299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033DEF-D3CF-EF48-9E4B-321CFE0F24CB}"/>
              </a:ext>
            </a:extLst>
          </p:cNvPr>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40716-DF5C-2E44-9472-97EFE0462E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ssistant" pitchFamily="2" charset="-79"/>
                <a:cs typeface="Assistant" pitchFamily="2" charset="-79"/>
              </a:defRPr>
            </a:lvl1pPr>
          </a:lstStyle>
          <a:p>
            <a:fld id="{405FC964-BD15-8E4D-A0AE-D84E2F5B373A}" type="datetimeFigureOut">
              <a:rPr lang="en-US" smtClean="0"/>
              <a:pPr/>
              <a:t>2/17/21</a:t>
            </a:fld>
            <a:endParaRPr lang="en-US" dirty="0"/>
          </a:p>
        </p:txBody>
      </p:sp>
      <p:sp>
        <p:nvSpPr>
          <p:cNvPr id="5" name="Footer Placeholder 4">
            <a:extLst>
              <a:ext uri="{FF2B5EF4-FFF2-40B4-BE49-F238E27FC236}">
                <a16:creationId xmlns:a16="http://schemas.microsoft.com/office/drawing/2014/main" id="{1FE9A74A-A0F2-4646-BA7C-CE7A37C9C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ssistant" pitchFamily="2" charset="-79"/>
                <a:cs typeface="Assistant" pitchFamily="2" charset="-79"/>
              </a:defRPr>
            </a:lvl1pPr>
          </a:lstStyle>
          <a:p>
            <a:endParaRPr lang="en-US" dirty="0"/>
          </a:p>
        </p:txBody>
      </p:sp>
      <p:sp>
        <p:nvSpPr>
          <p:cNvPr id="6" name="Slide Number Placeholder 5">
            <a:extLst>
              <a:ext uri="{FF2B5EF4-FFF2-40B4-BE49-F238E27FC236}">
                <a16:creationId xmlns:a16="http://schemas.microsoft.com/office/drawing/2014/main" id="{A7D3C3F2-05F1-D142-B0D5-B72EE50EA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ssistant" pitchFamily="2" charset="-79"/>
                <a:cs typeface="Assistant" pitchFamily="2" charset="-79"/>
              </a:defRPr>
            </a:lvl1pPr>
          </a:lstStyle>
          <a:p>
            <a:fld id="{2FCB43A2-4995-CA40-BA5F-05A2FC129A30}" type="slidenum">
              <a:rPr lang="en-US" smtClean="0"/>
              <a:pPr/>
              <a:t>‹#›</a:t>
            </a:fld>
            <a:endParaRPr lang="en-US" dirty="0"/>
          </a:p>
        </p:txBody>
      </p:sp>
    </p:spTree>
    <p:extLst>
      <p:ext uri="{BB962C8B-B14F-4D97-AF65-F5344CB8AC3E}">
        <p14:creationId xmlns:p14="http://schemas.microsoft.com/office/powerpoint/2010/main" val="240930206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Lst>
  <p:txStyles>
    <p:titleStyle>
      <a:lvl1pPr algn="l" defTabSz="914400" rtl="0" eaLnBrk="1" latinLnBrk="0" hangingPunct="1">
        <a:lnSpc>
          <a:spcPct val="90000"/>
        </a:lnSpc>
        <a:spcBef>
          <a:spcPct val="0"/>
        </a:spcBef>
        <a:buNone/>
        <a:defRPr sz="3200" b="1" i="0" kern="1200">
          <a:solidFill>
            <a:schemeClr val="tx1"/>
          </a:solidFill>
          <a:latin typeface="Assistant" pitchFamily="2" charset="-79"/>
          <a:ea typeface="+mj-ea"/>
          <a:cs typeface="Assistant" pitchFamily="2" charset="-79"/>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jpeg"/><Relationship Id="rId7" Type="http://schemas.openxmlformats.org/officeDocument/2006/relationships/image" Target="../media/image86.emf"/><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85.emf"/><Relationship Id="rId5" Type="http://schemas.openxmlformats.org/officeDocument/2006/relationships/image" Target="../media/image84.emf"/><Relationship Id="rId10" Type="http://schemas.openxmlformats.org/officeDocument/2006/relationships/image" Target="../media/image52.emf"/><Relationship Id="rId4" Type="http://schemas.openxmlformats.org/officeDocument/2006/relationships/image" Target="../media/image83.png"/><Relationship Id="rId9" Type="http://schemas.openxmlformats.org/officeDocument/2006/relationships/image" Target="../media/image88.emf"/></Relationships>
</file>

<file path=ppt/slides/_rels/slide23.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image" Target="../media/image89.png"/><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Layout" Target="../slideLayouts/slideLayout45.xml"/><Relationship Id="rId6" Type="http://schemas.openxmlformats.org/officeDocument/2006/relationships/image" Target="../media/image93.png"/></Relationships>
</file>

<file path=ppt/slides/_rels/slide24.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image" Target="../media/image89.png"/><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Layout" Target="../slideLayouts/slideLayout45.xml"/><Relationship Id="rId6"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A2BA6F-9420-3244-A7D1-10E29E9F32A6}"/>
              </a:ext>
            </a:extLst>
          </p:cNvPr>
          <p:cNvSpPr txBox="1">
            <a:spLocks/>
          </p:cNvSpPr>
          <p:nvPr/>
        </p:nvSpPr>
        <p:spPr>
          <a:xfrm>
            <a:off x="3650159" y="1601343"/>
            <a:ext cx="6405554" cy="4268115"/>
          </a:xfrm>
          <a:prstGeom prst="rect">
            <a:avLst/>
          </a:prstGeom>
          <a:effectLst/>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500" b="1" i="0" kern="1200" cap="all" baseline="0">
                <a:solidFill>
                  <a:schemeClr val="bg1"/>
                </a:solidFill>
                <a:latin typeface="Avenir Next LT Pro" panose="020B0504020202020204" pitchFamily="34" charset="0"/>
                <a:ea typeface="+mj-ea"/>
                <a:cs typeface="+mj-cs"/>
              </a:defRPr>
            </a:lvl1pPr>
          </a:lstStyle>
          <a:p>
            <a:r>
              <a:rPr lang="en-US" dirty="0" err="1"/>
              <a:t>Tdc</a:t>
            </a:r>
            <a:r>
              <a:rPr lang="en-US" dirty="0"/>
              <a:t> meeting</a:t>
            </a:r>
            <a:br>
              <a:rPr lang="en-US" dirty="0"/>
            </a:br>
            <a:r>
              <a:rPr lang="en-US" dirty="0"/>
              <a:t>2.17.21</a:t>
            </a:r>
            <a:br>
              <a:rPr lang="en-US" dirty="0"/>
            </a:br>
            <a:br>
              <a:rPr lang="en-US" dirty="0"/>
            </a:br>
            <a:r>
              <a:rPr lang="en-US" dirty="0"/>
              <a:t>preliminary super bowl lv recap</a:t>
            </a:r>
          </a:p>
        </p:txBody>
      </p:sp>
    </p:spTree>
    <p:extLst>
      <p:ext uri="{BB962C8B-B14F-4D97-AF65-F5344CB8AC3E}">
        <p14:creationId xmlns:p14="http://schemas.microsoft.com/office/powerpoint/2010/main" val="165486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EE0B9477-C93E-2B48-AD36-B862FBC56A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265" y="270178"/>
            <a:ext cx="5103341" cy="2106527"/>
          </a:xfrm>
          <a:prstGeom prst="rect">
            <a:avLst/>
          </a:prstGeom>
        </p:spPr>
      </p:pic>
      <p:pic>
        <p:nvPicPr>
          <p:cNvPr id="8" name="Picture 7">
            <a:extLst>
              <a:ext uri="{FF2B5EF4-FFF2-40B4-BE49-F238E27FC236}">
                <a16:creationId xmlns:a16="http://schemas.microsoft.com/office/drawing/2014/main" id="{AAD580E9-BA37-004D-BAA0-32DCA701D1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1230" y="457200"/>
            <a:ext cx="5325972" cy="4642551"/>
          </a:xfrm>
          <a:prstGeom prst="rect">
            <a:avLst/>
          </a:prstGeom>
        </p:spPr>
      </p:pic>
      <p:pic>
        <p:nvPicPr>
          <p:cNvPr id="11" name="Picture 10">
            <a:extLst>
              <a:ext uri="{FF2B5EF4-FFF2-40B4-BE49-F238E27FC236}">
                <a16:creationId xmlns:a16="http://schemas.microsoft.com/office/drawing/2014/main" id="{033516DE-E74A-5547-B4BB-9D9DDB7E5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265" y="3546516"/>
            <a:ext cx="9366421" cy="2824614"/>
          </a:xfrm>
          <a:prstGeom prst="rect">
            <a:avLst/>
          </a:prstGeom>
        </p:spPr>
      </p:pic>
    </p:spTree>
    <p:extLst>
      <p:ext uri="{BB962C8B-B14F-4D97-AF65-F5344CB8AC3E}">
        <p14:creationId xmlns:p14="http://schemas.microsoft.com/office/powerpoint/2010/main" val="16198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44CD1795-29F4-4845-91C0-1EFDBB0A3E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079" y="141760"/>
            <a:ext cx="3573505" cy="2260789"/>
          </a:xfrm>
          <a:prstGeom prst="rect">
            <a:avLst/>
          </a:prstGeom>
        </p:spPr>
      </p:pic>
      <p:pic>
        <p:nvPicPr>
          <p:cNvPr id="8" name="Picture 7">
            <a:extLst>
              <a:ext uri="{FF2B5EF4-FFF2-40B4-BE49-F238E27FC236}">
                <a16:creationId xmlns:a16="http://schemas.microsoft.com/office/drawing/2014/main" id="{D006E7B3-6748-2F43-86FC-3CB750B669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1659" y="147703"/>
            <a:ext cx="5451714" cy="6562594"/>
          </a:xfrm>
          <a:prstGeom prst="rect">
            <a:avLst/>
          </a:prstGeom>
        </p:spPr>
      </p:pic>
      <p:pic>
        <p:nvPicPr>
          <p:cNvPr id="10" name="Picture 9">
            <a:extLst>
              <a:ext uri="{FF2B5EF4-FFF2-40B4-BE49-F238E27FC236}">
                <a16:creationId xmlns:a16="http://schemas.microsoft.com/office/drawing/2014/main" id="{42B8B659-B1FA-8248-A3E9-1AF531ADAD70}"/>
              </a:ext>
            </a:extLst>
          </p:cNvPr>
          <p:cNvPicPr>
            <a:picLocks noChangeAspect="1"/>
          </p:cNvPicPr>
          <p:nvPr/>
        </p:nvPicPr>
        <p:blipFill>
          <a:blip r:embed="rId4"/>
          <a:stretch>
            <a:fillRect/>
          </a:stretch>
        </p:blipFill>
        <p:spPr>
          <a:xfrm>
            <a:off x="728877" y="2730843"/>
            <a:ext cx="9882600" cy="2833595"/>
          </a:xfrm>
          <a:prstGeom prst="rect">
            <a:avLst/>
          </a:prstGeom>
        </p:spPr>
      </p:pic>
    </p:spTree>
    <p:extLst>
      <p:ext uri="{BB962C8B-B14F-4D97-AF65-F5344CB8AC3E}">
        <p14:creationId xmlns:p14="http://schemas.microsoft.com/office/powerpoint/2010/main" val="144154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812E314A-F4D6-204F-82A8-065C9BF95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256" y="578092"/>
            <a:ext cx="5879554" cy="5701816"/>
          </a:xfrm>
          <a:prstGeom prst="rect">
            <a:avLst/>
          </a:prstGeom>
        </p:spPr>
      </p:pic>
      <p:pic>
        <p:nvPicPr>
          <p:cNvPr id="7" name="Picture 6">
            <a:extLst>
              <a:ext uri="{FF2B5EF4-FFF2-40B4-BE49-F238E27FC236}">
                <a16:creationId xmlns:a16="http://schemas.microsoft.com/office/drawing/2014/main" id="{D95D346B-079A-7740-AF65-10FB8AC91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9913" y="256842"/>
            <a:ext cx="3049841" cy="3337460"/>
          </a:xfrm>
          <a:prstGeom prst="rect">
            <a:avLst/>
          </a:prstGeom>
        </p:spPr>
      </p:pic>
      <p:pic>
        <p:nvPicPr>
          <p:cNvPr id="13" name="Picture 12">
            <a:extLst>
              <a:ext uri="{FF2B5EF4-FFF2-40B4-BE49-F238E27FC236}">
                <a16:creationId xmlns:a16="http://schemas.microsoft.com/office/drawing/2014/main" id="{BEB6DCD2-C389-0E4E-8150-1BD6E654A7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72995"/>
            <a:ext cx="2973913" cy="3505155"/>
          </a:xfrm>
          <a:prstGeom prst="rect">
            <a:avLst/>
          </a:prstGeom>
        </p:spPr>
      </p:pic>
      <p:pic>
        <p:nvPicPr>
          <p:cNvPr id="10" name="Picture 9">
            <a:extLst>
              <a:ext uri="{FF2B5EF4-FFF2-40B4-BE49-F238E27FC236}">
                <a16:creationId xmlns:a16="http://schemas.microsoft.com/office/drawing/2014/main" id="{686284DC-5754-6C47-B770-5A83D7B352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4441" y="3683823"/>
            <a:ext cx="2973913" cy="2939829"/>
          </a:xfrm>
          <a:prstGeom prst="rect">
            <a:avLst/>
          </a:prstGeom>
        </p:spPr>
      </p:pic>
    </p:spTree>
    <p:extLst>
      <p:ext uri="{BB962C8B-B14F-4D97-AF65-F5344CB8AC3E}">
        <p14:creationId xmlns:p14="http://schemas.microsoft.com/office/powerpoint/2010/main" val="154487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86B1-310C-4368-8675-128450A462D0}"/>
              </a:ext>
            </a:extLst>
          </p:cNvPr>
          <p:cNvSpPr>
            <a:spLocks noGrp="1"/>
          </p:cNvSpPr>
          <p:nvPr>
            <p:ph type="title"/>
          </p:nvPr>
        </p:nvSpPr>
        <p:spPr/>
        <p:txBody>
          <a:bodyPr/>
          <a:lstStyle/>
          <a:p>
            <a:r>
              <a:rPr lang="en-US" dirty="0"/>
              <a:t>BROADCAST EXPOSURE</a:t>
            </a:r>
          </a:p>
        </p:txBody>
      </p:sp>
      <p:sp>
        <p:nvSpPr>
          <p:cNvPr id="6" name="Content Placeholder 4">
            <a:extLst>
              <a:ext uri="{FF2B5EF4-FFF2-40B4-BE49-F238E27FC236}">
                <a16:creationId xmlns:a16="http://schemas.microsoft.com/office/drawing/2014/main" id="{BAF06B07-20F6-834B-B175-AF0A4B7D6FB1}"/>
              </a:ext>
            </a:extLst>
          </p:cNvPr>
          <p:cNvSpPr>
            <a:spLocks noGrp="1"/>
          </p:cNvSpPr>
          <p:nvPr>
            <p:ph idx="1"/>
          </p:nvPr>
        </p:nvSpPr>
        <p:spPr>
          <a:xfrm>
            <a:off x="395078" y="1879532"/>
            <a:ext cx="11401835" cy="4840031"/>
          </a:xfrm>
        </p:spPr>
        <p:txBody>
          <a:bodyPr>
            <a:normAutofit/>
          </a:bodyPr>
          <a:lstStyle/>
          <a:p>
            <a:r>
              <a:rPr lang="en-US" dirty="0"/>
              <a:t>ESPN Super Bowl coverage originated from </a:t>
            </a:r>
            <a:r>
              <a:rPr lang="en-US" dirty="0" err="1"/>
              <a:t>TradeWinds</a:t>
            </a:r>
            <a:r>
              <a:rPr lang="en-US" dirty="0"/>
              <a:t> on St. Pete Beach from Thursday-Sunday</a:t>
            </a:r>
          </a:p>
          <a:p>
            <a:pPr lvl="1"/>
            <a:r>
              <a:rPr lang="en-US" dirty="0"/>
              <a:t>Beach footage used in-and-out of commercial</a:t>
            </a:r>
          </a:p>
          <a:p>
            <a:pPr lvl="1"/>
            <a:endParaRPr lang="en-US" dirty="0"/>
          </a:p>
          <a:p>
            <a:r>
              <a:rPr lang="en-US" dirty="0"/>
              <a:t>Celebrity Sweat Flag Football Game live and taped from Clearwater Beach</a:t>
            </a:r>
          </a:p>
          <a:p>
            <a:pPr lvl="1"/>
            <a:r>
              <a:rPr lang="en-US" dirty="0"/>
              <a:t>Aired live on </a:t>
            </a:r>
            <a:r>
              <a:rPr lang="en-US" dirty="0" err="1"/>
              <a:t>ESPNNews</a:t>
            </a:r>
            <a:endParaRPr lang="en-US" dirty="0"/>
          </a:p>
          <a:p>
            <a:pPr lvl="1"/>
            <a:r>
              <a:rPr lang="en-US" dirty="0"/>
              <a:t>Airs taped on </a:t>
            </a:r>
            <a:r>
              <a:rPr lang="en-US" dirty="0" err="1"/>
              <a:t>FoxSports</a:t>
            </a:r>
            <a:r>
              <a:rPr lang="en-US" dirty="0"/>
              <a:t> Florida and Sun Network</a:t>
            </a:r>
          </a:p>
          <a:p>
            <a:endParaRPr lang="en-US" dirty="0"/>
          </a:p>
          <a:p>
            <a:r>
              <a:rPr lang="en-US" dirty="0"/>
              <a:t>Estimated combined media value for destination exposure of $186,485</a:t>
            </a:r>
          </a:p>
          <a:p>
            <a:endParaRPr lang="en-US" dirty="0"/>
          </a:p>
        </p:txBody>
      </p:sp>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93976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sz="2800" dirty="0">
              <a:solidFill>
                <a:srgbClr val="FFFFFF"/>
              </a:solidFill>
              <a:latin typeface="Gill Sans"/>
              <a:ea typeface="ヒラギノ角ゴ ProN W3"/>
              <a:sym typeface="Gill Sans" pitchFamily="6" charset="0"/>
            </a:endParaRPr>
          </a:p>
        </p:txBody>
      </p:sp>
      <p:pic>
        <p:nvPicPr>
          <p:cNvPr id="5" name="Picture 4" descr="A picture containing text, headdress, helmet&#10;&#10;Description automatically generated">
            <a:extLst>
              <a:ext uri="{FF2B5EF4-FFF2-40B4-BE49-F238E27FC236}">
                <a16:creationId xmlns:a16="http://schemas.microsoft.com/office/drawing/2014/main" id="{5FEECE6A-C6C9-447B-9083-06DB2EB4505B}"/>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10" y="1282"/>
            <a:ext cx="12191990" cy="6856718"/>
          </a:xfrm>
          <a:prstGeom prst="rect">
            <a:avLst/>
          </a:prstGeom>
        </p:spPr>
      </p:pic>
      <p:sp>
        <p:nvSpPr>
          <p:cNvPr id="7" name="Rectangle 5">
            <a:extLst>
              <a:ext uri="{FF2B5EF4-FFF2-40B4-BE49-F238E27FC236}">
                <a16:creationId xmlns:a16="http://schemas.microsoft.com/office/drawing/2014/main" id="{109A29E0-56D2-4CB5-A645-4236379CA51E}"/>
              </a:ext>
            </a:extLst>
          </p:cNvPr>
          <p:cNvSpPr>
            <a:spLocks/>
          </p:cNvSpPr>
          <p:nvPr/>
        </p:nvSpPr>
        <p:spPr bwMode="auto">
          <a:xfrm>
            <a:off x="0" y="647603"/>
            <a:ext cx="12191990" cy="41428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22860" rIns="45720" bIns="22860" rtlCol="0" anchor="b">
            <a:normAutofit/>
          </a:bodyPr>
          <a:lstStyle>
            <a:lvl1pPr eaLnBrk="0" hangingPunct="0">
              <a:defRPr sz="5600">
                <a:solidFill>
                  <a:srgbClr val="000000"/>
                </a:solidFill>
                <a:latin typeface="Gill Sans" pitchFamily="6" charset="0"/>
                <a:ea typeface="ヒラギノ角ゴ ProN W3" pitchFamily="6" charset="-128"/>
                <a:sym typeface="Gill Sans" pitchFamily="6" charset="0"/>
              </a:defRPr>
            </a:lvl1pPr>
            <a:lvl2pPr marL="742950" indent="-285750" eaLnBrk="0" hangingPunct="0">
              <a:defRPr sz="5600">
                <a:solidFill>
                  <a:srgbClr val="000000"/>
                </a:solidFill>
                <a:latin typeface="Gill Sans" pitchFamily="6" charset="0"/>
                <a:ea typeface="ヒラギノ角ゴ ProN W3" pitchFamily="6" charset="-128"/>
                <a:sym typeface="Gill Sans" pitchFamily="6" charset="0"/>
              </a:defRPr>
            </a:lvl2pPr>
            <a:lvl3pPr marL="1143000" indent="-228600" eaLnBrk="0" hangingPunct="0">
              <a:defRPr sz="5600">
                <a:solidFill>
                  <a:srgbClr val="000000"/>
                </a:solidFill>
                <a:latin typeface="Gill Sans" pitchFamily="6" charset="0"/>
                <a:ea typeface="ヒラギノ角ゴ ProN W3" pitchFamily="6" charset="-128"/>
                <a:sym typeface="Gill Sans" pitchFamily="6" charset="0"/>
              </a:defRPr>
            </a:lvl3pPr>
            <a:lvl4pPr marL="1600200" indent="-228600" eaLnBrk="0" hangingPunct="0">
              <a:defRPr sz="5600">
                <a:solidFill>
                  <a:srgbClr val="000000"/>
                </a:solidFill>
                <a:latin typeface="Gill Sans" pitchFamily="6" charset="0"/>
                <a:ea typeface="ヒラギノ角ゴ ProN W3" pitchFamily="6" charset="-128"/>
                <a:sym typeface="Gill Sans" pitchFamily="6" charset="0"/>
              </a:defRPr>
            </a:lvl4pPr>
            <a:lvl5pPr marL="2057400" indent="-228600" eaLnBrk="0" hangingPunct="0">
              <a:defRPr sz="5600">
                <a:solidFill>
                  <a:srgbClr val="000000"/>
                </a:solidFill>
                <a:latin typeface="Gill Sans" pitchFamily="6" charset="0"/>
                <a:ea typeface="ヒラギノ角ゴ ProN W3" pitchFamily="6" charset="-128"/>
                <a:sym typeface="Gill Sans" pitchFamily="6" charset="0"/>
              </a:defRPr>
            </a:lvl5pPr>
            <a:lvl6pPr marL="25146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6pPr>
            <a:lvl7pPr marL="29718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7pPr>
            <a:lvl8pPr marL="34290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8pPr>
            <a:lvl9pPr marL="3886200" indent="-228600" eaLnBrk="0" fontAlgn="base" hangingPunct="0">
              <a:spcBef>
                <a:spcPct val="0"/>
              </a:spcBef>
              <a:spcAft>
                <a:spcPct val="0"/>
              </a:spcAft>
              <a:defRPr sz="5600">
                <a:solidFill>
                  <a:srgbClr val="000000"/>
                </a:solidFill>
                <a:latin typeface="Gill Sans" pitchFamily="6" charset="0"/>
                <a:ea typeface="ヒラギノ角ゴ ProN W3" pitchFamily="6" charset="-128"/>
                <a:sym typeface="Gill Sans" pitchFamily="6" charset="0"/>
              </a:defRPr>
            </a:lvl9pPr>
          </a:lstStyle>
          <a:p>
            <a:pPr algn="ctr" defTabSz="457200" eaLnBrk="1" fontAlgn="base" hangingPunct="1">
              <a:lnSpc>
                <a:spcPct val="90000"/>
              </a:lnSpc>
              <a:spcBef>
                <a:spcPct val="0"/>
              </a:spcBef>
              <a:spcAft>
                <a:spcPts val="300"/>
              </a:spcAft>
              <a:defRPr/>
            </a:pPr>
            <a:r>
              <a:rPr lang="en-US" altLang="en-US" sz="4800" b="1" cap="all" spc="235" dirty="0">
                <a:solidFill>
                  <a:srgbClr val="FFFFFF"/>
                </a:solidFill>
                <a:latin typeface="Tw Cen MT Condensed" panose="020B0606020104020203"/>
                <a:ea typeface="ヒラギノ角ゴ ProN W3"/>
                <a:cs typeface="+mj-cs"/>
                <a:sym typeface="Lato Light" charset="0"/>
              </a:rPr>
              <a:t>Super bowl LV</a:t>
            </a:r>
          </a:p>
          <a:p>
            <a:pPr algn="ctr" defTabSz="457200" eaLnBrk="1" fontAlgn="base" hangingPunct="1">
              <a:lnSpc>
                <a:spcPct val="90000"/>
              </a:lnSpc>
              <a:spcBef>
                <a:spcPct val="0"/>
              </a:spcBef>
              <a:spcAft>
                <a:spcPts val="300"/>
              </a:spcAft>
              <a:defRPr/>
            </a:pPr>
            <a:endParaRPr lang="en-US" altLang="en-US" sz="4800" b="1" cap="all" spc="235" dirty="0">
              <a:solidFill>
                <a:srgbClr val="FFFFFF"/>
              </a:solidFill>
              <a:latin typeface="Tw Cen MT Condensed" panose="020B0606020104020203"/>
              <a:ea typeface="ヒラギノ角ゴ ProN W3"/>
              <a:cs typeface="+mj-cs"/>
              <a:sym typeface="Lato Light" charset="0"/>
            </a:endParaRPr>
          </a:p>
          <a:p>
            <a:pPr algn="ctr" defTabSz="457200" eaLnBrk="1" fontAlgn="base" hangingPunct="1">
              <a:lnSpc>
                <a:spcPct val="90000"/>
              </a:lnSpc>
              <a:spcBef>
                <a:spcPct val="0"/>
              </a:spcBef>
              <a:spcAft>
                <a:spcPts val="300"/>
              </a:spcAft>
              <a:defRPr/>
            </a:pPr>
            <a:r>
              <a:rPr lang="en-US" altLang="en-US" sz="3600" b="1" cap="all" spc="235" dirty="0">
                <a:solidFill>
                  <a:srgbClr val="FFFFFF"/>
                </a:solidFill>
                <a:latin typeface="Tw Cen MT Condensed" panose="020B0606020104020203"/>
                <a:ea typeface="ヒラギノ角ゴ ProN W3"/>
                <a:cs typeface="+mj-cs"/>
                <a:sym typeface="Lato Light" charset="0"/>
              </a:rPr>
              <a:t>Data from destination analysts’</a:t>
            </a:r>
          </a:p>
          <a:p>
            <a:pPr algn="ctr" defTabSz="457200" eaLnBrk="1" fontAlgn="base" hangingPunct="1">
              <a:lnSpc>
                <a:spcPct val="90000"/>
              </a:lnSpc>
              <a:spcBef>
                <a:spcPct val="0"/>
              </a:spcBef>
              <a:spcAft>
                <a:spcPts val="300"/>
              </a:spcAft>
              <a:defRPr/>
            </a:pPr>
            <a:r>
              <a:rPr lang="en-US" altLang="en-US" sz="3600" b="1" cap="all" spc="235" dirty="0">
                <a:solidFill>
                  <a:srgbClr val="FFFFFF"/>
                </a:solidFill>
                <a:latin typeface="Tw Cen MT Condensed" panose="020B0606020104020203"/>
                <a:ea typeface="ヒラギノ角ゴ ProN W3"/>
                <a:cs typeface="+mj-cs"/>
                <a:sym typeface="Lato Light" charset="0"/>
              </a:rPr>
              <a:t>Coronavirus travel sentiment index study</a:t>
            </a:r>
          </a:p>
          <a:p>
            <a:pPr algn="ctr" defTabSz="457200" eaLnBrk="1" fontAlgn="base" hangingPunct="1">
              <a:lnSpc>
                <a:spcPct val="90000"/>
              </a:lnSpc>
              <a:spcBef>
                <a:spcPct val="0"/>
              </a:spcBef>
              <a:spcAft>
                <a:spcPts val="300"/>
              </a:spcAft>
              <a:defRPr/>
            </a:pPr>
            <a:r>
              <a:rPr lang="en-US" altLang="en-US" sz="3600" b="1" cap="all" spc="235" dirty="0">
                <a:solidFill>
                  <a:srgbClr val="FFFFFF"/>
                </a:solidFill>
                <a:latin typeface="Tw Cen MT Condensed" panose="020B0606020104020203"/>
                <a:ea typeface="ヒラギノ角ゴ ProN W3"/>
                <a:cs typeface="+mj-cs"/>
                <a:sym typeface="Lato Light" charset="0"/>
              </a:rPr>
              <a:t>data collected February 12-14, 2021</a:t>
            </a:r>
          </a:p>
        </p:txBody>
      </p:sp>
    </p:spTree>
    <p:extLst>
      <p:ext uri="{BB962C8B-B14F-4D97-AF65-F5344CB8AC3E}">
        <p14:creationId xmlns:p14="http://schemas.microsoft.com/office/powerpoint/2010/main" val="2811123838"/>
      </p:ext>
    </p:extLst>
  </p:cSld>
  <p:clrMapOvr>
    <a:overrideClrMapping bg1="dk1" tx1="lt1" bg2="dk2" tx2="lt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A5998-46C8-B247-973D-971ABAE0E6A8}"/>
              </a:ext>
            </a:extLst>
          </p:cNvPr>
          <p:cNvPicPr>
            <a:picLocks noChangeAspect="1"/>
          </p:cNvPicPr>
          <p:nvPr/>
        </p:nvPicPr>
        <p:blipFill>
          <a:blip r:embed="rId2"/>
          <a:stretch>
            <a:fillRect/>
          </a:stretch>
        </p:blipFill>
        <p:spPr>
          <a:xfrm>
            <a:off x="0" y="221166"/>
            <a:ext cx="12192000" cy="6415668"/>
          </a:xfrm>
          <a:prstGeom prst="rect">
            <a:avLst/>
          </a:prstGeom>
        </p:spPr>
      </p:pic>
    </p:spTree>
    <p:extLst>
      <p:ext uri="{BB962C8B-B14F-4D97-AF65-F5344CB8AC3E}">
        <p14:creationId xmlns:p14="http://schemas.microsoft.com/office/powerpoint/2010/main" val="40239207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DA250-8797-454E-8F0E-6B5C5BC08134}"/>
              </a:ext>
            </a:extLst>
          </p:cNvPr>
          <p:cNvPicPr>
            <a:picLocks noChangeAspect="1"/>
          </p:cNvPicPr>
          <p:nvPr/>
        </p:nvPicPr>
        <p:blipFill>
          <a:blip r:embed="rId2"/>
          <a:stretch>
            <a:fillRect/>
          </a:stretch>
        </p:blipFill>
        <p:spPr>
          <a:xfrm>
            <a:off x="0" y="211770"/>
            <a:ext cx="12192000" cy="6434460"/>
          </a:xfrm>
          <a:prstGeom prst="rect">
            <a:avLst/>
          </a:prstGeom>
        </p:spPr>
      </p:pic>
    </p:spTree>
    <p:extLst>
      <p:ext uri="{BB962C8B-B14F-4D97-AF65-F5344CB8AC3E}">
        <p14:creationId xmlns:p14="http://schemas.microsoft.com/office/powerpoint/2010/main" val="8561632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6013A-BC30-3343-B900-5CE64F1C9A46}"/>
              </a:ext>
            </a:extLst>
          </p:cNvPr>
          <p:cNvPicPr>
            <a:picLocks noChangeAspect="1"/>
          </p:cNvPicPr>
          <p:nvPr/>
        </p:nvPicPr>
        <p:blipFill>
          <a:blip r:embed="rId2"/>
          <a:stretch>
            <a:fillRect/>
          </a:stretch>
        </p:blipFill>
        <p:spPr>
          <a:xfrm>
            <a:off x="0" y="179046"/>
            <a:ext cx="12192000" cy="6499907"/>
          </a:xfrm>
          <a:prstGeom prst="rect">
            <a:avLst/>
          </a:prstGeom>
        </p:spPr>
      </p:pic>
    </p:spTree>
    <p:extLst>
      <p:ext uri="{BB962C8B-B14F-4D97-AF65-F5344CB8AC3E}">
        <p14:creationId xmlns:p14="http://schemas.microsoft.com/office/powerpoint/2010/main" val="9683361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26C06-BAAA-BA4F-8A24-6295F4ACD50B}"/>
              </a:ext>
            </a:extLst>
          </p:cNvPr>
          <p:cNvPicPr>
            <a:picLocks noChangeAspect="1"/>
          </p:cNvPicPr>
          <p:nvPr/>
        </p:nvPicPr>
        <p:blipFill>
          <a:blip r:embed="rId2"/>
          <a:stretch>
            <a:fillRect/>
          </a:stretch>
        </p:blipFill>
        <p:spPr>
          <a:xfrm>
            <a:off x="0" y="167138"/>
            <a:ext cx="12192000" cy="6523724"/>
          </a:xfrm>
          <a:prstGeom prst="rect">
            <a:avLst/>
          </a:prstGeom>
        </p:spPr>
      </p:pic>
    </p:spTree>
    <p:extLst>
      <p:ext uri="{BB962C8B-B14F-4D97-AF65-F5344CB8AC3E}">
        <p14:creationId xmlns:p14="http://schemas.microsoft.com/office/powerpoint/2010/main" val="5004359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44B4C-217B-0F49-B59D-225929376F37}"/>
              </a:ext>
            </a:extLst>
          </p:cNvPr>
          <p:cNvPicPr>
            <a:picLocks noChangeAspect="1"/>
          </p:cNvPicPr>
          <p:nvPr/>
        </p:nvPicPr>
        <p:blipFill>
          <a:blip r:embed="rId2"/>
          <a:stretch>
            <a:fillRect/>
          </a:stretch>
        </p:blipFill>
        <p:spPr>
          <a:xfrm>
            <a:off x="0" y="135461"/>
            <a:ext cx="12192000" cy="6587077"/>
          </a:xfrm>
          <a:prstGeom prst="rect">
            <a:avLst/>
          </a:prstGeom>
        </p:spPr>
      </p:pic>
    </p:spTree>
    <p:extLst>
      <p:ext uri="{BB962C8B-B14F-4D97-AF65-F5344CB8AC3E}">
        <p14:creationId xmlns:p14="http://schemas.microsoft.com/office/powerpoint/2010/main" val="19718391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86B1-310C-4368-8675-128450A462D0}"/>
              </a:ext>
            </a:extLst>
          </p:cNvPr>
          <p:cNvSpPr>
            <a:spLocks noGrp="1"/>
          </p:cNvSpPr>
          <p:nvPr>
            <p:ph type="title"/>
          </p:nvPr>
        </p:nvSpPr>
        <p:spPr/>
        <p:txBody>
          <a:bodyPr/>
          <a:lstStyle/>
          <a:p>
            <a:r>
              <a:rPr lang="en-US" dirty="0"/>
              <a:t>STR hotel performance</a:t>
            </a:r>
          </a:p>
        </p:txBody>
      </p:sp>
      <p:sp>
        <p:nvSpPr>
          <p:cNvPr id="6" name="Content Placeholder 4">
            <a:extLst>
              <a:ext uri="{FF2B5EF4-FFF2-40B4-BE49-F238E27FC236}">
                <a16:creationId xmlns:a16="http://schemas.microsoft.com/office/drawing/2014/main" id="{BAF06B07-20F6-834B-B175-AF0A4B7D6FB1}"/>
              </a:ext>
            </a:extLst>
          </p:cNvPr>
          <p:cNvSpPr>
            <a:spLocks noGrp="1"/>
          </p:cNvSpPr>
          <p:nvPr>
            <p:ph idx="1"/>
          </p:nvPr>
        </p:nvSpPr>
        <p:spPr>
          <a:xfrm>
            <a:off x="395079" y="1776248"/>
            <a:ext cx="11401835" cy="5205319"/>
          </a:xfrm>
        </p:spPr>
        <p:txBody>
          <a:bodyPr>
            <a:normAutofit/>
          </a:bodyPr>
          <a:lstStyle/>
          <a:p>
            <a:r>
              <a:rPr lang="en-US" dirty="0"/>
              <a:t>Friday, Feb. 5</a:t>
            </a:r>
          </a:p>
          <a:p>
            <a:pPr lvl="1"/>
            <a:r>
              <a:rPr lang="en-US" dirty="0"/>
              <a:t>68.3% occupancy (-20.8% YOY)</a:t>
            </a:r>
          </a:p>
          <a:p>
            <a:pPr lvl="1"/>
            <a:r>
              <a:rPr lang="en-US" dirty="0"/>
              <a:t>$191.09 ADR (+13.3% YOY)</a:t>
            </a:r>
          </a:p>
          <a:p>
            <a:pPr lvl="1"/>
            <a:r>
              <a:rPr lang="en-US" dirty="0"/>
              <a:t>Third highest ADR since March 14, 2020 (July 4 was $191.87)</a:t>
            </a:r>
          </a:p>
          <a:p>
            <a:r>
              <a:rPr lang="en-US" dirty="0"/>
              <a:t>Saturday, Feb. 6</a:t>
            </a:r>
          </a:p>
          <a:p>
            <a:pPr lvl="1"/>
            <a:r>
              <a:rPr lang="en-US" dirty="0"/>
              <a:t>81.1% occupancy (-8% YOY)</a:t>
            </a:r>
          </a:p>
          <a:p>
            <a:pPr lvl="1"/>
            <a:r>
              <a:rPr lang="en-US" dirty="0"/>
              <a:t>$202.62 ADR (+21.5%)</a:t>
            </a:r>
          </a:p>
          <a:p>
            <a:pPr lvl="1"/>
            <a:r>
              <a:rPr lang="en-US" dirty="0"/>
              <a:t>Highest ADR since March 14</a:t>
            </a:r>
          </a:p>
          <a:p>
            <a:r>
              <a:rPr lang="en-US" dirty="0"/>
              <a:t>Sunday, Feb. 7</a:t>
            </a:r>
          </a:p>
          <a:p>
            <a:pPr lvl="1"/>
            <a:r>
              <a:rPr lang="en-US" dirty="0"/>
              <a:t>TBD, receive today</a:t>
            </a:r>
          </a:p>
          <a:p>
            <a:pPr marL="457200" lvl="1" indent="0">
              <a:buNone/>
            </a:pPr>
            <a:endParaRPr lang="en-US" dirty="0"/>
          </a:p>
        </p:txBody>
      </p:sp>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B25D5D4E-7F88-5D46-881F-4F04690F7364}"/>
              </a:ext>
            </a:extLst>
          </p:cNvPr>
          <p:cNvPicPr>
            <a:picLocks noChangeAspect="1"/>
          </p:cNvPicPr>
          <p:nvPr/>
        </p:nvPicPr>
        <p:blipFill>
          <a:blip r:embed="rId2"/>
          <a:stretch>
            <a:fillRect/>
          </a:stretch>
        </p:blipFill>
        <p:spPr>
          <a:xfrm>
            <a:off x="9073318" y="310211"/>
            <a:ext cx="2723600" cy="2198211"/>
          </a:xfrm>
          <a:prstGeom prst="rect">
            <a:avLst/>
          </a:prstGeom>
        </p:spPr>
      </p:pic>
    </p:spTree>
    <p:extLst>
      <p:ext uri="{BB962C8B-B14F-4D97-AF65-F5344CB8AC3E}">
        <p14:creationId xmlns:p14="http://schemas.microsoft.com/office/powerpoint/2010/main" val="398601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681AB-6BF7-8E40-A623-A07264FD1CAE}"/>
              </a:ext>
            </a:extLst>
          </p:cNvPr>
          <p:cNvPicPr>
            <a:picLocks noChangeAspect="1"/>
          </p:cNvPicPr>
          <p:nvPr/>
        </p:nvPicPr>
        <p:blipFill>
          <a:blip r:embed="rId2"/>
          <a:stretch>
            <a:fillRect/>
          </a:stretch>
        </p:blipFill>
        <p:spPr>
          <a:xfrm>
            <a:off x="0" y="162618"/>
            <a:ext cx="12192000" cy="6559457"/>
          </a:xfrm>
          <a:prstGeom prst="rect">
            <a:avLst/>
          </a:prstGeom>
        </p:spPr>
      </p:pic>
    </p:spTree>
    <p:extLst>
      <p:ext uri="{BB962C8B-B14F-4D97-AF65-F5344CB8AC3E}">
        <p14:creationId xmlns:p14="http://schemas.microsoft.com/office/powerpoint/2010/main" val="9600186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C9195-5B50-3A47-B85B-9EB73CE5E137}"/>
              </a:ext>
            </a:extLst>
          </p:cNvPr>
          <p:cNvSpPr>
            <a:spLocks noGrp="1"/>
          </p:cNvSpPr>
          <p:nvPr>
            <p:ph type="body" sz="quarter" idx="10"/>
          </p:nvPr>
        </p:nvSpPr>
        <p:spPr/>
        <p:txBody>
          <a:bodyPr>
            <a:normAutofit fontScale="85000" lnSpcReduction="10000"/>
          </a:bodyPr>
          <a:lstStyle/>
          <a:p>
            <a:r>
              <a:rPr lang="en-US" dirty="0"/>
              <a:t>Super Bowl LV | Pinellas County Arrival Analysis</a:t>
            </a:r>
          </a:p>
        </p:txBody>
      </p:sp>
      <p:sp>
        <p:nvSpPr>
          <p:cNvPr id="3" name="Text Placeholder 2">
            <a:extLst>
              <a:ext uri="{FF2B5EF4-FFF2-40B4-BE49-F238E27FC236}">
                <a16:creationId xmlns:a16="http://schemas.microsoft.com/office/drawing/2014/main" id="{1FAA8F0C-03F1-3847-96CC-3EC8EBF3B992}"/>
              </a:ext>
            </a:extLst>
          </p:cNvPr>
          <p:cNvSpPr>
            <a:spLocks noGrp="1"/>
          </p:cNvSpPr>
          <p:nvPr>
            <p:ph type="body" sz="quarter" idx="11"/>
          </p:nvPr>
        </p:nvSpPr>
        <p:spPr/>
        <p:txBody>
          <a:bodyPr/>
          <a:lstStyle/>
          <a:p>
            <a:r>
              <a:rPr lang="en-US" dirty="0"/>
              <a:t>Multi-dimensional Visitation Intelligence</a:t>
            </a:r>
          </a:p>
        </p:txBody>
      </p:sp>
    </p:spTree>
    <p:extLst>
      <p:ext uri="{BB962C8B-B14F-4D97-AF65-F5344CB8AC3E}">
        <p14:creationId xmlns:p14="http://schemas.microsoft.com/office/powerpoint/2010/main" val="125847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FB194A22-0D93-6743-8E34-9C9A97DD0E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42" name="Rectangle 41">
            <a:extLst>
              <a:ext uri="{FF2B5EF4-FFF2-40B4-BE49-F238E27FC236}">
                <a16:creationId xmlns:a16="http://schemas.microsoft.com/office/drawing/2014/main" id="{9EBFA263-96BA-E34B-81C0-BEBCA0C61AA1}"/>
              </a:ext>
            </a:extLst>
          </p:cNvPr>
          <p:cNvSpPr/>
          <p:nvPr/>
        </p:nvSpPr>
        <p:spPr>
          <a:xfrm>
            <a:off x="838200" y="250086"/>
            <a:ext cx="4640094" cy="6419464"/>
          </a:xfrm>
          <a:prstGeom prst="rect">
            <a:avLst/>
          </a:prstGeom>
          <a:solidFill>
            <a:schemeClr val="bg1">
              <a:lumMod val="1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447F8D-7B06-B245-BA49-2219ECD2D84F}"/>
              </a:ext>
            </a:extLst>
          </p:cNvPr>
          <p:cNvSpPr>
            <a:spLocks noGrp="1"/>
          </p:cNvSpPr>
          <p:nvPr>
            <p:ph type="title"/>
          </p:nvPr>
        </p:nvSpPr>
        <p:spPr>
          <a:xfrm>
            <a:off x="1155974" y="572086"/>
            <a:ext cx="4038598" cy="629957"/>
          </a:xfrm>
        </p:spPr>
        <p:txBody>
          <a:bodyPr>
            <a:noAutofit/>
          </a:bodyPr>
          <a:lstStyle/>
          <a:p>
            <a:r>
              <a:rPr lang="en-US" sz="2400" dirty="0">
                <a:solidFill>
                  <a:schemeClr val="accent6"/>
                </a:solidFill>
              </a:rPr>
              <a:t>Arrivalist’s Calibrated </a:t>
            </a:r>
            <a:br>
              <a:rPr lang="en-US" sz="2400" dirty="0">
                <a:solidFill>
                  <a:schemeClr val="accent6"/>
                </a:solidFill>
              </a:rPr>
            </a:br>
            <a:r>
              <a:rPr lang="en-US" sz="2400" dirty="0">
                <a:solidFill>
                  <a:schemeClr val="accent6"/>
                </a:solidFill>
              </a:rPr>
              <a:t>Panel Data</a:t>
            </a:r>
          </a:p>
        </p:txBody>
      </p:sp>
      <p:sp>
        <p:nvSpPr>
          <p:cNvPr id="13" name="TextBox 12">
            <a:extLst>
              <a:ext uri="{FF2B5EF4-FFF2-40B4-BE49-F238E27FC236}">
                <a16:creationId xmlns:a16="http://schemas.microsoft.com/office/drawing/2014/main" id="{0405C704-4172-904B-9A67-6EB5AC5AC709}"/>
              </a:ext>
            </a:extLst>
          </p:cNvPr>
          <p:cNvSpPr txBox="1"/>
          <p:nvPr/>
        </p:nvSpPr>
        <p:spPr>
          <a:xfrm>
            <a:off x="1181265" y="3243426"/>
            <a:ext cx="3684186"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Anonymized, multi-sourced GPS location data for millions of users, accurate to 30 feet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Rigorously calibrated to be an accurate representation of the </a:t>
            </a:r>
            <a:b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b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US population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Privacy Law Compliant </a:t>
            </a:r>
            <a:b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b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(CCPA &amp; GDPR)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Rigorous Trip Model Criteria</a:t>
            </a:r>
          </a:p>
        </p:txBody>
      </p:sp>
      <p:pic>
        <p:nvPicPr>
          <p:cNvPr id="11" name="Object 12" descr="preencoded.png">
            <a:extLst>
              <a:ext uri="{FF2B5EF4-FFF2-40B4-BE49-F238E27FC236}">
                <a16:creationId xmlns:a16="http://schemas.microsoft.com/office/drawing/2014/main" id="{6B284C04-E69F-9244-803F-9F3CED3C83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99746" y="1455831"/>
            <a:ext cx="236601" cy="169001"/>
          </a:xfrm>
          <a:prstGeom prst="rect">
            <a:avLst/>
          </a:prstGeom>
        </p:spPr>
      </p:pic>
      <p:sp>
        <p:nvSpPr>
          <p:cNvPr id="14" name="Oval 13">
            <a:extLst>
              <a:ext uri="{FF2B5EF4-FFF2-40B4-BE49-F238E27FC236}">
                <a16:creationId xmlns:a16="http://schemas.microsoft.com/office/drawing/2014/main" id="{35F6982A-3AC9-FF49-9C24-241389583D52}"/>
              </a:ext>
            </a:extLst>
          </p:cNvPr>
          <p:cNvSpPr/>
          <p:nvPr/>
        </p:nvSpPr>
        <p:spPr>
          <a:xfrm>
            <a:off x="2076261" y="1963259"/>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B168619-5CCD-D04F-A6DB-298BCCBF2C08}"/>
              </a:ext>
            </a:extLst>
          </p:cNvPr>
          <p:cNvSpPr/>
          <p:nvPr/>
        </p:nvSpPr>
        <p:spPr>
          <a:xfrm>
            <a:off x="2770917" y="1864497"/>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64EA11B-7ADF-0243-8189-E45B46A0AD9E}"/>
              </a:ext>
            </a:extLst>
          </p:cNvPr>
          <p:cNvSpPr/>
          <p:nvPr/>
        </p:nvSpPr>
        <p:spPr>
          <a:xfrm>
            <a:off x="1381606" y="1864497"/>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0977DD7-8AF6-D14B-9C19-3151EE7E868F}"/>
              </a:ext>
            </a:extLst>
          </p:cNvPr>
          <p:cNvSpPr/>
          <p:nvPr/>
        </p:nvSpPr>
        <p:spPr>
          <a:xfrm>
            <a:off x="2068683" y="1293165"/>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97052E0-F3B8-054B-B2AF-E8C135D97051}"/>
              </a:ext>
            </a:extLst>
          </p:cNvPr>
          <p:cNvSpPr/>
          <p:nvPr/>
        </p:nvSpPr>
        <p:spPr>
          <a:xfrm>
            <a:off x="1678292" y="2545083"/>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0031689-C936-EA4A-BCDB-ACE33D72EC33}"/>
              </a:ext>
            </a:extLst>
          </p:cNvPr>
          <p:cNvSpPr/>
          <p:nvPr/>
        </p:nvSpPr>
        <p:spPr>
          <a:xfrm>
            <a:off x="2446315" y="2556324"/>
            <a:ext cx="494334" cy="494334"/>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A2FFD5EC-E170-DA44-838D-D221720A9BDE}"/>
              </a:ext>
            </a:extLst>
          </p:cNvPr>
          <p:cNvCxnSpPr>
            <a:cxnSpLocks/>
            <a:stCxn id="14" idx="0"/>
          </p:cNvCxnSpPr>
          <p:nvPr/>
        </p:nvCxnSpPr>
        <p:spPr>
          <a:xfrm flipV="1">
            <a:off x="2323429" y="1779496"/>
            <a:ext cx="0" cy="183763"/>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E427DC-5218-ED4C-8270-2CB024F6270C}"/>
              </a:ext>
            </a:extLst>
          </p:cNvPr>
          <p:cNvCxnSpPr>
            <a:cxnSpLocks/>
          </p:cNvCxnSpPr>
          <p:nvPr/>
        </p:nvCxnSpPr>
        <p:spPr>
          <a:xfrm flipV="1">
            <a:off x="2051830" y="2402884"/>
            <a:ext cx="103260" cy="173454"/>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8CBA46-362C-E148-A9F6-DE24C3EDC559}"/>
              </a:ext>
            </a:extLst>
          </p:cNvPr>
          <p:cNvCxnSpPr>
            <a:cxnSpLocks/>
          </p:cNvCxnSpPr>
          <p:nvPr/>
        </p:nvCxnSpPr>
        <p:spPr>
          <a:xfrm flipH="1" flipV="1">
            <a:off x="2470089" y="2412921"/>
            <a:ext cx="104359" cy="163416"/>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1FE63-2B22-B242-A9CC-AF77B2E82D71}"/>
              </a:ext>
            </a:extLst>
          </p:cNvPr>
          <p:cNvCxnSpPr>
            <a:cxnSpLocks/>
          </p:cNvCxnSpPr>
          <p:nvPr/>
        </p:nvCxnSpPr>
        <p:spPr>
          <a:xfrm>
            <a:off x="1873927" y="2156071"/>
            <a:ext cx="202334" cy="27000"/>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5549E6-6EE1-154C-B35B-6E73383563B1}"/>
              </a:ext>
            </a:extLst>
          </p:cNvPr>
          <p:cNvCxnSpPr>
            <a:cxnSpLocks/>
          </p:cNvCxnSpPr>
          <p:nvPr/>
        </p:nvCxnSpPr>
        <p:spPr>
          <a:xfrm flipV="1">
            <a:off x="2574448" y="2147712"/>
            <a:ext cx="208573" cy="35359"/>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24D657FC-8898-3144-A0BC-1D2AAC62D672}"/>
              </a:ext>
            </a:extLst>
          </p:cNvPr>
          <p:cNvPicPr>
            <a:picLocks noChangeAspect="1"/>
          </p:cNvPicPr>
          <p:nvPr/>
        </p:nvPicPr>
        <p:blipFill>
          <a:blip r:embed="rId5" cstate="hqprint">
            <a:lum bright="100000" contrast="-70000"/>
            <a:extLst>
              <a:ext uri="{28A0092B-C50C-407E-A947-70E740481C1C}">
                <a14:useLocalDpi xmlns:a14="http://schemas.microsoft.com/office/drawing/2010/main"/>
              </a:ext>
            </a:extLst>
          </a:blip>
          <a:stretch>
            <a:fillRect/>
          </a:stretch>
        </p:blipFill>
        <p:spPr>
          <a:xfrm>
            <a:off x="2214590" y="2077081"/>
            <a:ext cx="212841" cy="246677"/>
          </a:xfrm>
          <a:prstGeom prst="rect">
            <a:avLst/>
          </a:prstGeom>
        </p:spPr>
      </p:pic>
      <p:pic>
        <p:nvPicPr>
          <p:cNvPr id="45" name="Picture 44">
            <a:extLst>
              <a:ext uri="{FF2B5EF4-FFF2-40B4-BE49-F238E27FC236}">
                <a16:creationId xmlns:a16="http://schemas.microsoft.com/office/drawing/2014/main" id="{5F6315A8-73CD-AA4A-9118-89141D56A73F}"/>
              </a:ext>
            </a:extLst>
          </p:cNvPr>
          <p:cNvPicPr>
            <a:picLocks noChangeAspect="1"/>
          </p:cNvPicPr>
          <p:nvPr/>
        </p:nvPicPr>
        <p:blipFill>
          <a:blip r:embed="rId6" cstate="hqprint">
            <a:lum bright="100000" contrast="-70000"/>
            <a:extLst>
              <a:ext uri="{28A0092B-C50C-407E-A947-70E740481C1C}">
                <a14:useLocalDpi xmlns:a14="http://schemas.microsoft.com/office/drawing/2010/main"/>
              </a:ext>
            </a:extLst>
          </a:blip>
          <a:stretch>
            <a:fillRect/>
          </a:stretch>
        </p:blipFill>
        <p:spPr>
          <a:xfrm>
            <a:off x="2556182" y="2730820"/>
            <a:ext cx="294054" cy="134615"/>
          </a:xfrm>
          <a:prstGeom prst="rect">
            <a:avLst/>
          </a:prstGeom>
        </p:spPr>
      </p:pic>
      <p:pic>
        <p:nvPicPr>
          <p:cNvPr id="46" name="Picture 45">
            <a:extLst>
              <a:ext uri="{FF2B5EF4-FFF2-40B4-BE49-F238E27FC236}">
                <a16:creationId xmlns:a16="http://schemas.microsoft.com/office/drawing/2014/main" id="{ECC1C3D7-7C7E-D84A-A703-DCC5ABF157BD}"/>
              </a:ext>
            </a:extLst>
          </p:cNvPr>
          <p:cNvPicPr>
            <a:picLocks noChangeAspect="1"/>
          </p:cNvPicPr>
          <p:nvPr/>
        </p:nvPicPr>
        <p:blipFill>
          <a:blip r:embed="rId7" cstate="hqprint">
            <a:lum bright="100000" contrast="-70000"/>
            <a:extLst>
              <a:ext uri="{28A0092B-C50C-407E-A947-70E740481C1C}">
                <a14:useLocalDpi xmlns:a14="http://schemas.microsoft.com/office/drawing/2010/main"/>
              </a:ext>
            </a:extLst>
          </a:blip>
          <a:stretch>
            <a:fillRect/>
          </a:stretch>
        </p:blipFill>
        <p:spPr>
          <a:xfrm>
            <a:off x="1543326" y="1950383"/>
            <a:ext cx="157864" cy="321170"/>
          </a:xfrm>
          <a:prstGeom prst="rect">
            <a:avLst/>
          </a:prstGeom>
        </p:spPr>
      </p:pic>
      <p:pic>
        <p:nvPicPr>
          <p:cNvPr id="47" name="Picture 46">
            <a:extLst>
              <a:ext uri="{FF2B5EF4-FFF2-40B4-BE49-F238E27FC236}">
                <a16:creationId xmlns:a16="http://schemas.microsoft.com/office/drawing/2014/main" id="{1E2BD322-CD6D-CB49-9C42-DE7E813885D8}"/>
              </a:ext>
            </a:extLst>
          </p:cNvPr>
          <p:cNvPicPr>
            <a:picLocks noChangeAspect="1"/>
          </p:cNvPicPr>
          <p:nvPr/>
        </p:nvPicPr>
        <p:blipFill>
          <a:blip r:embed="rId8" cstate="hqprint">
            <a:lum bright="100000" contrast="-70000"/>
            <a:extLst>
              <a:ext uri="{28A0092B-C50C-407E-A947-70E740481C1C}">
                <a14:useLocalDpi xmlns:a14="http://schemas.microsoft.com/office/drawing/2010/main"/>
              </a:ext>
            </a:extLst>
          </a:blip>
          <a:stretch>
            <a:fillRect/>
          </a:stretch>
        </p:blipFill>
        <p:spPr>
          <a:xfrm>
            <a:off x="1845307" y="2629179"/>
            <a:ext cx="160305" cy="326140"/>
          </a:xfrm>
          <a:prstGeom prst="rect">
            <a:avLst/>
          </a:prstGeom>
        </p:spPr>
      </p:pic>
      <p:pic>
        <p:nvPicPr>
          <p:cNvPr id="48" name="Picture 47">
            <a:extLst>
              <a:ext uri="{FF2B5EF4-FFF2-40B4-BE49-F238E27FC236}">
                <a16:creationId xmlns:a16="http://schemas.microsoft.com/office/drawing/2014/main" id="{99BD61B0-46CF-E742-BE32-02A61A46DE09}"/>
              </a:ext>
            </a:extLst>
          </p:cNvPr>
          <p:cNvPicPr>
            <a:picLocks noChangeAspect="1"/>
          </p:cNvPicPr>
          <p:nvPr/>
        </p:nvPicPr>
        <p:blipFill>
          <a:blip r:embed="rId9">
            <a:lum bright="100000" contrast="-70000"/>
          </a:blip>
          <a:stretch>
            <a:fillRect/>
          </a:stretch>
        </p:blipFill>
        <p:spPr>
          <a:xfrm>
            <a:off x="2884678" y="2043620"/>
            <a:ext cx="267545" cy="161134"/>
          </a:xfrm>
          <a:prstGeom prst="rect">
            <a:avLst/>
          </a:prstGeom>
        </p:spPr>
      </p:pic>
      <p:sp>
        <p:nvSpPr>
          <p:cNvPr id="49" name="Rectangle 48">
            <a:extLst>
              <a:ext uri="{FF2B5EF4-FFF2-40B4-BE49-F238E27FC236}">
                <a16:creationId xmlns:a16="http://schemas.microsoft.com/office/drawing/2014/main" id="{541FFAE7-9D11-644A-8CA1-4AE7882A751E}"/>
              </a:ext>
            </a:extLst>
          </p:cNvPr>
          <p:cNvSpPr/>
          <p:nvPr/>
        </p:nvSpPr>
        <p:spPr>
          <a:xfrm>
            <a:off x="0" y="6750423"/>
            <a:ext cx="11800302" cy="107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BEF6"/>
              </a:solidFill>
              <a:effectLst/>
              <a:uLnTx/>
              <a:uFillTx/>
              <a:latin typeface="Assistant" pitchFamily="2" charset="-79"/>
              <a:ea typeface="+mn-ea"/>
              <a:cs typeface="Assistant" pitchFamily="2" charset="-79"/>
            </a:endParaRPr>
          </a:p>
        </p:txBody>
      </p:sp>
      <p:pic>
        <p:nvPicPr>
          <p:cNvPr id="50" name="Picture 49">
            <a:extLst>
              <a:ext uri="{FF2B5EF4-FFF2-40B4-BE49-F238E27FC236}">
                <a16:creationId xmlns:a16="http://schemas.microsoft.com/office/drawing/2014/main" id="{777B5038-7B44-4443-8A50-3372FF88DB9E}"/>
              </a:ext>
            </a:extLst>
          </p:cNvPr>
          <p:cNvPicPr>
            <a:picLocks noChangeAspect="1"/>
          </p:cNvPicPr>
          <p:nvPr/>
        </p:nvPicPr>
        <p:blipFill>
          <a:blip r:embed="rId10"/>
          <a:stretch>
            <a:fillRect/>
          </a:stretch>
        </p:blipFill>
        <p:spPr>
          <a:xfrm>
            <a:off x="11593141" y="5278694"/>
            <a:ext cx="407322" cy="1390856"/>
          </a:xfrm>
          <a:prstGeom prst="rect">
            <a:avLst/>
          </a:prstGeom>
        </p:spPr>
      </p:pic>
    </p:spTree>
    <p:extLst>
      <p:ext uri="{BB962C8B-B14F-4D97-AF65-F5344CB8AC3E}">
        <p14:creationId xmlns:p14="http://schemas.microsoft.com/office/powerpoint/2010/main" val="594736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1AA2-46D9-864F-9DE7-CE1931D5D537}"/>
              </a:ext>
            </a:extLst>
          </p:cNvPr>
          <p:cNvSpPr>
            <a:spLocks noGrp="1"/>
          </p:cNvSpPr>
          <p:nvPr>
            <p:ph type="title"/>
          </p:nvPr>
        </p:nvSpPr>
        <p:spPr/>
        <p:txBody>
          <a:bodyPr/>
          <a:lstStyle/>
          <a:p>
            <a:r>
              <a:rPr lang="en-US" dirty="0"/>
              <a:t>Who “Showed Up”?</a:t>
            </a:r>
          </a:p>
        </p:txBody>
      </p:sp>
      <p:pic>
        <p:nvPicPr>
          <p:cNvPr id="4" name="Picture 3">
            <a:extLst>
              <a:ext uri="{FF2B5EF4-FFF2-40B4-BE49-F238E27FC236}">
                <a16:creationId xmlns:a16="http://schemas.microsoft.com/office/drawing/2014/main" id="{5057FFCC-A822-8045-9BF4-CEBD6BF32BAF}"/>
              </a:ext>
            </a:extLst>
          </p:cNvPr>
          <p:cNvPicPr>
            <a:picLocks noChangeAspect="1"/>
          </p:cNvPicPr>
          <p:nvPr/>
        </p:nvPicPr>
        <p:blipFill>
          <a:blip r:embed="rId2"/>
          <a:srcRect/>
          <a:stretch/>
        </p:blipFill>
        <p:spPr>
          <a:xfrm>
            <a:off x="4244761" y="5543797"/>
            <a:ext cx="939800" cy="622300"/>
          </a:xfrm>
          <a:prstGeom prst="rect">
            <a:avLst/>
          </a:prstGeom>
        </p:spPr>
      </p:pic>
      <p:pic>
        <p:nvPicPr>
          <p:cNvPr id="5" name="Picture 4">
            <a:extLst>
              <a:ext uri="{FF2B5EF4-FFF2-40B4-BE49-F238E27FC236}">
                <a16:creationId xmlns:a16="http://schemas.microsoft.com/office/drawing/2014/main" id="{7B1CD412-01C3-864D-A409-5872721A55CE}"/>
              </a:ext>
            </a:extLst>
          </p:cNvPr>
          <p:cNvPicPr>
            <a:picLocks noChangeAspect="1"/>
          </p:cNvPicPr>
          <p:nvPr/>
        </p:nvPicPr>
        <p:blipFill>
          <a:blip r:embed="rId3"/>
          <a:stretch>
            <a:fillRect/>
          </a:stretch>
        </p:blipFill>
        <p:spPr>
          <a:xfrm>
            <a:off x="9327499" y="2271481"/>
            <a:ext cx="63500" cy="101600"/>
          </a:xfrm>
          <a:prstGeom prst="rect">
            <a:avLst/>
          </a:prstGeom>
        </p:spPr>
      </p:pic>
      <p:pic>
        <p:nvPicPr>
          <p:cNvPr id="6" name="Picture 5">
            <a:extLst>
              <a:ext uri="{FF2B5EF4-FFF2-40B4-BE49-F238E27FC236}">
                <a16:creationId xmlns:a16="http://schemas.microsoft.com/office/drawing/2014/main" id="{FBAF293E-6277-D44E-90BD-3E8C4F2FEFE8}"/>
              </a:ext>
            </a:extLst>
          </p:cNvPr>
          <p:cNvPicPr>
            <a:picLocks noChangeAspect="1"/>
          </p:cNvPicPr>
          <p:nvPr/>
        </p:nvPicPr>
        <p:blipFill>
          <a:blip r:embed="rId4"/>
          <a:stretch>
            <a:fillRect/>
          </a:stretch>
        </p:blipFill>
        <p:spPr>
          <a:xfrm>
            <a:off x="9128966" y="2284905"/>
            <a:ext cx="203200" cy="203200"/>
          </a:xfrm>
          <a:prstGeom prst="rect">
            <a:avLst/>
          </a:prstGeom>
        </p:spPr>
      </p:pic>
      <p:pic>
        <p:nvPicPr>
          <p:cNvPr id="7" name="Picture 6">
            <a:extLst>
              <a:ext uri="{FF2B5EF4-FFF2-40B4-BE49-F238E27FC236}">
                <a16:creationId xmlns:a16="http://schemas.microsoft.com/office/drawing/2014/main" id="{E20A4B94-85D1-6744-8898-48F76FE4202D}"/>
              </a:ext>
            </a:extLst>
          </p:cNvPr>
          <p:cNvPicPr>
            <a:picLocks noChangeAspect="1"/>
          </p:cNvPicPr>
          <p:nvPr/>
        </p:nvPicPr>
        <p:blipFill>
          <a:blip r:embed="rId5"/>
          <a:stretch>
            <a:fillRect/>
          </a:stretch>
        </p:blipFill>
        <p:spPr>
          <a:xfrm>
            <a:off x="9123708" y="2077186"/>
            <a:ext cx="381000" cy="215900"/>
          </a:xfrm>
          <a:prstGeom prst="rect">
            <a:avLst/>
          </a:prstGeom>
        </p:spPr>
      </p:pic>
      <p:pic>
        <p:nvPicPr>
          <p:cNvPr id="8" name="Picture 7">
            <a:extLst>
              <a:ext uri="{FF2B5EF4-FFF2-40B4-BE49-F238E27FC236}">
                <a16:creationId xmlns:a16="http://schemas.microsoft.com/office/drawing/2014/main" id="{24F3F675-1AF7-3941-9D5F-56D09590329C}"/>
              </a:ext>
            </a:extLst>
          </p:cNvPr>
          <p:cNvPicPr>
            <a:picLocks noChangeAspect="1"/>
          </p:cNvPicPr>
          <p:nvPr/>
        </p:nvPicPr>
        <p:blipFill>
          <a:blip r:embed="rId6"/>
          <a:srcRect/>
          <a:stretch/>
        </p:blipFill>
        <p:spPr>
          <a:xfrm>
            <a:off x="6956944" y="1888884"/>
            <a:ext cx="965201" cy="927100"/>
          </a:xfrm>
          <a:prstGeom prst="rect">
            <a:avLst/>
          </a:prstGeom>
        </p:spPr>
      </p:pic>
      <p:pic>
        <p:nvPicPr>
          <p:cNvPr id="9" name="Picture 8">
            <a:extLst>
              <a:ext uri="{FF2B5EF4-FFF2-40B4-BE49-F238E27FC236}">
                <a16:creationId xmlns:a16="http://schemas.microsoft.com/office/drawing/2014/main" id="{D4CD6011-859B-AB40-83AF-9F7525A57A23}"/>
              </a:ext>
            </a:extLst>
          </p:cNvPr>
          <p:cNvPicPr>
            <a:picLocks noChangeAspect="1"/>
          </p:cNvPicPr>
          <p:nvPr/>
        </p:nvPicPr>
        <p:blipFill>
          <a:blip r:embed="rId7"/>
          <a:stretch>
            <a:fillRect/>
          </a:stretch>
        </p:blipFill>
        <p:spPr>
          <a:xfrm>
            <a:off x="8340658" y="1886612"/>
            <a:ext cx="939800" cy="723900"/>
          </a:xfrm>
          <a:prstGeom prst="rect">
            <a:avLst/>
          </a:prstGeom>
        </p:spPr>
      </p:pic>
      <p:pic>
        <p:nvPicPr>
          <p:cNvPr id="10" name="Picture 9">
            <a:extLst>
              <a:ext uri="{FF2B5EF4-FFF2-40B4-BE49-F238E27FC236}">
                <a16:creationId xmlns:a16="http://schemas.microsoft.com/office/drawing/2014/main" id="{1BABD8C0-D119-7547-A2B2-46ECB8B6FB6A}"/>
              </a:ext>
            </a:extLst>
          </p:cNvPr>
          <p:cNvPicPr>
            <a:picLocks noChangeAspect="1"/>
          </p:cNvPicPr>
          <p:nvPr/>
        </p:nvPicPr>
        <p:blipFill>
          <a:blip r:embed="rId8"/>
          <a:stretch>
            <a:fillRect/>
          </a:stretch>
        </p:blipFill>
        <p:spPr>
          <a:xfrm>
            <a:off x="7677995" y="2746633"/>
            <a:ext cx="520700" cy="622300"/>
          </a:xfrm>
          <a:prstGeom prst="rect">
            <a:avLst/>
          </a:prstGeom>
        </p:spPr>
      </p:pic>
      <p:pic>
        <p:nvPicPr>
          <p:cNvPr id="11" name="Picture 10">
            <a:extLst>
              <a:ext uri="{FF2B5EF4-FFF2-40B4-BE49-F238E27FC236}">
                <a16:creationId xmlns:a16="http://schemas.microsoft.com/office/drawing/2014/main" id="{A89F2DF6-F822-DE49-A8F7-05DB395DBD1B}"/>
              </a:ext>
            </a:extLst>
          </p:cNvPr>
          <p:cNvPicPr>
            <a:picLocks noChangeAspect="1"/>
          </p:cNvPicPr>
          <p:nvPr/>
        </p:nvPicPr>
        <p:blipFill>
          <a:blip r:embed="rId9"/>
          <a:stretch>
            <a:fillRect/>
          </a:stretch>
        </p:blipFill>
        <p:spPr>
          <a:xfrm>
            <a:off x="6883139" y="4256128"/>
            <a:ext cx="431800" cy="812800"/>
          </a:xfrm>
          <a:prstGeom prst="rect">
            <a:avLst/>
          </a:prstGeom>
        </p:spPr>
      </p:pic>
      <p:pic>
        <p:nvPicPr>
          <p:cNvPr id="12" name="Picture 11">
            <a:extLst>
              <a:ext uri="{FF2B5EF4-FFF2-40B4-BE49-F238E27FC236}">
                <a16:creationId xmlns:a16="http://schemas.microsoft.com/office/drawing/2014/main" id="{AEB202DC-0B92-DF44-9F75-AFD0911AE43F}"/>
              </a:ext>
            </a:extLst>
          </p:cNvPr>
          <p:cNvPicPr>
            <a:picLocks noChangeAspect="1"/>
          </p:cNvPicPr>
          <p:nvPr/>
        </p:nvPicPr>
        <p:blipFill>
          <a:blip r:embed="rId10"/>
          <a:stretch>
            <a:fillRect/>
          </a:stretch>
        </p:blipFill>
        <p:spPr>
          <a:xfrm>
            <a:off x="7540805" y="4925687"/>
            <a:ext cx="1155700" cy="889000"/>
          </a:xfrm>
          <a:prstGeom prst="rect">
            <a:avLst/>
          </a:prstGeom>
        </p:spPr>
      </p:pic>
      <p:pic>
        <p:nvPicPr>
          <p:cNvPr id="13" name="Picture 12">
            <a:extLst>
              <a:ext uri="{FF2B5EF4-FFF2-40B4-BE49-F238E27FC236}">
                <a16:creationId xmlns:a16="http://schemas.microsoft.com/office/drawing/2014/main" id="{6236B888-D8A6-4A49-84DD-549D2F753B06}"/>
              </a:ext>
            </a:extLst>
          </p:cNvPr>
          <p:cNvPicPr>
            <a:picLocks noChangeAspect="1"/>
          </p:cNvPicPr>
          <p:nvPr/>
        </p:nvPicPr>
        <p:blipFill>
          <a:blip r:embed="rId11"/>
          <a:stretch>
            <a:fillRect/>
          </a:stretch>
        </p:blipFill>
        <p:spPr>
          <a:xfrm>
            <a:off x="9218108" y="1674954"/>
            <a:ext cx="177800" cy="431800"/>
          </a:xfrm>
          <a:prstGeom prst="rect">
            <a:avLst/>
          </a:prstGeom>
        </p:spPr>
      </p:pic>
      <p:pic>
        <p:nvPicPr>
          <p:cNvPr id="14" name="Picture 13">
            <a:extLst>
              <a:ext uri="{FF2B5EF4-FFF2-40B4-BE49-F238E27FC236}">
                <a16:creationId xmlns:a16="http://schemas.microsoft.com/office/drawing/2014/main" id="{AF15985C-099E-5B48-A74C-8A4E7466F652}"/>
              </a:ext>
            </a:extLst>
          </p:cNvPr>
          <p:cNvPicPr>
            <a:picLocks noChangeAspect="1"/>
          </p:cNvPicPr>
          <p:nvPr/>
        </p:nvPicPr>
        <p:blipFill>
          <a:blip r:embed="rId12"/>
          <a:stretch>
            <a:fillRect/>
          </a:stretch>
        </p:blipFill>
        <p:spPr>
          <a:xfrm>
            <a:off x="8870020" y="2875835"/>
            <a:ext cx="114300" cy="215900"/>
          </a:xfrm>
          <a:prstGeom prst="rect">
            <a:avLst/>
          </a:prstGeom>
        </p:spPr>
      </p:pic>
      <p:pic>
        <p:nvPicPr>
          <p:cNvPr id="15" name="Picture 14">
            <a:extLst>
              <a:ext uri="{FF2B5EF4-FFF2-40B4-BE49-F238E27FC236}">
                <a16:creationId xmlns:a16="http://schemas.microsoft.com/office/drawing/2014/main" id="{7F1AFE49-2DD8-4D42-BE1E-85048834C33E}"/>
              </a:ext>
            </a:extLst>
          </p:cNvPr>
          <p:cNvPicPr>
            <a:picLocks noChangeAspect="1"/>
          </p:cNvPicPr>
          <p:nvPr/>
        </p:nvPicPr>
        <p:blipFill>
          <a:blip r:embed="rId13"/>
          <a:stretch>
            <a:fillRect/>
          </a:stretch>
        </p:blipFill>
        <p:spPr>
          <a:xfrm>
            <a:off x="8930198" y="2579081"/>
            <a:ext cx="152400" cy="381000"/>
          </a:xfrm>
          <a:prstGeom prst="rect">
            <a:avLst/>
          </a:prstGeom>
        </p:spPr>
      </p:pic>
      <p:pic>
        <p:nvPicPr>
          <p:cNvPr id="16" name="Picture 15">
            <a:extLst>
              <a:ext uri="{FF2B5EF4-FFF2-40B4-BE49-F238E27FC236}">
                <a16:creationId xmlns:a16="http://schemas.microsoft.com/office/drawing/2014/main" id="{ABD39500-EEB6-9A4A-8A0A-E244A9BEA2E3}"/>
              </a:ext>
            </a:extLst>
          </p:cNvPr>
          <p:cNvPicPr>
            <a:picLocks noChangeAspect="1"/>
          </p:cNvPicPr>
          <p:nvPr/>
        </p:nvPicPr>
        <p:blipFill>
          <a:blip r:embed="rId14"/>
          <a:stretch>
            <a:fillRect/>
          </a:stretch>
        </p:blipFill>
        <p:spPr>
          <a:xfrm>
            <a:off x="8396530" y="2918317"/>
            <a:ext cx="571500" cy="406400"/>
          </a:xfrm>
          <a:prstGeom prst="rect">
            <a:avLst/>
          </a:prstGeom>
        </p:spPr>
      </p:pic>
      <p:pic>
        <p:nvPicPr>
          <p:cNvPr id="17" name="Picture 16">
            <a:extLst>
              <a:ext uri="{FF2B5EF4-FFF2-40B4-BE49-F238E27FC236}">
                <a16:creationId xmlns:a16="http://schemas.microsoft.com/office/drawing/2014/main" id="{2009DBC4-3AC1-D04D-89CE-FC09E93E5AD7}"/>
              </a:ext>
            </a:extLst>
          </p:cNvPr>
          <p:cNvPicPr>
            <a:picLocks noChangeAspect="1"/>
          </p:cNvPicPr>
          <p:nvPr/>
        </p:nvPicPr>
        <p:blipFill>
          <a:blip r:embed="rId15"/>
          <a:stretch>
            <a:fillRect/>
          </a:stretch>
        </p:blipFill>
        <p:spPr>
          <a:xfrm>
            <a:off x="8995358" y="1759865"/>
            <a:ext cx="190500" cy="393700"/>
          </a:xfrm>
          <a:prstGeom prst="rect">
            <a:avLst/>
          </a:prstGeom>
        </p:spPr>
      </p:pic>
      <p:pic>
        <p:nvPicPr>
          <p:cNvPr id="18" name="Picture 17">
            <a:extLst>
              <a:ext uri="{FF2B5EF4-FFF2-40B4-BE49-F238E27FC236}">
                <a16:creationId xmlns:a16="http://schemas.microsoft.com/office/drawing/2014/main" id="{7BB73CEF-5EC8-0345-8986-225CCFD4CB06}"/>
              </a:ext>
            </a:extLst>
          </p:cNvPr>
          <p:cNvPicPr>
            <a:picLocks noChangeAspect="1"/>
          </p:cNvPicPr>
          <p:nvPr/>
        </p:nvPicPr>
        <p:blipFill>
          <a:blip r:embed="rId16"/>
          <a:stretch>
            <a:fillRect/>
          </a:stretch>
        </p:blipFill>
        <p:spPr>
          <a:xfrm>
            <a:off x="9358192" y="1229612"/>
            <a:ext cx="419100" cy="749300"/>
          </a:xfrm>
          <a:prstGeom prst="rect">
            <a:avLst/>
          </a:prstGeom>
        </p:spPr>
      </p:pic>
      <p:pic>
        <p:nvPicPr>
          <p:cNvPr id="19" name="Picture 18">
            <a:extLst>
              <a:ext uri="{FF2B5EF4-FFF2-40B4-BE49-F238E27FC236}">
                <a16:creationId xmlns:a16="http://schemas.microsoft.com/office/drawing/2014/main" id="{B2094E05-C253-5048-81ED-477DEE97893A}"/>
              </a:ext>
            </a:extLst>
          </p:cNvPr>
          <p:cNvPicPr>
            <a:picLocks noChangeAspect="1"/>
          </p:cNvPicPr>
          <p:nvPr/>
        </p:nvPicPr>
        <p:blipFill>
          <a:blip r:embed="rId17"/>
          <a:stretch>
            <a:fillRect/>
          </a:stretch>
        </p:blipFill>
        <p:spPr>
          <a:xfrm>
            <a:off x="8226050" y="2476025"/>
            <a:ext cx="711200" cy="469900"/>
          </a:xfrm>
          <a:prstGeom prst="rect">
            <a:avLst/>
          </a:prstGeom>
        </p:spPr>
      </p:pic>
      <p:pic>
        <p:nvPicPr>
          <p:cNvPr id="20" name="Picture 19">
            <a:extLst>
              <a:ext uri="{FF2B5EF4-FFF2-40B4-BE49-F238E27FC236}">
                <a16:creationId xmlns:a16="http://schemas.microsoft.com/office/drawing/2014/main" id="{A503E5FC-0914-2746-BA59-66A04F189BA4}"/>
              </a:ext>
            </a:extLst>
          </p:cNvPr>
          <p:cNvPicPr>
            <a:picLocks noChangeAspect="1"/>
          </p:cNvPicPr>
          <p:nvPr/>
        </p:nvPicPr>
        <p:blipFill>
          <a:blip r:embed="rId18"/>
          <a:stretch>
            <a:fillRect/>
          </a:stretch>
        </p:blipFill>
        <p:spPr>
          <a:xfrm>
            <a:off x="8050789" y="3019427"/>
            <a:ext cx="546100" cy="508000"/>
          </a:xfrm>
          <a:prstGeom prst="rect">
            <a:avLst/>
          </a:prstGeom>
        </p:spPr>
      </p:pic>
      <p:pic>
        <p:nvPicPr>
          <p:cNvPr id="21" name="Picture 20">
            <a:extLst>
              <a:ext uri="{FF2B5EF4-FFF2-40B4-BE49-F238E27FC236}">
                <a16:creationId xmlns:a16="http://schemas.microsoft.com/office/drawing/2014/main" id="{133D847A-ECF7-B245-959F-799138D44CDD}"/>
              </a:ext>
            </a:extLst>
          </p:cNvPr>
          <p:cNvPicPr>
            <a:picLocks noChangeAspect="1"/>
          </p:cNvPicPr>
          <p:nvPr/>
        </p:nvPicPr>
        <p:blipFill>
          <a:blip r:embed="rId19"/>
          <a:stretch>
            <a:fillRect/>
          </a:stretch>
        </p:blipFill>
        <p:spPr>
          <a:xfrm>
            <a:off x="8058496" y="3176984"/>
            <a:ext cx="901700" cy="546100"/>
          </a:xfrm>
          <a:prstGeom prst="rect">
            <a:avLst/>
          </a:prstGeom>
        </p:spPr>
      </p:pic>
      <p:pic>
        <p:nvPicPr>
          <p:cNvPr id="22" name="Picture 21">
            <a:extLst>
              <a:ext uri="{FF2B5EF4-FFF2-40B4-BE49-F238E27FC236}">
                <a16:creationId xmlns:a16="http://schemas.microsoft.com/office/drawing/2014/main" id="{BF49E4F5-D68A-214A-B088-13480954D337}"/>
              </a:ext>
            </a:extLst>
          </p:cNvPr>
          <p:cNvPicPr>
            <a:picLocks noChangeAspect="1"/>
          </p:cNvPicPr>
          <p:nvPr/>
        </p:nvPicPr>
        <p:blipFill>
          <a:blip r:embed="rId20"/>
          <a:stretch>
            <a:fillRect/>
          </a:stretch>
        </p:blipFill>
        <p:spPr>
          <a:xfrm>
            <a:off x="7930429" y="3638161"/>
            <a:ext cx="1079500" cy="495300"/>
          </a:xfrm>
          <a:prstGeom prst="rect">
            <a:avLst/>
          </a:prstGeom>
        </p:spPr>
      </p:pic>
      <p:pic>
        <p:nvPicPr>
          <p:cNvPr id="23" name="Picture 22">
            <a:extLst>
              <a:ext uri="{FF2B5EF4-FFF2-40B4-BE49-F238E27FC236}">
                <a16:creationId xmlns:a16="http://schemas.microsoft.com/office/drawing/2014/main" id="{615D8B55-3BC3-6140-8D35-02F760A6EDAC}"/>
              </a:ext>
            </a:extLst>
          </p:cNvPr>
          <p:cNvPicPr>
            <a:picLocks noChangeAspect="1"/>
          </p:cNvPicPr>
          <p:nvPr/>
        </p:nvPicPr>
        <p:blipFill>
          <a:blip r:embed="rId21"/>
          <a:stretch>
            <a:fillRect/>
          </a:stretch>
        </p:blipFill>
        <p:spPr>
          <a:xfrm>
            <a:off x="8074964" y="4054050"/>
            <a:ext cx="622300" cy="495300"/>
          </a:xfrm>
          <a:prstGeom prst="rect">
            <a:avLst/>
          </a:prstGeom>
        </p:spPr>
      </p:pic>
      <p:pic>
        <p:nvPicPr>
          <p:cNvPr id="24" name="Picture 23">
            <a:extLst>
              <a:ext uri="{FF2B5EF4-FFF2-40B4-BE49-F238E27FC236}">
                <a16:creationId xmlns:a16="http://schemas.microsoft.com/office/drawing/2014/main" id="{2DA1048C-9BD5-574D-9FCD-CA16AF0D5AA5}"/>
              </a:ext>
            </a:extLst>
          </p:cNvPr>
          <p:cNvPicPr>
            <a:picLocks noChangeAspect="1"/>
          </p:cNvPicPr>
          <p:nvPr/>
        </p:nvPicPr>
        <p:blipFill>
          <a:blip r:embed="rId22"/>
          <a:stretch>
            <a:fillRect/>
          </a:stretch>
        </p:blipFill>
        <p:spPr>
          <a:xfrm>
            <a:off x="7731214" y="4149153"/>
            <a:ext cx="673100" cy="736600"/>
          </a:xfrm>
          <a:prstGeom prst="rect">
            <a:avLst/>
          </a:prstGeom>
        </p:spPr>
      </p:pic>
      <p:pic>
        <p:nvPicPr>
          <p:cNvPr id="25" name="Picture 24">
            <a:extLst>
              <a:ext uri="{FF2B5EF4-FFF2-40B4-BE49-F238E27FC236}">
                <a16:creationId xmlns:a16="http://schemas.microsoft.com/office/drawing/2014/main" id="{DD0C8E0F-501B-4A4B-974F-9564CFB1DBA4}"/>
              </a:ext>
            </a:extLst>
          </p:cNvPr>
          <p:cNvPicPr>
            <a:picLocks noChangeAspect="1"/>
          </p:cNvPicPr>
          <p:nvPr/>
        </p:nvPicPr>
        <p:blipFill>
          <a:blip r:embed="rId23"/>
          <a:stretch>
            <a:fillRect/>
          </a:stretch>
        </p:blipFill>
        <p:spPr>
          <a:xfrm>
            <a:off x="7358867" y="4227207"/>
            <a:ext cx="457200" cy="812800"/>
          </a:xfrm>
          <a:prstGeom prst="rect">
            <a:avLst/>
          </a:prstGeom>
        </p:spPr>
      </p:pic>
      <p:pic>
        <p:nvPicPr>
          <p:cNvPr id="26" name="Picture 25">
            <a:extLst>
              <a:ext uri="{FF2B5EF4-FFF2-40B4-BE49-F238E27FC236}">
                <a16:creationId xmlns:a16="http://schemas.microsoft.com/office/drawing/2014/main" id="{20830248-DCBA-CA40-9657-53C2B6E723AC}"/>
              </a:ext>
            </a:extLst>
          </p:cNvPr>
          <p:cNvPicPr>
            <a:picLocks noChangeAspect="1"/>
          </p:cNvPicPr>
          <p:nvPr/>
        </p:nvPicPr>
        <p:blipFill>
          <a:blip r:embed="rId24"/>
          <a:stretch>
            <a:fillRect/>
          </a:stretch>
        </p:blipFill>
        <p:spPr>
          <a:xfrm>
            <a:off x="7053351" y="3795261"/>
            <a:ext cx="1041400" cy="368300"/>
          </a:xfrm>
          <a:prstGeom prst="rect">
            <a:avLst/>
          </a:prstGeom>
        </p:spPr>
      </p:pic>
      <p:pic>
        <p:nvPicPr>
          <p:cNvPr id="27" name="Picture 26">
            <a:extLst>
              <a:ext uri="{FF2B5EF4-FFF2-40B4-BE49-F238E27FC236}">
                <a16:creationId xmlns:a16="http://schemas.microsoft.com/office/drawing/2014/main" id="{8DEB1CAB-B185-DB47-ADF6-E83CD1476BF2}"/>
              </a:ext>
            </a:extLst>
          </p:cNvPr>
          <p:cNvPicPr>
            <a:picLocks noChangeAspect="1"/>
          </p:cNvPicPr>
          <p:nvPr/>
        </p:nvPicPr>
        <p:blipFill>
          <a:blip r:embed="rId25"/>
          <a:stretch>
            <a:fillRect/>
          </a:stretch>
        </p:blipFill>
        <p:spPr>
          <a:xfrm>
            <a:off x="7206571" y="3361332"/>
            <a:ext cx="876300" cy="482600"/>
          </a:xfrm>
          <a:prstGeom prst="rect">
            <a:avLst/>
          </a:prstGeom>
        </p:spPr>
      </p:pic>
      <p:pic>
        <p:nvPicPr>
          <p:cNvPr id="28" name="Picture 27">
            <a:extLst>
              <a:ext uri="{FF2B5EF4-FFF2-40B4-BE49-F238E27FC236}">
                <a16:creationId xmlns:a16="http://schemas.microsoft.com/office/drawing/2014/main" id="{78810C6C-3EC9-D94D-9712-FD8244ECE35F}"/>
              </a:ext>
            </a:extLst>
          </p:cNvPr>
          <p:cNvPicPr>
            <a:picLocks noChangeAspect="1"/>
          </p:cNvPicPr>
          <p:nvPr/>
        </p:nvPicPr>
        <p:blipFill>
          <a:blip r:embed="rId26"/>
          <a:stretch>
            <a:fillRect/>
          </a:stretch>
        </p:blipFill>
        <p:spPr>
          <a:xfrm>
            <a:off x="7336444" y="2893890"/>
            <a:ext cx="355600" cy="685800"/>
          </a:xfrm>
          <a:prstGeom prst="rect">
            <a:avLst/>
          </a:prstGeom>
        </p:spPr>
      </p:pic>
      <p:pic>
        <p:nvPicPr>
          <p:cNvPr id="29" name="Picture 28">
            <a:extLst>
              <a:ext uri="{FF2B5EF4-FFF2-40B4-BE49-F238E27FC236}">
                <a16:creationId xmlns:a16="http://schemas.microsoft.com/office/drawing/2014/main" id="{CED7C98E-30DF-E342-8AE2-02CA3812F8F2}"/>
              </a:ext>
            </a:extLst>
          </p:cNvPr>
          <p:cNvPicPr>
            <a:picLocks noChangeAspect="1"/>
          </p:cNvPicPr>
          <p:nvPr/>
        </p:nvPicPr>
        <p:blipFill>
          <a:blip r:embed="rId27"/>
          <a:stretch>
            <a:fillRect/>
          </a:stretch>
        </p:blipFill>
        <p:spPr>
          <a:xfrm>
            <a:off x="6842270" y="2846210"/>
            <a:ext cx="482600" cy="927100"/>
          </a:xfrm>
          <a:prstGeom prst="rect">
            <a:avLst/>
          </a:prstGeom>
        </p:spPr>
      </p:pic>
      <p:pic>
        <p:nvPicPr>
          <p:cNvPr id="30" name="Picture 29">
            <a:extLst>
              <a:ext uri="{FF2B5EF4-FFF2-40B4-BE49-F238E27FC236}">
                <a16:creationId xmlns:a16="http://schemas.microsoft.com/office/drawing/2014/main" id="{4FDB91A7-0D3F-024D-944C-6DE838895641}"/>
              </a:ext>
            </a:extLst>
          </p:cNvPr>
          <p:cNvPicPr>
            <a:picLocks noChangeAspect="1"/>
          </p:cNvPicPr>
          <p:nvPr/>
        </p:nvPicPr>
        <p:blipFill>
          <a:blip r:embed="rId28"/>
          <a:srcRect/>
          <a:stretch/>
        </p:blipFill>
        <p:spPr>
          <a:xfrm>
            <a:off x="6634444" y="2050439"/>
            <a:ext cx="665348" cy="742120"/>
          </a:xfrm>
          <a:prstGeom prst="rect">
            <a:avLst/>
          </a:prstGeom>
        </p:spPr>
      </p:pic>
      <p:pic>
        <p:nvPicPr>
          <p:cNvPr id="31" name="Picture 30">
            <a:extLst>
              <a:ext uri="{FF2B5EF4-FFF2-40B4-BE49-F238E27FC236}">
                <a16:creationId xmlns:a16="http://schemas.microsoft.com/office/drawing/2014/main" id="{F0302DFB-047B-064E-B0DC-2973B03CB33C}"/>
              </a:ext>
            </a:extLst>
          </p:cNvPr>
          <p:cNvPicPr>
            <a:picLocks noChangeAspect="1"/>
          </p:cNvPicPr>
          <p:nvPr/>
        </p:nvPicPr>
        <p:blipFill>
          <a:blip r:embed="rId29"/>
          <a:stretch>
            <a:fillRect/>
          </a:stretch>
        </p:blipFill>
        <p:spPr>
          <a:xfrm>
            <a:off x="6480771" y="4669268"/>
            <a:ext cx="711200" cy="635000"/>
          </a:xfrm>
          <a:prstGeom prst="rect">
            <a:avLst/>
          </a:prstGeom>
        </p:spPr>
      </p:pic>
      <p:pic>
        <p:nvPicPr>
          <p:cNvPr id="32" name="Picture 31">
            <a:extLst>
              <a:ext uri="{FF2B5EF4-FFF2-40B4-BE49-F238E27FC236}">
                <a16:creationId xmlns:a16="http://schemas.microsoft.com/office/drawing/2014/main" id="{2C8BA1EE-3E61-A24C-8407-0CF5726A6F2E}"/>
              </a:ext>
            </a:extLst>
          </p:cNvPr>
          <p:cNvPicPr>
            <a:picLocks noChangeAspect="1"/>
          </p:cNvPicPr>
          <p:nvPr/>
        </p:nvPicPr>
        <p:blipFill>
          <a:blip r:embed="rId30"/>
          <a:stretch>
            <a:fillRect/>
          </a:stretch>
        </p:blipFill>
        <p:spPr>
          <a:xfrm>
            <a:off x="6425273" y="4018623"/>
            <a:ext cx="609600" cy="596900"/>
          </a:xfrm>
          <a:prstGeom prst="rect">
            <a:avLst/>
          </a:prstGeom>
        </p:spPr>
      </p:pic>
      <p:pic>
        <p:nvPicPr>
          <p:cNvPr id="33" name="Picture 32">
            <a:extLst>
              <a:ext uri="{FF2B5EF4-FFF2-40B4-BE49-F238E27FC236}">
                <a16:creationId xmlns:a16="http://schemas.microsoft.com/office/drawing/2014/main" id="{6AC976FE-E905-CC44-8CCF-2E346CA15717}"/>
              </a:ext>
            </a:extLst>
          </p:cNvPr>
          <p:cNvPicPr>
            <a:picLocks noChangeAspect="1"/>
          </p:cNvPicPr>
          <p:nvPr/>
        </p:nvPicPr>
        <p:blipFill>
          <a:blip r:embed="rId31"/>
          <a:stretch>
            <a:fillRect/>
          </a:stretch>
        </p:blipFill>
        <p:spPr>
          <a:xfrm>
            <a:off x="6268752" y="3243804"/>
            <a:ext cx="838200" cy="749300"/>
          </a:xfrm>
          <a:prstGeom prst="rect">
            <a:avLst/>
          </a:prstGeom>
        </p:spPr>
      </p:pic>
      <p:pic>
        <p:nvPicPr>
          <p:cNvPr id="34" name="Picture 33">
            <a:extLst>
              <a:ext uri="{FF2B5EF4-FFF2-40B4-BE49-F238E27FC236}">
                <a16:creationId xmlns:a16="http://schemas.microsoft.com/office/drawing/2014/main" id="{9CF41B21-DC1E-DF48-9C0F-5284565042E9}"/>
              </a:ext>
            </a:extLst>
          </p:cNvPr>
          <p:cNvPicPr>
            <a:picLocks noChangeAspect="1"/>
          </p:cNvPicPr>
          <p:nvPr/>
        </p:nvPicPr>
        <p:blipFill>
          <a:blip r:embed="rId32"/>
          <a:stretch>
            <a:fillRect/>
          </a:stretch>
        </p:blipFill>
        <p:spPr>
          <a:xfrm>
            <a:off x="6163672" y="2694899"/>
            <a:ext cx="774700" cy="495300"/>
          </a:xfrm>
          <a:prstGeom prst="rect">
            <a:avLst/>
          </a:prstGeom>
        </p:spPr>
      </p:pic>
      <p:pic>
        <p:nvPicPr>
          <p:cNvPr id="35" name="Picture 34">
            <a:extLst>
              <a:ext uri="{FF2B5EF4-FFF2-40B4-BE49-F238E27FC236}">
                <a16:creationId xmlns:a16="http://schemas.microsoft.com/office/drawing/2014/main" id="{268BABF4-0415-2449-92B6-063F3C848106}"/>
              </a:ext>
            </a:extLst>
          </p:cNvPr>
          <p:cNvPicPr>
            <a:picLocks noChangeAspect="1"/>
          </p:cNvPicPr>
          <p:nvPr/>
        </p:nvPicPr>
        <p:blipFill>
          <a:blip r:embed="rId33"/>
          <a:stretch>
            <a:fillRect/>
          </a:stretch>
        </p:blipFill>
        <p:spPr>
          <a:xfrm>
            <a:off x="6062794" y="1680198"/>
            <a:ext cx="787400" cy="952500"/>
          </a:xfrm>
          <a:prstGeom prst="rect">
            <a:avLst/>
          </a:prstGeom>
        </p:spPr>
      </p:pic>
      <p:pic>
        <p:nvPicPr>
          <p:cNvPr id="36" name="Picture 35">
            <a:extLst>
              <a:ext uri="{FF2B5EF4-FFF2-40B4-BE49-F238E27FC236}">
                <a16:creationId xmlns:a16="http://schemas.microsoft.com/office/drawing/2014/main" id="{6A955542-0D49-E341-954B-C66C5F30E134}"/>
              </a:ext>
            </a:extLst>
          </p:cNvPr>
          <p:cNvPicPr>
            <a:picLocks noChangeAspect="1"/>
          </p:cNvPicPr>
          <p:nvPr/>
        </p:nvPicPr>
        <p:blipFill>
          <a:blip r:embed="rId34"/>
          <a:stretch>
            <a:fillRect/>
          </a:stretch>
        </p:blipFill>
        <p:spPr>
          <a:xfrm>
            <a:off x="5231276" y="1666127"/>
            <a:ext cx="825500" cy="520700"/>
          </a:xfrm>
          <a:prstGeom prst="rect">
            <a:avLst/>
          </a:prstGeom>
        </p:spPr>
      </p:pic>
      <p:pic>
        <p:nvPicPr>
          <p:cNvPr id="37" name="Picture 36">
            <a:extLst>
              <a:ext uri="{FF2B5EF4-FFF2-40B4-BE49-F238E27FC236}">
                <a16:creationId xmlns:a16="http://schemas.microsoft.com/office/drawing/2014/main" id="{D28613A3-F3D9-894F-A614-3CAE5CD9D0FE}"/>
              </a:ext>
            </a:extLst>
          </p:cNvPr>
          <p:cNvPicPr>
            <a:picLocks noChangeAspect="1"/>
          </p:cNvPicPr>
          <p:nvPr/>
        </p:nvPicPr>
        <p:blipFill>
          <a:blip r:embed="rId35"/>
          <a:stretch>
            <a:fillRect/>
          </a:stretch>
        </p:blipFill>
        <p:spPr>
          <a:xfrm>
            <a:off x="5205274" y="2268283"/>
            <a:ext cx="876300" cy="571500"/>
          </a:xfrm>
          <a:prstGeom prst="rect">
            <a:avLst/>
          </a:prstGeom>
        </p:spPr>
      </p:pic>
      <p:pic>
        <p:nvPicPr>
          <p:cNvPr id="38" name="Picture 37">
            <a:extLst>
              <a:ext uri="{FF2B5EF4-FFF2-40B4-BE49-F238E27FC236}">
                <a16:creationId xmlns:a16="http://schemas.microsoft.com/office/drawing/2014/main" id="{2B6FCBC4-9994-F040-88C4-9AF226F33733}"/>
              </a:ext>
            </a:extLst>
          </p:cNvPr>
          <p:cNvPicPr>
            <a:picLocks noChangeAspect="1"/>
          </p:cNvPicPr>
          <p:nvPr/>
        </p:nvPicPr>
        <p:blipFill>
          <a:blip r:embed="rId36"/>
          <a:stretch>
            <a:fillRect/>
          </a:stretch>
        </p:blipFill>
        <p:spPr>
          <a:xfrm>
            <a:off x="5199095" y="2781926"/>
            <a:ext cx="1028700" cy="520700"/>
          </a:xfrm>
          <a:prstGeom prst="rect">
            <a:avLst/>
          </a:prstGeom>
        </p:spPr>
      </p:pic>
      <p:pic>
        <p:nvPicPr>
          <p:cNvPr id="39" name="Picture 38">
            <a:extLst>
              <a:ext uri="{FF2B5EF4-FFF2-40B4-BE49-F238E27FC236}">
                <a16:creationId xmlns:a16="http://schemas.microsoft.com/office/drawing/2014/main" id="{5FE19191-E5D9-0446-B433-A4F770185455}"/>
              </a:ext>
            </a:extLst>
          </p:cNvPr>
          <p:cNvPicPr>
            <a:picLocks noChangeAspect="1"/>
          </p:cNvPicPr>
          <p:nvPr/>
        </p:nvPicPr>
        <p:blipFill>
          <a:blip r:embed="rId37"/>
          <a:stretch>
            <a:fillRect/>
          </a:stretch>
        </p:blipFill>
        <p:spPr>
          <a:xfrm>
            <a:off x="5402988" y="3349532"/>
            <a:ext cx="927100" cy="495300"/>
          </a:xfrm>
          <a:prstGeom prst="rect">
            <a:avLst/>
          </a:prstGeom>
        </p:spPr>
      </p:pic>
      <p:pic>
        <p:nvPicPr>
          <p:cNvPr id="40" name="Picture 39">
            <a:extLst>
              <a:ext uri="{FF2B5EF4-FFF2-40B4-BE49-F238E27FC236}">
                <a16:creationId xmlns:a16="http://schemas.microsoft.com/office/drawing/2014/main" id="{50BAF987-3356-C949-91E8-AC3CAD094B80}"/>
              </a:ext>
            </a:extLst>
          </p:cNvPr>
          <p:cNvPicPr>
            <a:picLocks noChangeAspect="1"/>
          </p:cNvPicPr>
          <p:nvPr/>
        </p:nvPicPr>
        <p:blipFill>
          <a:blip r:embed="rId38"/>
          <a:stretch>
            <a:fillRect/>
          </a:stretch>
        </p:blipFill>
        <p:spPr>
          <a:xfrm>
            <a:off x="5284129" y="3877526"/>
            <a:ext cx="1104900" cy="558800"/>
          </a:xfrm>
          <a:prstGeom prst="rect">
            <a:avLst/>
          </a:prstGeom>
        </p:spPr>
      </p:pic>
      <p:pic>
        <p:nvPicPr>
          <p:cNvPr id="41" name="Picture 40">
            <a:extLst>
              <a:ext uri="{FF2B5EF4-FFF2-40B4-BE49-F238E27FC236}">
                <a16:creationId xmlns:a16="http://schemas.microsoft.com/office/drawing/2014/main" id="{78F2CD7A-A0F4-0F41-9C16-E83DD18ECB27}"/>
              </a:ext>
            </a:extLst>
          </p:cNvPr>
          <p:cNvPicPr>
            <a:picLocks noChangeAspect="1"/>
          </p:cNvPicPr>
          <p:nvPr/>
        </p:nvPicPr>
        <p:blipFill>
          <a:blip r:embed="rId39"/>
          <a:stretch>
            <a:fillRect/>
          </a:stretch>
        </p:blipFill>
        <p:spPr>
          <a:xfrm>
            <a:off x="4704598" y="4031886"/>
            <a:ext cx="1790700" cy="1803400"/>
          </a:xfrm>
          <a:prstGeom prst="rect">
            <a:avLst/>
          </a:prstGeom>
        </p:spPr>
      </p:pic>
      <p:pic>
        <p:nvPicPr>
          <p:cNvPr id="42" name="Picture 41">
            <a:extLst>
              <a:ext uri="{FF2B5EF4-FFF2-40B4-BE49-F238E27FC236}">
                <a16:creationId xmlns:a16="http://schemas.microsoft.com/office/drawing/2014/main" id="{0AB1F0E4-E66C-1A45-983B-24B713AA778A}"/>
              </a:ext>
            </a:extLst>
          </p:cNvPr>
          <p:cNvPicPr>
            <a:picLocks noChangeAspect="1"/>
          </p:cNvPicPr>
          <p:nvPr/>
        </p:nvPicPr>
        <p:blipFill>
          <a:blip r:embed="rId40"/>
          <a:stretch>
            <a:fillRect/>
          </a:stretch>
        </p:blipFill>
        <p:spPr>
          <a:xfrm>
            <a:off x="4303795" y="3796820"/>
            <a:ext cx="863600" cy="952500"/>
          </a:xfrm>
          <a:prstGeom prst="rect">
            <a:avLst/>
          </a:prstGeom>
        </p:spPr>
      </p:pic>
      <p:pic>
        <p:nvPicPr>
          <p:cNvPr id="43" name="Picture 42">
            <a:extLst>
              <a:ext uri="{FF2B5EF4-FFF2-40B4-BE49-F238E27FC236}">
                <a16:creationId xmlns:a16="http://schemas.microsoft.com/office/drawing/2014/main" id="{15D384A8-64CD-304A-BFE0-A0719B4DA0AA}"/>
              </a:ext>
            </a:extLst>
          </p:cNvPr>
          <p:cNvPicPr>
            <a:picLocks noChangeAspect="1"/>
          </p:cNvPicPr>
          <p:nvPr/>
        </p:nvPicPr>
        <p:blipFill>
          <a:blip r:embed="rId41"/>
          <a:stretch>
            <a:fillRect/>
          </a:stretch>
        </p:blipFill>
        <p:spPr>
          <a:xfrm>
            <a:off x="4436335" y="3083146"/>
            <a:ext cx="901700" cy="723900"/>
          </a:xfrm>
          <a:prstGeom prst="rect">
            <a:avLst/>
          </a:prstGeom>
        </p:spPr>
      </p:pic>
      <p:pic>
        <p:nvPicPr>
          <p:cNvPr id="44" name="Picture 43">
            <a:extLst>
              <a:ext uri="{FF2B5EF4-FFF2-40B4-BE49-F238E27FC236}">
                <a16:creationId xmlns:a16="http://schemas.microsoft.com/office/drawing/2014/main" id="{694D1CFB-6179-534F-A6E9-65E8BF59D372}"/>
              </a:ext>
            </a:extLst>
          </p:cNvPr>
          <p:cNvPicPr>
            <a:picLocks noChangeAspect="1"/>
          </p:cNvPicPr>
          <p:nvPr/>
        </p:nvPicPr>
        <p:blipFill>
          <a:blip r:embed="rId42"/>
          <a:stretch>
            <a:fillRect/>
          </a:stretch>
        </p:blipFill>
        <p:spPr>
          <a:xfrm>
            <a:off x="3495337" y="3685355"/>
            <a:ext cx="838200" cy="1028700"/>
          </a:xfrm>
          <a:prstGeom prst="rect">
            <a:avLst/>
          </a:prstGeom>
        </p:spPr>
      </p:pic>
      <p:pic>
        <p:nvPicPr>
          <p:cNvPr id="45" name="Picture 44">
            <a:extLst>
              <a:ext uri="{FF2B5EF4-FFF2-40B4-BE49-F238E27FC236}">
                <a16:creationId xmlns:a16="http://schemas.microsoft.com/office/drawing/2014/main" id="{3245F888-E50A-F64B-BE37-C58499807EB0}"/>
              </a:ext>
            </a:extLst>
          </p:cNvPr>
          <p:cNvPicPr>
            <a:picLocks noChangeAspect="1"/>
          </p:cNvPicPr>
          <p:nvPr/>
        </p:nvPicPr>
        <p:blipFill>
          <a:blip r:embed="rId43"/>
          <a:stretch>
            <a:fillRect/>
          </a:stretch>
        </p:blipFill>
        <p:spPr>
          <a:xfrm>
            <a:off x="3801351" y="2785151"/>
            <a:ext cx="673100" cy="889000"/>
          </a:xfrm>
          <a:prstGeom prst="rect">
            <a:avLst/>
          </a:prstGeom>
        </p:spPr>
      </p:pic>
      <p:pic>
        <p:nvPicPr>
          <p:cNvPr id="46" name="Picture 45">
            <a:extLst>
              <a:ext uri="{FF2B5EF4-FFF2-40B4-BE49-F238E27FC236}">
                <a16:creationId xmlns:a16="http://schemas.microsoft.com/office/drawing/2014/main" id="{CF7B754F-FCBD-FF47-8D52-CCF733410FA0}"/>
              </a:ext>
            </a:extLst>
          </p:cNvPr>
          <p:cNvPicPr>
            <a:picLocks noChangeAspect="1"/>
          </p:cNvPicPr>
          <p:nvPr/>
        </p:nvPicPr>
        <p:blipFill>
          <a:blip r:embed="rId44"/>
          <a:stretch>
            <a:fillRect/>
          </a:stretch>
        </p:blipFill>
        <p:spPr>
          <a:xfrm>
            <a:off x="4299729" y="2280935"/>
            <a:ext cx="876300" cy="736600"/>
          </a:xfrm>
          <a:prstGeom prst="rect">
            <a:avLst/>
          </a:prstGeom>
        </p:spPr>
      </p:pic>
      <p:pic>
        <p:nvPicPr>
          <p:cNvPr id="47" name="Picture 46">
            <a:extLst>
              <a:ext uri="{FF2B5EF4-FFF2-40B4-BE49-F238E27FC236}">
                <a16:creationId xmlns:a16="http://schemas.microsoft.com/office/drawing/2014/main" id="{43F1482A-47B1-2241-B42C-166FD5BA6C19}"/>
              </a:ext>
            </a:extLst>
          </p:cNvPr>
          <p:cNvPicPr>
            <a:picLocks noChangeAspect="1"/>
          </p:cNvPicPr>
          <p:nvPr/>
        </p:nvPicPr>
        <p:blipFill>
          <a:blip r:embed="rId45"/>
          <a:stretch>
            <a:fillRect/>
          </a:stretch>
        </p:blipFill>
        <p:spPr>
          <a:xfrm>
            <a:off x="3895337" y="1456567"/>
            <a:ext cx="1308100" cy="812800"/>
          </a:xfrm>
          <a:prstGeom prst="rect">
            <a:avLst/>
          </a:prstGeom>
        </p:spPr>
      </p:pic>
      <p:pic>
        <p:nvPicPr>
          <p:cNvPr id="48" name="Picture 47">
            <a:extLst>
              <a:ext uri="{FF2B5EF4-FFF2-40B4-BE49-F238E27FC236}">
                <a16:creationId xmlns:a16="http://schemas.microsoft.com/office/drawing/2014/main" id="{C6BA483D-CE86-434E-A229-BD9AEAF0478B}"/>
              </a:ext>
            </a:extLst>
          </p:cNvPr>
          <p:cNvPicPr>
            <a:picLocks noChangeAspect="1"/>
          </p:cNvPicPr>
          <p:nvPr/>
        </p:nvPicPr>
        <p:blipFill>
          <a:blip r:embed="rId46"/>
          <a:stretch>
            <a:fillRect/>
          </a:stretch>
        </p:blipFill>
        <p:spPr>
          <a:xfrm>
            <a:off x="3540979" y="1484650"/>
            <a:ext cx="749300" cy="1257300"/>
          </a:xfrm>
          <a:prstGeom prst="rect">
            <a:avLst/>
          </a:prstGeom>
        </p:spPr>
      </p:pic>
      <p:pic>
        <p:nvPicPr>
          <p:cNvPr id="49" name="Picture 48">
            <a:extLst>
              <a:ext uri="{FF2B5EF4-FFF2-40B4-BE49-F238E27FC236}">
                <a16:creationId xmlns:a16="http://schemas.microsoft.com/office/drawing/2014/main" id="{54F54500-760E-0647-AD19-93E6ABF7C38B}"/>
              </a:ext>
            </a:extLst>
          </p:cNvPr>
          <p:cNvPicPr>
            <a:picLocks noChangeAspect="1"/>
          </p:cNvPicPr>
          <p:nvPr/>
        </p:nvPicPr>
        <p:blipFill>
          <a:blip r:embed="rId47"/>
          <a:stretch>
            <a:fillRect/>
          </a:stretch>
        </p:blipFill>
        <p:spPr>
          <a:xfrm>
            <a:off x="3018315" y="2620840"/>
            <a:ext cx="800100" cy="1231900"/>
          </a:xfrm>
          <a:prstGeom prst="rect">
            <a:avLst/>
          </a:prstGeom>
        </p:spPr>
      </p:pic>
      <p:pic>
        <p:nvPicPr>
          <p:cNvPr id="50" name="Picture 49">
            <a:extLst>
              <a:ext uri="{FF2B5EF4-FFF2-40B4-BE49-F238E27FC236}">
                <a16:creationId xmlns:a16="http://schemas.microsoft.com/office/drawing/2014/main" id="{BB5A789A-15C5-C743-AF76-66749160B569}"/>
              </a:ext>
            </a:extLst>
          </p:cNvPr>
          <p:cNvPicPr>
            <a:picLocks noChangeAspect="1"/>
          </p:cNvPicPr>
          <p:nvPr/>
        </p:nvPicPr>
        <p:blipFill>
          <a:blip r:embed="rId48"/>
          <a:stretch>
            <a:fillRect/>
          </a:stretch>
        </p:blipFill>
        <p:spPr>
          <a:xfrm>
            <a:off x="2493424" y="2494822"/>
            <a:ext cx="1016000" cy="1790700"/>
          </a:xfrm>
          <a:prstGeom prst="rect">
            <a:avLst/>
          </a:prstGeom>
        </p:spPr>
      </p:pic>
      <p:pic>
        <p:nvPicPr>
          <p:cNvPr id="51" name="Picture 50">
            <a:extLst>
              <a:ext uri="{FF2B5EF4-FFF2-40B4-BE49-F238E27FC236}">
                <a16:creationId xmlns:a16="http://schemas.microsoft.com/office/drawing/2014/main" id="{CAA307F9-3A03-B84A-AD34-3B2B3D374BF0}"/>
              </a:ext>
            </a:extLst>
          </p:cNvPr>
          <p:cNvPicPr>
            <a:picLocks noChangeAspect="1"/>
          </p:cNvPicPr>
          <p:nvPr/>
        </p:nvPicPr>
        <p:blipFill>
          <a:blip r:embed="rId49"/>
          <a:stretch>
            <a:fillRect/>
          </a:stretch>
        </p:blipFill>
        <p:spPr>
          <a:xfrm>
            <a:off x="2912891" y="1264422"/>
            <a:ext cx="800100" cy="622300"/>
          </a:xfrm>
          <a:prstGeom prst="rect">
            <a:avLst/>
          </a:prstGeom>
        </p:spPr>
      </p:pic>
      <p:pic>
        <p:nvPicPr>
          <p:cNvPr id="52" name="Picture 51">
            <a:extLst>
              <a:ext uri="{FF2B5EF4-FFF2-40B4-BE49-F238E27FC236}">
                <a16:creationId xmlns:a16="http://schemas.microsoft.com/office/drawing/2014/main" id="{84D22332-242C-E44E-A137-8DECF61D61F4}"/>
              </a:ext>
            </a:extLst>
          </p:cNvPr>
          <p:cNvPicPr>
            <a:picLocks noChangeAspect="1"/>
          </p:cNvPicPr>
          <p:nvPr/>
        </p:nvPicPr>
        <p:blipFill>
          <a:blip r:embed="rId50"/>
          <a:stretch>
            <a:fillRect/>
          </a:stretch>
        </p:blipFill>
        <p:spPr>
          <a:xfrm>
            <a:off x="2628338" y="1740829"/>
            <a:ext cx="990600" cy="863600"/>
          </a:xfrm>
          <a:prstGeom prst="rect">
            <a:avLst/>
          </a:prstGeom>
        </p:spPr>
      </p:pic>
      <p:pic>
        <p:nvPicPr>
          <p:cNvPr id="53" name="Picture 52">
            <a:extLst>
              <a:ext uri="{FF2B5EF4-FFF2-40B4-BE49-F238E27FC236}">
                <a16:creationId xmlns:a16="http://schemas.microsoft.com/office/drawing/2014/main" id="{4A6A85E4-07AB-2441-A494-979BAFA47DBB}"/>
              </a:ext>
            </a:extLst>
          </p:cNvPr>
          <p:cNvPicPr>
            <a:picLocks noChangeAspect="1"/>
          </p:cNvPicPr>
          <p:nvPr/>
        </p:nvPicPr>
        <p:blipFill>
          <a:blip r:embed="rId51"/>
          <a:stretch>
            <a:fillRect/>
          </a:stretch>
        </p:blipFill>
        <p:spPr>
          <a:xfrm>
            <a:off x="1982191" y="4765057"/>
            <a:ext cx="1905000" cy="1270000"/>
          </a:xfrm>
          <a:prstGeom prst="rect">
            <a:avLst/>
          </a:prstGeom>
        </p:spPr>
      </p:pic>
      <p:sp>
        <p:nvSpPr>
          <p:cNvPr id="54" name="Title 1">
            <a:extLst>
              <a:ext uri="{FF2B5EF4-FFF2-40B4-BE49-F238E27FC236}">
                <a16:creationId xmlns:a16="http://schemas.microsoft.com/office/drawing/2014/main" id="{4DF19BC8-585A-1449-B371-24A1A044C512}"/>
              </a:ext>
            </a:extLst>
          </p:cNvPr>
          <p:cNvSpPr txBox="1">
            <a:spLocks/>
          </p:cNvSpPr>
          <p:nvPr/>
        </p:nvSpPr>
        <p:spPr>
          <a:xfrm>
            <a:off x="608738" y="6165833"/>
            <a:ext cx="10515600" cy="6299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i="0" kern="1200">
                <a:solidFill>
                  <a:schemeClr val="tx1"/>
                </a:solidFill>
                <a:latin typeface="Assistant" pitchFamily="2" charset="-79"/>
                <a:ea typeface="+mj-ea"/>
                <a:cs typeface="Assistant"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t>Arrivalist Visit Model. Arrival Zone = Pinellas County. Smartphone Data. No mileage min.</a:t>
            </a:r>
          </a:p>
        </p:txBody>
      </p:sp>
    </p:spTree>
    <p:extLst>
      <p:ext uri="{BB962C8B-B14F-4D97-AF65-F5344CB8AC3E}">
        <p14:creationId xmlns:p14="http://schemas.microsoft.com/office/powerpoint/2010/main" val="848344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1AA2-46D9-864F-9DE7-CE1931D5D537}"/>
              </a:ext>
            </a:extLst>
          </p:cNvPr>
          <p:cNvSpPr>
            <a:spLocks noGrp="1"/>
          </p:cNvSpPr>
          <p:nvPr>
            <p:ph type="title"/>
          </p:nvPr>
        </p:nvSpPr>
        <p:spPr/>
        <p:txBody>
          <a:bodyPr>
            <a:normAutofit fontScale="90000"/>
          </a:bodyPr>
          <a:lstStyle/>
          <a:p>
            <a:r>
              <a:rPr lang="en-US" dirty="0">
                <a:solidFill>
                  <a:schemeClr val="tx1">
                    <a:lumMod val="75000"/>
                  </a:schemeClr>
                </a:solidFill>
              </a:rPr>
              <a:t>Missouri in Top 10</a:t>
            </a:r>
            <a:br>
              <a:rPr lang="en-US" dirty="0">
                <a:solidFill>
                  <a:schemeClr val="tx1">
                    <a:lumMod val="75000"/>
                  </a:schemeClr>
                </a:solidFill>
              </a:rPr>
            </a:br>
            <a:r>
              <a:rPr lang="en-US" dirty="0">
                <a:solidFill>
                  <a:schemeClr val="tx1">
                    <a:lumMod val="75000"/>
                  </a:schemeClr>
                </a:solidFill>
              </a:rPr>
              <a:t>Michigan Shows Up for Tom Brady…Or Do They? </a:t>
            </a:r>
          </a:p>
        </p:txBody>
      </p:sp>
      <p:pic>
        <p:nvPicPr>
          <p:cNvPr id="4" name="Picture 3">
            <a:extLst>
              <a:ext uri="{FF2B5EF4-FFF2-40B4-BE49-F238E27FC236}">
                <a16:creationId xmlns:a16="http://schemas.microsoft.com/office/drawing/2014/main" id="{5057FFCC-A822-8045-9BF4-CEBD6BF32BAF}"/>
              </a:ext>
            </a:extLst>
          </p:cNvPr>
          <p:cNvPicPr>
            <a:picLocks noChangeAspect="1"/>
          </p:cNvPicPr>
          <p:nvPr/>
        </p:nvPicPr>
        <p:blipFill>
          <a:blip r:embed="rId2"/>
          <a:srcRect/>
          <a:stretch/>
        </p:blipFill>
        <p:spPr>
          <a:xfrm>
            <a:off x="4244761" y="5543797"/>
            <a:ext cx="939800" cy="622300"/>
          </a:xfrm>
          <a:prstGeom prst="rect">
            <a:avLst/>
          </a:prstGeom>
        </p:spPr>
      </p:pic>
      <p:pic>
        <p:nvPicPr>
          <p:cNvPr id="5" name="Picture 4">
            <a:extLst>
              <a:ext uri="{FF2B5EF4-FFF2-40B4-BE49-F238E27FC236}">
                <a16:creationId xmlns:a16="http://schemas.microsoft.com/office/drawing/2014/main" id="{7B1CD412-01C3-864D-A409-5872721A55CE}"/>
              </a:ext>
            </a:extLst>
          </p:cNvPr>
          <p:cNvPicPr>
            <a:picLocks noChangeAspect="1"/>
          </p:cNvPicPr>
          <p:nvPr/>
        </p:nvPicPr>
        <p:blipFill>
          <a:blip r:embed="rId3"/>
          <a:stretch>
            <a:fillRect/>
          </a:stretch>
        </p:blipFill>
        <p:spPr>
          <a:xfrm>
            <a:off x="9327499" y="2271481"/>
            <a:ext cx="63500" cy="101600"/>
          </a:xfrm>
          <a:prstGeom prst="rect">
            <a:avLst/>
          </a:prstGeom>
        </p:spPr>
      </p:pic>
      <p:pic>
        <p:nvPicPr>
          <p:cNvPr id="6" name="Picture 5">
            <a:extLst>
              <a:ext uri="{FF2B5EF4-FFF2-40B4-BE49-F238E27FC236}">
                <a16:creationId xmlns:a16="http://schemas.microsoft.com/office/drawing/2014/main" id="{FBAF293E-6277-D44E-90BD-3E8C4F2FEFE8}"/>
              </a:ext>
            </a:extLst>
          </p:cNvPr>
          <p:cNvPicPr>
            <a:picLocks noChangeAspect="1"/>
          </p:cNvPicPr>
          <p:nvPr/>
        </p:nvPicPr>
        <p:blipFill>
          <a:blip r:embed="rId4"/>
          <a:stretch>
            <a:fillRect/>
          </a:stretch>
        </p:blipFill>
        <p:spPr>
          <a:xfrm>
            <a:off x="9128966" y="2284905"/>
            <a:ext cx="203200" cy="203200"/>
          </a:xfrm>
          <a:prstGeom prst="rect">
            <a:avLst/>
          </a:prstGeom>
        </p:spPr>
      </p:pic>
      <p:pic>
        <p:nvPicPr>
          <p:cNvPr id="7" name="Picture 6">
            <a:extLst>
              <a:ext uri="{FF2B5EF4-FFF2-40B4-BE49-F238E27FC236}">
                <a16:creationId xmlns:a16="http://schemas.microsoft.com/office/drawing/2014/main" id="{E20A4B94-85D1-6744-8898-48F76FE4202D}"/>
              </a:ext>
            </a:extLst>
          </p:cNvPr>
          <p:cNvPicPr>
            <a:picLocks noChangeAspect="1"/>
          </p:cNvPicPr>
          <p:nvPr/>
        </p:nvPicPr>
        <p:blipFill>
          <a:blip r:embed="rId5"/>
          <a:stretch>
            <a:fillRect/>
          </a:stretch>
        </p:blipFill>
        <p:spPr>
          <a:xfrm>
            <a:off x="9123708" y="2077186"/>
            <a:ext cx="381000" cy="215900"/>
          </a:xfrm>
          <a:prstGeom prst="rect">
            <a:avLst/>
          </a:prstGeom>
        </p:spPr>
      </p:pic>
      <p:pic>
        <p:nvPicPr>
          <p:cNvPr id="8" name="Picture 7">
            <a:extLst>
              <a:ext uri="{FF2B5EF4-FFF2-40B4-BE49-F238E27FC236}">
                <a16:creationId xmlns:a16="http://schemas.microsoft.com/office/drawing/2014/main" id="{24F3F675-1AF7-3941-9D5F-56D09590329C}"/>
              </a:ext>
            </a:extLst>
          </p:cNvPr>
          <p:cNvPicPr>
            <a:picLocks noChangeAspect="1"/>
          </p:cNvPicPr>
          <p:nvPr/>
        </p:nvPicPr>
        <p:blipFill>
          <a:blip r:embed="rId6">
            <a:duotone>
              <a:schemeClr val="accent1">
                <a:shade val="45000"/>
                <a:satMod val="135000"/>
              </a:schemeClr>
              <a:prstClr val="white"/>
            </a:duotone>
          </a:blip>
          <a:srcRect/>
          <a:stretch/>
        </p:blipFill>
        <p:spPr>
          <a:xfrm>
            <a:off x="6956944" y="1888884"/>
            <a:ext cx="965201" cy="927100"/>
          </a:xfrm>
          <a:prstGeom prst="rect">
            <a:avLst/>
          </a:prstGeom>
        </p:spPr>
      </p:pic>
      <p:pic>
        <p:nvPicPr>
          <p:cNvPr id="9" name="Picture 8">
            <a:extLst>
              <a:ext uri="{FF2B5EF4-FFF2-40B4-BE49-F238E27FC236}">
                <a16:creationId xmlns:a16="http://schemas.microsoft.com/office/drawing/2014/main" id="{D4CD6011-859B-AB40-83AF-9F7525A57A23}"/>
              </a:ext>
            </a:extLst>
          </p:cNvPr>
          <p:cNvPicPr>
            <a:picLocks noChangeAspect="1"/>
          </p:cNvPicPr>
          <p:nvPr/>
        </p:nvPicPr>
        <p:blipFill>
          <a:blip r:embed="rId7">
            <a:duotone>
              <a:schemeClr val="accent1">
                <a:shade val="45000"/>
                <a:satMod val="135000"/>
              </a:schemeClr>
              <a:prstClr val="white"/>
            </a:duotone>
          </a:blip>
          <a:stretch>
            <a:fillRect/>
          </a:stretch>
        </p:blipFill>
        <p:spPr>
          <a:xfrm>
            <a:off x="8340658" y="1886612"/>
            <a:ext cx="939800" cy="723900"/>
          </a:xfrm>
          <a:prstGeom prst="rect">
            <a:avLst/>
          </a:prstGeom>
        </p:spPr>
      </p:pic>
      <p:pic>
        <p:nvPicPr>
          <p:cNvPr id="10" name="Picture 9">
            <a:extLst>
              <a:ext uri="{FF2B5EF4-FFF2-40B4-BE49-F238E27FC236}">
                <a16:creationId xmlns:a16="http://schemas.microsoft.com/office/drawing/2014/main" id="{1BABD8C0-D119-7547-A2B2-46ECB8B6FB6A}"/>
              </a:ext>
            </a:extLst>
          </p:cNvPr>
          <p:cNvPicPr>
            <a:picLocks noChangeAspect="1"/>
          </p:cNvPicPr>
          <p:nvPr/>
        </p:nvPicPr>
        <p:blipFill>
          <a:blip r:embed="rId8">
            <a:duotone>
              <a:schemeClr val="accent1">
                <a:shade val="45000"/>
                <a:satMod val="135000"/>
              </a:schemeClr>
              <a:prstClr val="white"/>
            </a:duotone>
          </a:blip>
          <a:stretch>
            <a:fillRect/>
          </a:stretch>
        </p:blipFill>
        <p:spPr>
          <a:xfrm>
            <a:off x="7677995" y="2746633"/>
            <a:ext cx="520700" cy="622300"/>
          </a:xfrm>
          <a:prstGeom prst="rect">
            <a:avLst/>
          </a:prstGeom>
        </p:spPr>
      </p:pic>
      <p:pic>
        <p:nvPicPr>
          <p:cNvPr id="11" name="Picture 10">
            <a:extLst>
              <a:ext uri="{FF2B5EF4-FFF2-40B4-BE49-F238E27FC236}">
                <a16:creationId xmlns:a16="http://schemas.microsoft.com/office/drawing/2014/main" id="{A89F2DF6-F822-DE49-A8F7-05DB395DBD1B}"/>
              </a:ext>
            </a:extLst>
          </p:cNvPr>
          <p:cNvPicPr>
            <a:picLocks noChangeAspect="1"/>
          </p:cNvPicPr>
          <p:nvPr/>
        </p:nvPicPr>
        <p:blipFill>
          <a:blip r:embed="rId9"/>
          <a:stretch>
            <a:fillRect/>
          </a:stretch>
        </p:blipFill>
        <p:spPr>
          <a:xfrm>
            <a:off x="6883139" y="4256128"/>
            <a:ext cx="431800" cy="812800"/>
          </a:xfrm>
          <a:prstGeom prst="rect">
            <a:avLst/>
          </a:prstGeom>
        </p:spPr>
      </p:pic>
      <p:pic>
        <p:nvPicPr>
          <p:cNvPr id="12" name="Picture 11">
            <a:extLst>
              <a:ext uri="{FF2B5EF4-FFF2-40B4-BE49-F238E27FC236}">
                <a16:creationId xmlns:a16="http://schemas.microsoft.com/office/drawing/2014/main" id="{AEB202DC-0B92-DF44-9F75-AFD0911AE43F}"/>
              </a:ext>
            </a:extLst>
          </p:cNvPr>
          <p:cNvPicPr>
            <a:picLocks noChangeAspect="1"/>
          </p:cNvPicPr>
          <p:nvPr/>
        </p:nvPicPr>
        <p:blipFill>
          <a:blip r:embed="rId10">
            <a:duotone>
              <a:schemeClr val="accent1">
                <a:shade val="45000"/>
                <a:satMod val="135000"/>
              </a:schemeClr>
              <a:prstClr val="white"/>
            </a:duotone>
          </a:blip>
          <a:stretch>
            <a:fillRect/>
          </a:stretch>
        </p:blipFill>
        <p:spPr>
          <a:xfrm>
            <a:off x="7540805" y="4925687"/>
            <a:ext cx="1155700" cy="889000"/>
          </a:xfrm>
          <a:prstGeom prst="rect">
            <a:avLst/>
          </a:prstGeom>
        </p:spPr>
      </p:pic>
      <p:pic>
        <p:nvPicPr>
          <p:cNvPr id="13" name="Picture 12">
            <a:extLst>
              <a:ext uri="{FF2B5EF4-FFF2-40B4-BE49-F238E27FC236}">
                <a16:creationId xmlns:a16="http://schemas.microsoft.com/office/drawing/2014/main" id="{6236B888-D8A6-4A49-84DD-549D2F753B06}"/>
              </a:ext>
            </a:extLst>
          </p:cNvPr>
          <p:cNvPicPr>
            <a:picLocks noChangeAspect="1"/>
          </p:cNvPicPr>
          <p:nvPr/>
        </p:nvPicPr>
        <p:blipFill>
          <a:blip r:embed="rId11"/>
          <a:stretch>
            <a:fillRect/>
          </a:stretch>
        </p:blipFill>
        <p:spPr>
          <a:xfrm>
            <a:off x="9218108" y="1674954"/>
            <a:ext cx="177800" cy="431800"/>
          </a:xfrm>
          <a:prstGeom prst="rect">
            <a:avLst/>
          </a:prstGeom>
        </p:spPr>
      </p:pic>
      <p:pic>
        <p:nvPicPr>
          <p:cNvPr id="14" name="Picture 13">
            <a:extLst>
              <a:ext uri="{FF2B5EF4-FFF2-40B4-BE49-F238E27FC236}">
                <a16:creationId xmlns:a16="http://schemas.microsoft.com/office/drawing/2014/main" id="{AF15985C-099E-5B48-A74C-8A4E7466F652}"/>
              </a:ext>
            </a:extLst>
          </p:cNvPr>
          <p:cNvPicPr>
            <a:picLocks noChangeAspect="1"/>
          </p:cNvPicPr>
          <p:nvPr/>
        </p:nvPicPr>
        <p:blipFill>
          <a:blip r:embed="rId12"/>
          <a:stretch>
            <a:fillRect/>
          </a:stretch>
        </p:blipFill>
        <p:spPr>
          <a:xfrm>
            <a:off x="8870020" y="2875835"/>
            <a:ext cx="114300" cy="215900"/>
          </a:xfrm>
          <a:prstGeom prst="rect">
            <a:avLst/>
          </a:prstGeom>
        </p:spPr>
      </p:pic>
      <p:pic>
        <p:nvPicPr>
          <p:cNvPr id="15" name="Picture 14">
            <a:extLst>
              <a:ext uri="{FF2B5EF4-FFF2-40B4-BE49-F238E27FC236}">
                <a16:creationId xmlns:a16="http://schemas.microsoft.com/office/drawing/2014/main" id="{7F1AFE49-2DD8-4D42-BE1E-85048834C33E}"/>
              </a:ext>
            </a:extLst>
          </p:cNvPr>
          <p:cNvPicPr>
            <a:picLocks noChangeAspect="1"/>
          </p:cNvPicPr>
          <p:nvPr/>
        </p:nvPicPr>
        <p:blipFill>
          <a:blip r:embed="rId13"/>
          <a:stretch>
            <a:fillRect/>
          </a:stretch>
        </p:blipFill>
        <p:spPr>
          <a:xfrm>
            <a:off x="8930198" y="2579081"/>
            <a:ext cx="152400" cy="381000"/>
          </a:xfrm>
          <a:prstGeom prst="rect">
            <a:avLst/>
          </a:prstGeom>
        </p:spPr>
      </p:pic>
      <p:pic>
        <p:nvPicPr>
          <p:cNvPr id="16" name="Picture 15">
            <a:extLst>
              <a:ext uri="{FF2B5EF4-FFF2-40B4-BE49-F238E27FC236}">
                <a16:creationId xmlns:a16="http://schemas.microsoft.com/office/drawing/2014/main" id="{ABD39500-EEB6-9A4A-8A0A-E244A9BEA2E3}"/>
              </a:ext>
            </a:extLst>
          </p:cNvPr>
          <p:cNvPicPr>
            <a:picLocks noChangeAspect="1"/>
          </p:cNvPicPr>
          <p:nvPr/>
        </p:nvPicPr>
        <p:blipFill>
          <a:blip r:embed="rId14"/>
          <a:stretch>
            <a:fillRect/>
          </a:stretch>
        </p:blipFill>
        <p:spPr>
          <a:xfrm>
            <a:off x="8396530" y="2918317"/>
            <a:ext cx="571500" cy="406400"/>
          </a:xfrm>
          <a:prstGeom prst="rect">
            <a:avLst/>
          </a:prstGeom>
        </p:spPr>
      </p:pic>
      <p:pic>
        <p:nvPicPr>
          <p:cNvPr id="17" name="Picture 16">
            <a:extLst>
              <a:ext uri="{FF2B5EF4-FFF2-40B4-BE49-F238E27FC236}">
                <a16:creationId xmlns:a16="http://schemas.microsoft.com/office/drawing/2014/main" id="{2009DBC4-3AC1-D04D-89CE-FC09E93E5AD7}"/>
              </a:ext>
            </a:extLst>
          </p:cNvPr>
          <p:cNvPicPr>
            <a:picLocks noChangeAspect="1"/>
          </p:cNvPicPr>
          <p:nvPr/>
        </p:nvPicPr>
        <p:blipFill>
          <a:blip r:embed="rId15"/>
          <a:stretch>
            <a:fillRect/>
          </a:stretch>
        </p:blipFill>
        <p:spPr>
          <a:xfrm>
            <a:off x="8995358" y="1759865"/>
            <a:ext cx="190500" cy="393700"/>
          </a:xfrm>
          <a:prstGeom prst="rect">
            <a:avLst/>
          </a:prstGeom>
        </p:spPr>
      </p:pic>
      <p:pic>
        <p:nvPicPr>
          <p:cNvPr id="18" name="Picture 17">
            <a:extLst>
              <a:ext uri="{FF2B5EF4-FFF2-40B4-BE49-F238E27FC236}">
                <a16:creationId xmlns:a16="http://schemas.microsoft.com/office/drawing/2014/main" id="{7BB73CEF-5EC8-0345-8986-225CCFD4CB06}"/>
              </a:ext>
            </a:extLst>
          </p:cNvPr>
          <p:cNvPicPr>
            <a:picLocks noChangeAspect="1"/>
          </p:cNvPicPr>
          <p:nvPr/>
        </p:nvPicPr>
        <p:blipFill>
          <a:blip r:embed="rId16"/>
          <a:stretch>
            <a:fillRect/>
          </a:stretch>
        </p:blipFill>
        <p:spPr>
          <a:xfrm>
            <a:off x="9358192" y="1229612"/>
            <a:ext cx="419100" cy="749300"/>
          </a:xfrm>
          <a:prstGeom prst="rect">
            <a:avLst/>
          </a:prstGeom>
        </p:spPr>
      </p:pic>
      <p:pic>
        <p:nvPicPr>
          <p:cNvPr id="19" name="Picture 18">
            <a:extLst>
              <a:ext uri="{FF2B5EF4-FFF2-40B4-BE49-F238E27FC236}">
                <a16:creationId xmlns:a16="http://schemas.microsoft.com/office/drawing/2014/main" id="{B2094E05-C253-5048-81ED-477DEE97893A}"/>
              </a:ext>
            </a:extLst>
          </p:cNvPr>
          <p:cNvPicPr>
            <a:picLocks noChangeAspect="1"/>
          </p:cNvPicPr>
          <p:nvPr/>
        </p:nvPicPr>
        <p:blipFill>
          <a:blip r:embed="rId17">
            <a:duotone>
              <a:schemeClr val="accent1">
                <a:shade val="45000"/>
                <a:satMod val="135000"/>
              </a:schemeClr>
              <a:prstClr val="white"/>
            </a:duotone>
          </a:blip>
          <a:stretch>
            <a:fillRect/>
          </a:stretch>
        </p:blipFill>
        <p:spPr>
          <a:xfrm>
            <a:off x="8226050" y="2476025"/>
            <a:ext cx="711200" cy="469900"/>
          </a:xfrm>
          <a:prstGeom prst="rect">
            <a:avLst/>
          </a:prstGeom>
        </p:spPr>
      </p:pic>
      <p:pic>
        <p:nvPicPr>
          <p:cNvPr id="20" name="Picture 19">
            <a:extLst>
              <a:ext uri="{FF2B5EF4-FFF2-40B4-BE49-F238E27FC236}">
                <a16:creationId xmlns:a16="http://schemas.microsoft.com/office/drawing/2014/main" id="{A503E5FC-0914-2746-BA59-66A04F189BA4}"/>
              </a:ext>
            </a:extLst>
          </p:cNvPr>
          <p:cNvPicPr>
            <a:picLocks noChangeAspect="1"/>
          </p:cNvPicPr>
          <p:nvPr/>
        </p:nvPicPr>
        <p:blipFill>
          <a:blip r:embed="rId18"/>
          <a:stretch>
            <a:fillRect/>
          </a:stretch>
        </p:blipFill>
        <p:spPr>
          <a:xfrm>
            <a:off x="8050789" y="3019427"/>
            <a:ext cx="546100" cy="508000"/>
          </a:xfrm>
          <a:prstGeom prst="rect">
            <a:avLst/>
          </a:prstGeom>
        </p:spPr>
      </p:pic>
      <p:pic>
        <p:nvPicPr>
          <p:cNvPr id="21" name="Picture 20">
            <a:extLst>
              <a:ext uri="{FF2B5EF4-FFF2-40B4-BE49-F238E27FC236}">
                <a16:creationId xmlns:a16="http://schemas.microsoft.com/office/drawing/2014/main" id="{133D847A-ECF7-B245-959F-799138D44CDD}"/>
              </a:ext>
            </a:extLst>
          </p:cNvPr>
          <p:cNvPicPr>
            <a:picLocks noChangeAspect="1"/>
          </p:cNvPicPr>
          <p:nvPr/>
        </p:nvPicPr>
        <p:blipFill>
          <a:blip r:embed="rId19"/>
          <a:stretch>
            <a:fillRect/>
          </a:stretch>
        </p:blipFill>
        <p:spPr>
          <a:xfrm>
            <a:off x="8058496" y="3176984"/>
            <a:ext cx="901700" cy="546100"/>
          </a:xfrm>
          <a:prstGeom prst="rect">
            <a:avLst/>
          </a:prstGeom>
        </p:spPr>
      </p:pic>
      <p:pic>
        <p:nvPicPr>
          <p:cNvPr id="22" name="Picture 21">
            <a:extLst>
              <a:ext uri="{FF2B5EF4-FFF2-40B4-BE49-F238E27FC236}">
                <a16:creationId xmlns:a16="http://schemas.microsoft.com/office/drawing/2014/main" id="{BF49E4F5-D68A-214A-B088-13480954D337}"/>
              </a:ext>
            </a:extLst>
          </p:cNvPr>
          <p:cNvPicPr>
            <a:picLocks noChangeAspect="1"/>
          </p:cNvPicPr>
          <p:nvPr/>
        </p:nvPicPr>
        <p:blipFill>
          <a:blip r:embed="rId20"/>
          <a:stretch>
            <a:fillRect/>
          </a:stretch>
        </p:blipFill>
        <p:spPr>
          <a:xfrm>
            <a:off x="7930429" y="3638161"/>
            <a:ext cx="1079500" cy="495300"/>
          </a:xfrm>
          <a:prstGeom prst="rect">
            <a:avLst/>
          </a:prstGeom>
        </p:spPr>
      </p:pic>
      <p:pic>
        <p:nvPicPr>
          <p:cNvPr id="23" name="Picture 22">
            <a:extLst>
              <a:ext uri="{FF2B5EF4-FFF2-40B4-BE49-F238E27FC236}">
                <a16:creationId xmlns:a16="http://schemas.microsoft.com/office/drawing/2014/main" id="{615D8B55-3BC3-6140-8D35-02F760A6EDAC}"/>
              </a:ext>
            </a:extLst>
          </p:cNvPr>
          <p:cNvPicPr>
            <a:picLocks noChangeAspect="1"/>
          </p:cNvPicPr>
          <p:nvPr/>
        </p:nvPicPr>
        <p:blipFill>
          <a:blip r:embed="rId21"/>
          <a:stretch>
            <a:fillRect/>
          </a:stretch>
        </p:blipFill>
        <p:spPr>
          <a:xfrm>
            <a:off x="8074964" y="4054050"/>
            <a:ext cx="622300" cy="495300"/>
          </a:xfrm>
          <a:prstGeom prst="rect">
            <a:avLst/>
          </a:prstGeom>
        </p:spPr>
      </p:pic>
      <p:pic>
        <p:nvPicPr>
          <p:cNvPr id="24" name="Picture 23">
            <a:extLst>
              <a:ext uri="{FF2B5EF4-FFF2-40B4-BE49-F238E27FC236}">
                <a16:creationId xmlns:a16="http://schemas.microsoft.com/office/drawing/2014/main" id="{2DA1048C-9BD5-574D-9FCD-CA16AF0D5AA5}"/>
              </a:ext>
            </a:extLst>
          </p:cNvPr>
          <p:cNvPicPr>
            <a:picLocks noChangeAspect="1"/>
          </p:cNvPicPr>
          <p:nvPr/>
        </p:nvPicPr>
        <p:blipFill>
          <a:blip r:embed="rId22">
            <a:duotone>
              <a:schemeClr val="accent1">
                <a:shade val="45000"/>
                <a:satMod val="135000"/>
              </a:schemeClr>
              <a:prstClr val="white"/>
            </a:duotone>
          </a:blip>
          <a:stretch>
            <a:fillRect/>
          </a:stretch>
        </p:blipFill>
        <p:spPr>
          <a:xfrm>
            <a:off x="7731214" y="4149153"/>
            <a:ext cx="673100" cy="736600"/>
          </a:xfrm>
          <a:prstGeom prst="rect">
            <a:avLst/>
          </a:prstGeom>
        </p:spPr>
      </p:pic>
      <p:pic>
        <p:nvPicPr>
          <p:cNvPr id="25" name="Picture 24">
            <a:extLst>
              <a:ext uri="{FF2B5EF4-FFF2-40B4-BE49-F238E27FC236}">
                <a16:creationId xmlns:a16="http://schemas.microsoft.com/office/drawing/2014/main" id="{DD0C8E0F-501B-4A4B-974F-9564CFB1DBA4}"/>
              </a:ext>
            </a:extLst>
          </p:cNvPr>
          <p:cNvPicPr>
            <a:picLocks noChangeAspect="1"/>
          </p:cNvPicPr>
          <p:nvPr/>
        </p:nvPicPr>
        <p:blipFill>
          <a:blip r:embed="rId23"/>
          <a:stretch>
            <a:fillRect/>
          </a:stretch>
        </p:blipFill>
        <p:spPr>
          <a:xfrm>
            <a:off x="7358867" y="4227207"/>
            <a:ext cx="457200" cy="812800"/>
          </a:xfrm>
          <a:prstGeom prst="rect">
            <a:avLst/>
          </a:prstGeom>
        </p:spPr>
      </p:pic>
      <p:pic>
        <p:nvPicPr>
          <p:cNvPr id="26" name="Picture 25">
            <a:extLst>
              <a:ext uri="{FF2B5EF4-FFF2-40B4-BE49-F238E27FC236}">
                <a16:creationId xmlns:a16="http://schemas.microsoft.com/office/drawing/2014/main" id="{20830248-DCBA-CA40-9657-53C2B6E723AC}"/>
              </a:ext>
            </a:extLst>
          </p:cNvPr>
          <p:cNvPicPr>
            <a:picLocks noChangeAspect="1"/>
          </p:cNvPicPr>
          <p:nvPr/>
        </p:nvPicPr>
        <p:blipFill>
          <a:blip r:embed="rId24"/>
          <a:stretch>
            <a:fillRect/>
          </a:stretch>
        </p:blipFill>
        <p:spPr>
          <a:xfrm>
            <a:off x="7053351" y="3795261"/>
            <a:ext cx="1041400" cy="368300"/>
          </a:xfrm>
          <a:prstGeom prst="rect">
            <a:avLst/>
          </a:prstGeom>
        </p:spPr>
      </p:pic>
      <p:pic>
        <p:nvPicPr>
          <p:cNvPr id="27" name="Picture 26">
            <a:extLst>
              <a:ext uri="{FF2B5EF4-FFF2-40B4-BE49-F238E27FC236}">
                <a16:creationId xmlns:a16="http://schemas.microsoft.com/office/drawing/2014/main" id="{8DEB1CAB-B185-DB47-ADF6-E83CD1476BF2}"/>
              </a:ext>
            </a:extLst>
          </p:cNvPr>
          <p:cNvPicPr>
            <a:picLocks noChangeAspect="1"/>
          </p:cNvPicPr>
          <p:nvPr/>
        </p:nvPicPr>
        <p:blipFill>
          <a:blip r:embed="rId25"/>
          <a:stretch>
            <a:fillRect/>
          </a:stretch>
        </p:blipFill>
        <p:spPr>
          <a:xfrm>
            <a:off x="7206571" y="3361332"/>
            <a:ext cx="876300" cy="482600"/>
          </a:xfrm>
          <a:prstGeom prst="rect">
            <a:avLst/>
          </a:prstGeom>
        </p:spPr>
      </p:pic>
      <p:pic>
        <p:nvPicPr>
          <p:cNvPr id="28" name="Picture 27">
            <a:extLst>
              <a:ext uri="{FF2B5EF4-FFF2-40B4-BE49-F238E27FC236}">
                <a16:creationId xmlns:a16="http://schemas.microsoft.com/office/drawing/2014/main" id="{78810C6C-3EC9-D94D-9712-FD8244ECE35F}"/>
              </a:ext>
            </a:extLst>
          </p:cNvPr>
          <p:cNvPicPr>
            <a:picLocks noChangeAspect="1"/>
          </p:cNvPicPr>
          <p:nvPr/>
        </p:nvPicPr>
        <p:blipFill>
          <a:blip r:embed="rId26">
            <a:duotone>
              <a:schemeClr val="accent1">
                <a:shade val="45000"/>
                <a:satMod val="135000"/>
              </a:schemeClr>
              <a:prstClr val="white"/>
            </a:duotone>
          </a:blip>
          <a:stretch>
            <a:fillRect/>
          </a:stretch>
        </p:blipFill>
        <p:spPr>
          <a:xfrm>
            <a:off x="7336444" y="2893890"/>
            <a:ext cx="355600" cy="685800"/>
          </a:xfrm>
          <a:prstGeom prst="rect">
            <a:avLst/>
          </a:prstGeom>
        </p:spPr>
      </p:pic>
      <p:pic>
        <p:nvPicPr>
          <p:cNvPr id="29" name="Picture 28">
            <a:extLst>
              <a:ext uri="{FF2B5EF4-FFF2-40B4-BE49-F238E27FC236}">
                <a16:creationId xmlns:a16="http://schemas.microsoft.com/office/drawing/2014/main" id="{CED7C98E-30DF-E342-8AE2-02CA3812F8F2}"/>
              </a:ext>
            </a:extLst>
          </p:cNvPr>
          <p:cNvPicPr>
            <a:picLocks noChangeAspect="1"/>
          </p:cNvPicPr>
          <p:nvPr/>
        </p:nvPicPr>
        <p:blipFill>
          <a:blip r:embed="rId27">
            <a:duotone>
              <a:schemeClr val="accent1">
                <a:shade val="45000"/>
                <a:satMod val="135000"/>
              </a:schemeClr>
              <a:prstClr val="white"/>
            </a:duotone>
          </a:blip>
          <a:stretch>
            <a:fillRect/>
          </a:stretch>
        </p:blipFill>
        <p:spPr>
          <a:xfrm>
            <a:off x="6842270" y="2846210"/>
            <a:ext cx="482600" cy="927100"/>
          </a:xfrm>
          <a:prstGeom prst="rect">
            <a:avLst/>
          </a:prstGeom>
        </p:spPr>
      </p:pic>
      <p:pic>
        <p:nvPicPr>
          <p:cNvPr id="30" name="Picture 29">
            <a:extLst>
              <a:ext uri="{FF2B5EF4-FFF2-40B4-BE49-F238E27FC236}">
                <a16:creationId xmlns:a16="http://schemas.microsoft.com/office/drawing/2014/main" id="{4FDB91A7-0D3F-024D-944C-6DE838895641}"/>
              </a:ext>
            </a:extLst>
          </p:cNvPr>
          <p:cNvPicPr>
            <a:picLocks noChangeAspect="1"/>
          </p:cNvPicPr>
          <p:nvPr/>
        </p:nvPicPr>
        <p:blipFill>
          <a:blip r:embed="rId28">
            <a:duotone>
              <a:schemeClr val="bg2">
                <a:shade val="45000"/>
                <a:satMod val="135000"/>
              </a:schemeClr>
              <a:prstClr val="white"/>
            </a:duotone>
          </a:blip>
          <a:srcRect/>
          <a:stretch/>
        </p:blipFill>
        <p:spPr>
          <a:xfrm>
            <a:off x="6634444" y="2050439"/>
            <a:ext cx="665348" cy="742120"/>
          </a:xfrm>
          <a:prstGeom prst="rect">
            <a:avLst/>
          </a:prstGeom>
        </p:spPr>
      </p:pic>
      <p:pic>
        <p:nvPicPr>
          <p:cNvPr id="31" name="Picture 30">
            <a:extLst>
              <a:ext uri="{FF2B5EF4-FFF2-40B4-BE49-F238E27FC236}">
                <a16:creationId xmlns:a16="http://schemas.microsoft.com/office/drawing/2014/main" id="{F0302DFB-047B-064E-B0DC-2973B03CB33C}"/>
              </a:ext>
            </a:extLst>
          </p:cNvPr>
          <p:cNvPicPr>
            <a:picLocks noChangeAspect="1"/>
          </p:cNvPicPr>
          <p:nvPr/>
        </p:nvPicPr>
        <p:blipFill>
          <a:blip r:embed="rId29"/>
          <a:stretch>
            <a:fillRect/>
          </a:stretch>
        </p:blipFill>
        <p:spPr>
          <a:xfrm>
            <a:off x="6480771" y="4669268"/>
            <a:ext cx="711200" cy="635000"/>
          </a:xfrm>
          <a:prstGeom prst="rect">
            <a:avLst/>
          </a:prstGeom>
        </p:spPr>
      </p:pic>
      <p:pic>
        <p:nvPicPr>
          <p:cNvPr id="32" name="Picture 31">
            <a:extLst>
              <a:ext uri="{FF2B5EF4-FFF2-40B4-BE49-F238E27FC236}">
                <a16:creationId xmlns:a16="http://schemas.microsoft.com/office/drawing/2014/main" id="{2C8BA1EE-3E61-A24C-8407-0CF5726A6F2E}"/>
              </a:ext>
            </a:extLst>
          </p:cNvPr>
          <p:cNvPicPr>
            <a:picLocks noChangeAspect="1"/>
          </p:cNvPicPr>
          <p:nvPr/>
        </p:nvPicPr>
        <p:blipFill>
          <a:blip r:embed="rId30"/>
          <a:stretch>
            <a:fillRect/>
          </a:stretch>
        </p:blipFill>
        <p:spPr>
          <a:xfrm>
            <a:off x="6425273" y="4018623"/>
            <a:ext cx="609600" cy="596900"/>
          </a:xfrm>
          <a:prstGeom prst="rect">
            <a:avLst/>
          </a:prstGeom>
        </p:spPr>
      </p:pic>
      <p:pic>
        <p:nvPicPr>
          <p:cNvPr id="33" name="Picture 32">
            <a:extLst>
              <a:ext uri="{FF2B5EF4-FFF2-40B4-BE49-F238E27FC236}">
                <a16:creationId xmlns:a16="http://schemas.microsoft.com/office/drawing/2014/main" id="{6AC976FE-E905-CC44-8CCF-2E346CA15717}"/>
              </a:ext>
            </a:extLst>
          </p:cNvPr>
          <p:cNvPicPr>
            <a:picLocks noChangeAspect="1"/>
          </p:cNvPicPr>
          <p:nvPr/>
        </p:nvPicPr>
        <p:blipFill>
          <a:blip r:embed="rId31">
            <a:duotone>
              <a:schemeClr val="accent1">
                <a:shade val="45000"/>
                <a:satMod val="135000"/>
              </a:schemeClr>
              <a:prstClr val="white"/>
            </a:duotone>
          </a:blip>
          <a:stretch>
            <a:fillRect/>
          </a:stretch>
        </p:blipFill>
        <p:spPr>
          <a:xfrm>
            <a:off x="6268752" y="3243804"/>
            <a:ext cx="838200" cy="749300"/>
          </a:xfrm>
          <a:prstGeom prst="rect">
            <a:avLst/>
          </a:prstGeom>
        </p:spPr>
      </p:pic>
      <p:pic>
        <p:nvPicPr>
          <p:cNvPr id="34" name="Picture 33">
            <a:extLst>
              <a:ext uri="{FF2B5EF4-FFF2-40B4-BE49-F238E27FC236}">
                <a16:creationId xmlns:a16="http://schemas.microsoft.com/office/drawing/2014/main" id="{9CF41B21-DC1E-DF48-9C0F-5284565042E9}"/>
              </a:ext>
            </a:extLst>
          </p:cNvPr>
          <p:cNvPicPr>
            <a:picLocks noChangeAspect="1"/>
          </p:cNvPicPr>
          <p:nvPr/>
        </p:nvPicPr>
        <p:blipFill>
          <a:blip r:embed="rId32"/>
          <a:stretch>
            <a:fillRect/>
          </a:stretch>
        </p:blipFill>
        <p:spPr>
          <a:xfrm>
            <a:off x="6163672" y="2694899"/>
            <a:ext cx="774700" cy="495300"/>
          </a:xfrm>
          <a:prstGeom prst="rect">
            <a:avLst/>
          </a:prstGeom>
        </p:spPr>
      </p:pic>
      <p:pic>
        <p:nvPicPr>
          <p:cNvPr id="35" name="Picture 34">
            <a:extLst>
              <a:ext uri="{FF2B5EF4-FFF2-40B4-BE49-F238E27FC236}">
                <a16:creationId xmlns:a16="http://schemas.microsoft.com/office/drawing/2014/main" id="{268BABF4-0415-2449-92B6-063F3C848106}"/>
              </a:ext>
            </a:extLst>
          </p:cNvPr>
          <p:cNvPicPr>
            <a:picLocks noChangeAspect="1"/>
          </p:cNvPicPr>
          <p:nvPr/>
        </p:nvPicPr>
        <p:blipFill>
          <a:blip r:embed="rId33"/>
          <a:stretch>
            <a:fillRect/>
          </a:stretch>
        </p:blipFill>
        <p:spPr>
          <a:xfrm>
            <a:off x="6062794" y="1680198"/>
            <a:ext cx="787400" cy="952500"/>
          </a:xfrm>
          <a:prstGeom prst="rect">
            <a:avLst/>
          </a:prstGeom>
        </p:spPr>
      </p:pic>
      <p:pic>
        <p:nvPicPr>
          <p:cNvPr id="36" name="Picture 35">
            <a:extLst>
              <a:ext uri="{FF2B5EF4-FFF2-40B4-BE49-F238E27FC236}">
                <a16:creationId xmlns:a16="http://schemas.microsoft.com/office/drawing/2014/main" id="{6A955542-0D49-E341-954B-C66C5F30E134}"/>
              </a:ext>
            </a:extLst>
          </p:cNvPr>
          <p:cNvPicPr>
            <a:picLocks noChangeAspect="1"/>
          </p:cNvPicPr>
          <p:nvPr/>
        </p:nvPicPr>
        <p:blipFill>
          <a:blip r:embed="rId34"/>
          <a:stretch>
            <a:fillRect/>
          </a:stretch>
        </p:blipFill>
        <p:spPr>
          <a:xfrm>
            <a:off x="5231276" y="1666127"/>
            <a:ext cx="825500" cy="520700"/>
          </a:xfrm>
          <a:prstGeom prst="rect">
            <a:avLst/>
          </a:prstGeom>
        </p:spPr>
      </p:pic>
      <p:pic>
        <p:nvPicPr>
          <p:cNvPr id="37" name="Picture 36">
            <a:extLst>
              <a:ext uri="{FF2B5EF4-FFF2-40B4-BE49-F238E27FC236}">
                <a16:creationId xmlns:a16="http://schemas.microsoft.com/office/drawing/2014/main" id="{D28613A3-F3D9-894F-A614-3CAE5CD9D0FE}"/>
              </a:ext>
            </a:extLst>
          </p:cNvPr>
          <p:cNvPicPr>
            <a:picLocks noChangeAspect="1"/>
          </p:cNvPicPr>
          <p:nvPr/>
        </p:nvPicPr>
        <p:blipFill>
          <a:blip r:embed="rId35"/>
          <a:stretch>
            <a:fillRect/>
          </a:stretch>
        </p:blipFill>
        <p:spPr>
          <a:xfrm>
            <a:off x="5205274" y="2268283"/>
            <a:ext cx="876300" cy="571500"/>
          </a:xfrm>
          <a:prstGeom prst="rect">
            <a:avLst/>
          </a:prstGeom>
        </p:spPr>
      </p:pic>
      <p:pic>
        <p:nvPicPr>
          <p:cNvPr id="38" name="Picture 37">
            <a:extLst>
              <a:ext uri="{FF2B5EF4-FFF2-40B4-BE49-F238E27FC236}">
                <a16:creationId xmlns:a16="http://schemas.microsoft.com/office/drawing/2014/main" id="{2B6FCBC4-9994-F040-88C4-9AF226F33733}"/>
              </a:ext>
            </a:extLst>
          </p:cNvPr>
          <p:cNvPicPr>
            <a:picLocks noChangeAspect="1"/>
          </p:cNvPicPr>
          <p:nvPr/>
        </p:nvPicPr>
        <p:blipFill>
          <a:blip r:embed="rId36"/>
          <a:stretch>
            <a:fillRect/>
          </a:stretch>
        </p:blipFill>
        <p:spPr>
          <a:xfrm>
            <a:off x="5199095" y="2781926"/>
            <a:ext cx="1028700" cy="520700"/>
          </a:xfrm>
          <a:prstGeom prst="rect">
            <a:avLst/>
          </a:prstGeom>
        </p:spPr>
      </p:pic>
      <p:pic>
        <p:nvPicPr>
          <p:cNvPr id="39" name="Picture 38">
            <a:extLst>
              <a:ext uri="{FF2B5EF4-FFF2-40B4-BE49-F238E27FC236}">
                <a16:creationId xmlns:a16="http://schemas.microsoft.com/office/drawing/2014/main" id="{5FE19191-E5D9-0446-B433-A4F770185455}"/>
              </a:ext>
            </a:extLst>
          </p:cNvPr>
          <p:cNvPicPr>
            <a:picLocks noChangeAspect="1"/>
          </p:cNvPicPr>
          <p:nvPr/>
        </p:nvPicPr>
        <p:blipFill>
          <a:blip r:embed="rId37"/>
          <a:stretch>
            <a:fillRect/>
          </a:stretch>
        </p:blipFill>
        <p:spPr>
          <a:xfrm>
            <a:off x="5402988" y="3349532"/>
            <a:ext cx="927100" cy="495300"/>
          </a:xfrm>
          <a:prstGeom prst="rect">
            <a:avLst/>
          </a:prstGeom>
        </p:spPr>
      </p:pic>
      <p:pic>
        <p:nvPicPr>
          <p:cNvPr id="40" name="Picture 39">
            <a:extLst>
              <a:ext uri="{FF2B5EF4-FFF2-40B4-BE49-F238E27FC236}">
                <a16:creationId xmlns:a16="http://schemas.microsoft.com/office/drawing/2014/main" id="{50BAF987-3356-C949-91E8-AC3CAD094B80}"/>
              </a:ext>
            </a:extLst>
          </p:cNvPr>
          <p:cNvPicPr>
            <a:picLocks noChangeAspect="1"/>
          </p:cNvPicPr>
          <p:nvPr/>
        </p:nvPicPr>
        <p:blipFill>
          <a:blip r:embed="rId38"/>
          <a:stretch>
            <a:fillRect/>
          </a:stretch>
        </p:blipFill>
        <p:spPr>
          <a:xfrm>
            <a:off x="5284129" y="3877526"/>
            <a:ext cx="1104900" cy="558800"/>
          </a:xfrm>
          <a:prstGeom prst="rect">
            <a:avLst/>
          </a:prstGeom>
        </p:spPr>
      </p:pic>
      <p:pic>
        <p:nvPicPr>
          <p:cNvPr id="41" name="Picture 40">
            <a:extLst>
              <a:ext uri="{FF2B5EF4-FFF2-40B4-BE49-F238E27FC236}">
                <a16:creationId xmlns:a16="http://schemas.microsoft.com/office/drawing/2014/main" id="{78F2CD7A-A0F4-0F41-9C16-E83DD18ECB27}"/>
              </a:ext>
            </a:extLst>
          </p:cNvPr>
          <p:cNvPicPr>
            <a:picLocks noChangeAspect="1"/>
          </p:cNvPicPr>
          <p:nvPr/>
        </p:nvPicPr>
        <p:blipFill>
          <a:blip r:embed="rId39">
            <a:duotone>
              <a:schemeClr val="accent1">
                <a:shade val="45000"/>
                <a:satMod val="135000"/>
              </a:schemeClr>
              <a:prstClr val="white"/>
            </a:duotone>
          </a:blip>
          <a:stretch>
            <a:fillRect/>
          </a:stretch>
        </p:blipFill>
        <p:spPr>
          <a:xfrm>
            <a:off x="4704598" y="4031886"/>
            <a:ext cx="1790700" cy="1803400"/>
          </a:xfrm>
          <a:prstGeom prst="rect">
            <a:avLst/>
          </a:prstGeom>
        </p:spPr>
      </p:pic>
      <p:pic>
        <p:nvPicPr>
          <p:cNvPr id="42" name="Picture 41">
            <a:extLst>
              <a:ext uri="{FF2B5EF4-FFF2-40B4-BE49-F238E27FC236}">
                <a16:creationId xmlns:a16="http://schemas.microsoft.com/office/drawing/2014/main" id="{0AB1F0E4-E66C-1A45-983B-24B713AA778A}"/>
              </a:ext>
            </a:extLst>
          </p:cNvPr>
          <p:cNvPicPr>
            <a:picLocks noChangeAspect="1"/>
          </p:cNvPicPr>
          <p:nvPr/>
        </p:nvPicPr>
        <p:blipFill>
          <a:blip r:embed="rId40"/>
          <a:stretch>
            <a:fillRect/>
          </a:stretch>
        </p:blipFill>
        <p:spPr>
          <a:xfrm>
            <a:off x="4303795" y="3796820"/>
            <a:ext cx="863600" cy="952500"/>
          </a:xfrm>
          <a:prstGeom prst="rect">
            <a:avLst/>
          </a:prstGeom>
        </p:spPr>
      </p:pic>
      <p:pic>
        <p:nvPicPr>
          <p:cNvPr id="43" name="Picture 42">
            <a:extLst>
              <a:ext uri="{FF2B5EF4-FFF2-40B4-BE49-F238E27FC236}">
                <a16:creationId xmlns:a16="http://schemas.microsoft.com/office/drawing/2014/main" id="{15D384A8-64CD-304A-BFE0-A0719B4DA0AA}"/>
              </a:ext>
            </a:extLst>
          </p:cNvPr>
          <p:cNvPicPr>
            <a:picLocks noChangeAspect="1"/>
          </p:cNvPicPr>
          <p:nvPr/>
        </p:nvPicPr>
        <p:blipFill>
          <a:blip r:embed="rId41"/>
          <a:stretch>
            <a:fillRect/>
          </a:stretch>
        </p:blipFill>
        <p:spPr>
          <a:xfrm>
            <a:off x="4436335" y="3083146"/>
            <a:ext cx="901700" cy="723900"/>
          </a:xfrm>
          <a:prstGeom prst="rect">
            <a:avLst/>
          </a:prstGeom>
        </p:spPr>
      </p:pic>
      <p:pic>
        <p:nvPicPr>
          <p:cNvPr id="44" name="Picture 43">
            <a:extLst>
              <a:ext uri="{FF2B5EF4-FFF2-40B4-BE49-F238E27FC236}">
                <a16:creationId xmlns:a16="http://schemas.microsoft.com/office/drawing/2014/main" id="{694D1CFB-6179-534F-A6E9-65E8BF59D372}"/>
              </a:ext>
            </a:extLst>
          </p:cNvPr>
          <p:cNvPicPr>
            <a:picLocks noChangeAspect="1"/>
          </p:cNvPicPr>
          <p:nvPr/>
        </p:nvPicPr>
        <p:blipFill>
          <a:blip r:embed="rId42"/>
          <a:stretch>
            <a:fillRect/>
          </a:stretch>
        </p:blipFill>
        <p:spPr>
          <a:xfrm>
            <a:off x="3495337" y="3685355"/>
            <a:ext cx="838200" cy="1028700"/>
          </a:xfrm>
          <a:prstGeom prst="rect">
            <a:avLst/>
          </a:prstGeom>
        </p:spPr>
      </p:pic>
      <p:pic>
        <p:nvPicPr>
          <p:cNvPr id="45" name="Picture 44">
            <a:extLst>
              <a:ext uri="{FF2B5EF4-FFF2-40B4-BE49-F238E27FC236}">
                <a16:creationId xmlns:a16="http://schemas.microsoft.com/office/drawing/2014/main" id="{3245F888-E50A-F64B-BE37-C58499807EB0}"/>
              </a:ext>
            </a:extLst>
          </p:cNvPr>
          <p:cNvPicPr>
            <a:picLocks noChangeAspect="1"/>
          </p:cNvPicPr>
          <p:nvPr/>
        </p:nvPicPr>
        <p:blipFill>
          <a:blip r:embed="rId43"/>
          <a:stretch>
            <a:fillRect/>
          </a:stretch>
        </p:blipFill>
        <p:spPr>
          <a:xfrm>
            <a:off x="3801351" y="2785151"/>
            <a:ext cx="673100" cy="889000"/>
          </a:xfrm>
          <a:prstGeom prst="rect">
            <a:avLst/>
          </a:prstGeom>
        </p:spPr>
      </p:pic>
      <p:pic>
        <p:nvPicPr>
          <p:cNvPr id="46" name="Picture 45">
            <a:extLst>
              <a:ext uri="{FF2B5EF4-FFF2-40B4-BE49-F238E27FC236}">
                <a16:creationId xmlns:a16="http://schemas.microsoft.com/office/drawing/2014/main" id="{CF7B754F-FCBD-FF47-8D52-CCF733410FA0}"/>
              </a:ext>
            </a:extLst>
          </p:cNvPr>
          <p:cNvPicPr>
            <a:picLocks noChangeAspect="1"/>
          </p:cNvPicPr>
          <p:nvPr/>
        </p:nvPicPr>
        <p:blipFill>
          <a:blip r:embed="rId44"/>
          <a:stretch>
            <a:fillRect/>
          </a:stretch>
        </p:blipFill>
        <p:spPr>
          <a:xfrm>
            <a:off x="4299729" y="2280935"/>
            <a:ext cx="876300" cy="736600"/>
          </a:xfrm>
          <a:prstGeom prst="rect">
            <a:avLst/>
          </a:prstGeom>
        </p:spPr>
      </p:pic>
      <p:pic>
        <p:nvPicPr>
          <p:cNvPr id="47" name="Picture 46">
            <a:extLst>
              <a:ext uri="{FF2B5EF4-FFF2-40B4-BE49-F238E27FC236}">
                <a16:creationId xmlns:a16="http://schemas.microsoft.com/office/drawing/2014/main" id="{43F1482A-47B1-2241-B42C-166FD5BA6C19}"/>
              </a:ext>
            </a:extLst>
          </p:cNvPr>
          <p:cNvPicPr>
            <a:picLocks noChangeAspect="1"/>
          </p:cNvPicPr>
          <p:nvPr/>
        </p:nvPicPr>
        <p:blipFill>
          <a:blip r:embed="rId45"/>
          <a:stretch>
            <a:fillRect/>
          </a:stretch>
        </p:blipFill>
        <p:spPr>
          <a:xfrm>
            <a:off x="3895337" y="1456567"/>
            <a:ext cx="1308100" cy="812800"/>
          </a:xfrm>
          <a:prstGeom prst="rect">
            <a:avLst/>
          </a:prstGeom>
        </p:spPr>
      </p:pic>
      <p:pic>
        <p:nvPicPr>
          <p:cNvPr id="48" name="Picture 47">
            <a:extLst>
              <a:ext uri="{FF2B5EF4-FFF2-40B4-BE49-F238E27FC236}">
                <a16:creationId xmlns:a16="http://schemas.microsoft.com/office/drawing/2014/main" id="{C6BA483D-CE86-434E-A229-BD9AEAF0478B}"/>
              </a:ext>
            </a:extLst>
          </p:cNvPr>
          <p:cNvPicPr>
            <a:picLocks noChangeAspect="1"/>
          </p:cNvPicPr>
          <p:nvPr/>
        </p:nvPicPr>
        <p:blipFill>
          <a:blip r:embed="rId46"/>
          <a:stretch>
            <a:fillRect/>
          </a:stretch>
        </p:blipFill>
        <p:spPr>
          <a:xfrm>
            <a:off x="3540979" y="1484650"/>
            <a:ext cx="749300" cy="1257300"/>
          </a:xfrm>
          <a:prstGeom prst="rect">
            <a:avLst/>
          </a:prstGeom>
        </p:spPr>
      </p:pic>
      <p:pic>
        <p:nvPicPr>
          <p:cNvPr id="49" name="Picture 48">
            <a:extLst>
              <a:ext uri="{FF2B5EF4-FFF2-40B4-BE49-F238E27FC236}">
                <a16:creationId xmlns:a16="http://schemas.microsoft.com/office/drawing/2014/main" id="{54F54500-760E-0647-AD19-93E6ABF7C38B}"/>
              </a:ext>
            </a:extLst>
          </p:cNvPr>
          <p:cNvPicPr>
            <a:picLocks noChangeAspect="1"/>
          </p:cNvPicPr>
          <p:nvPr/>
        </p:nvPicPr>
        <p:blipFill>
          <a:blip r:embed="rId47"/>
          <a:stretch>
            <a:fillRect/>
          </a:stretch>
        </p:blipFill>
        <p:spPr>
          <a:xfrm>
            <a:off x="3018315" y="2620840"/>
            <a:ext cx="800100" cy="1231900"/>
          </a:xfrm>
          <a:prstGeom prst="rect">
            <a:avLst/>
          </a:prstGeom>
        </p:spPr>
      </p:pic>
      <p:pic>
        <p:nvPicPr>
          <p:cNvPr id="50" name="Picture 49">
            <a:extLst>
              <a:ext uri="{FF2B5EF4-FFF2-40B4-BE49-F238E27FC236}">
                <a16:creationId xmlns:a16="http://schemas.microsoft.com/office/drawing/2014/main" id="{BB5A789A-15C5-C743-AF76-66749160B569}"/>
              </a:ext>
            </a:extLst>
          </p:cNvPr>
          <p:cNvPicPr>
            <a:picLocks noChangeAspect="1"/>
          </p:cNvPicPr>
          <p:nvPr/>
        </p:nvPicPr>
        <p:blipFill>
          <a:blip r:embed="rId48"/>
          <a:stretch>
            <a:fillRect/>
          </a:stretch>
        </p:blipFill>
        <p:spPr>
          <a:xfrm>
            <a:off x="2493424" y="2494822"/>
            <a:ext cx="1016000" cy="1790700"/>
          </a:xfrm>
          <a:prstGeom prst="rect">
            <a:avLst/>
          </a:prstGeom>
        </p:spPr>
      </p:pic>
      <p:pic>
        <p:nvPicPr>
          <p:cNvPr id="51" name="Picture 50">
            <a:extLst>
              <a:ext uri="{FF2B5EF4-FFF2-40B4-BE49-F238E27FC236}">
                <a16:creationId xmlns:a16="http://schemas.microsoft.com/office/drawing/2014/main" id="{CAA307F9-3A03-B84A-AD34-3B2B3D374BF0}"/>
              </a:ext>
            </a:extLst>
          </p:cNvPr>
          <p:cNvPicPr>
            <a:picLocks noChangeAspect="1"/>
          </p:cNvPicPr>
          <p:nvPr/>
        </p:nvPicPr>
        <p:blipFill>
          <a:blip r:embed="rId49"/>
          <a:stretch>
            <a:fillRect/>
          </a:stretch>
        </p:blipFill>
        <p:spPr>
          <a:xfrm>
            <a:off x="2912891" y="1264422"/>
            <a:ext cx="800100" cy="622300"/>
          </a:xfrm>
          <a:prstGeom prst="rect">
            <a:avLst/>
          </a:prstGeom>
        </p:spPr>
      </p:pic>
      <p:pic>
        <p:nvPicPr>
          <p:cNvPr id="52" name="Picture 51">
            <a:extLst>
              <a:ext uri="{FF2B5EF4-FFF2-40B4-BE49-F238E27FC236}">
                <a16:creationId xmlns:a16="http://schemas.microsoft.com/office/drawing/2014/main" id="{84D22332-242C-E44E-A137-8DECF61D61F4}"/>
              </a:ext>
            </a:extLst>
          </p:cNvPr>
          <p:cNvPicPr>
            <a:picLocks noChangeAspect="1"/>
          </p:cNvPicPr>
          <p:nvPr/>
        </p:nvPicPr>
        <p:blipFill>
          <a:blip r:embed="rId50"/>
          <a:stretch>
            <a:fillRect/>
          </a:stretch>
        </p:blipFill>
        <p:spPr>
          <a:xfrm>
            <a:off x="2628338" y="1740829"/>
            <a:ext cx="990600" cy="863600"/>
          </a:xfrm>
          <a:prstGeom prst="rect">
            <a:avLst/>
          </a:prstGeom>
        </p:spPr>
      </p:pic>
      <p:pic>
        <p:nvPicPr>
          <p:cNvPr id="53" name="Picture 52">
            <a:extLst>
              <a:ext uri="{FF2B5EF4-FFF2-40B4-BE49-F238E27FC236}">
                <a16:creationId xmlns:a16="http://schemas.microsoft.com/office/drawing/2014/main" id="{4A6A85E4-07AB-2441-A494-979BAFA47DBB}"/>
              </a:ext>
            </a:extLst>
          </p:cNvPr>
          <p:cNvPicPr>
            <a:picLocks noChangeAspect="1"/>
          </p:cNvPicPr>
          <p:nvPr/>
        </p:nvPicPr>
        <p:blipFill>
          <a:blip r:embed="rId51"/>
          <a:stretch>
            <a:fillRect/>
          </a:stretch>
        </p:blipFill>
        <p:spPr>
          <a:xfrm>
            <a:off x="1982191" y="4765057"/>
            <a:ext cx="1905000" cy="1270000"/>
          </a:xfrm>
          <a:prstGeom prst="rect">
            <a:avLst/>
          </a:prstGeom>
        </p:spPr>
      </p:pic>
      <p:sp>
        <p:nvSpPr>
          <p:cNvPr id="54" name="Title 1">
            <a:extLst>
              <a:ext uri="{FF2B5EF4-FFF2-40B4-BE49-F238E27FC236}">
                <a16:creationId xmlns:a16="http://schemas.microsoft.com/office/drawing/2014/main" id="{4DF19BC8-585A-1449-B371-24A1A044C512}"/>
              </a:ext>
            </a:extLst>
          </p:cNvPr>
          <p:cNvSpPr txBox="1">
            <a:spLocks/>
          </p:cNvSpPr>
          <p:nvPr/>
        </p:nvSpPr>
        <p:spPr>
          <a:xfrm>
            <a:off x="608738" y="6165833"/>
            <a:ext cx="10515600" cy="6299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Assistant" pitchFamily="2" charset="-79"/>
                <a:ea typeface="+mj-ea"/>
                <a:cs typeface="Assistant"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t>Arrivalist Visit Model. Arrival Zone = Pinellas County. Smartphone Data. No mileage min. </a:t>
            </a:r>
            <a:b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br>
            <a: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t>Sample 29,355 Universe trips to MAZ.</a:t>
            </a:r>
          </a:p>
        </p:txBody>
      </p:sp>
      <p:graphicFrame>
        <p:nvGraphicFramePr>
          <p:cNvPr id="3" name="Table 2">
            <a:extLst>
              <a:ext uri="{FF2B5EF4-FFF2-40B4-BE49-F238E27FC236}">
                <a16:creationId xmlns:a16="http://schemas.microsoft.com/office/drawing/2014/main" id="{929A0FBF-9096-AA46-ADE6-61C43C170914}"/>
              </a:ext>
            </a:extLst>
          </p:cNvPr>
          <p:cNvGraphicFramePr>
            <a:graphicFrameLocks noGrp="1"/>
          </p:cNvGraphicFramePr>
          <p:nvPr/>
        </p:nvGraphicFramePr>
        <p:xfrm>
          <a:off x="9218108" y="3445096"/>
          <a:ext cx="2791632" cy="2407285"/>
        </p:xfrm>
        <a:graphic>
          <a:graphicData uri="http://schemas.openxmlformats.org/drawingml/2006/table">
            <a:tbl>
              <a:tblPr>
                <a:tableStyleId>{5C22544A-7EE6-4342-B048-85BDC9FD1C3A}</a:tableStyleId>
              </a:tblPr>
              <a:tblGrid>
                <a:gridCol w="1270598">
                  <a:extLst>
                    <a:ext uri="{9D8B030D-6E8A-4147-A177-3AD203B41FA5}">
                      <a16:colId xmlns:a16="http://schemas.microsoft.com/office/drawing/2014/main" val="2159393658"/>
                    </a:ext>
                  </a:extLst>
                </a:gridCol>
                <a:gridCol w="1521034">
                  <a:extLst>
                    <a:ext uri="{9D8B030D-6E8A-4147-A177-3AD203B41FA5}">
                      <a16:colId xmlns:a16="http://schemas.microsoft.com/office/drawing/2014/main" val="3695513985"/>
                    </a:ext>
                  </a:extLst>
                </a:gridCol>
              </a:tblGrid>
              <a:tr h="203200">
                <a:tc>
                  <a:txBody>
                    <a:bodyPr/>
                    <a:lstStyle/>
                    <a:p>
                      <a:pPr algn="l" fontAlgn="b"/>
                      <a:r>
                        <a:rPr lang="en-US" sz="1200" b="1" u="none" strike="noStrike" dirty="0">
                          <a:solidFill>
                            <a:schemeClr val="tx1">
                              <a:lumMod val="75000"/>
                            </a:schemeClr>
                          </a:solidFill>
                          <a:effectLst/>
                        </a:rPr>
                        <a:t>Home State</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l" fontAlgn="b"/>
                      <a:r>
                        <a:rPr lang="en-US" sz="1200" b="1" u="none" strike="noStrike" dirty="0">
                          <a:solidFill>
                            <a:schemeClr val="tx1">
                              <a:lumMod val="75000"/>
                            </a:schemeClr>
                          </a:solidFill>
                          <a:effectLst/>
                        </a:rPr>
                        <a:t>% of Total Arrivals Feb 4-8 21</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7668227"/>
                  </a:ext>
                </a:extLst>
              </a:tr>
              <a:tr h="203200">
                <a:tc>
                  <a:txBody>
                    <a:bodyPr/>
                    <a:lstStyle/>
                    <a:p>
                      <a:pPr algn="l" fontAlgn="b"/>
                      <a:r>
                        <a:rPr lang="en-US" sz="1200" u="none" strike="noStrike" dirty="0">
                          <a:solidFill>
                            <a:schemeClr val="tx1">
                              <a:lumMod val="75000"/>
                            </a:schemeClr>
                          </a:solidFill>
                          <a:effectLst/>
                        </a:rPr>
                        <a:t>Florida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76.1%</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4548083"/>
                  </a:ext>
                </a:extLst>
              </a:tr>
              <a:tr h="203200">
                <a:tc>
                  <a:txBody>
                    <a:bodyPr/>
                    <a:lstStyle/>
                    <a:p>
                      <a:pPr algn="l" fontAlgn="b"/>
                      <a:r>
                        <a:rPr lang="en-US" sz="1200" u="none" strike="noStrike" dirty="0">
                          <a:solidFill>
                            <a:schemeClr val="tx1">
                              <a:lumMod val="75000"/>
                            </a:schemeClr>
                          </a:solidFill>
                          <a:effectLst/>
                        </a:rPr>
                        <a:t>Michigan</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1">
                              <a:lumMod val="75000"/>
                            </a:schemeClr>
                          </a:solidFill>
                          <a:effectLst/>
                        </a:rPr>
                        <a:t>2.1%</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3318358"/>
                  </a:ext>
                </a:extLst>
              </a:tr>
              <a:tr h="203200">
                <a:tc>
                  <a:txBody>
                    <a:bodyPr/>
                    <a:lstStyle/>
                    <a:p>
                      <a:pPr algn="l" fontAlgn="b"/>
                      <a:r>
                        <a:rPr lang="en-US" sz="1200" u="none" strike="noStrike" dirty="0">
                          <a:solidFill>
                            <a:schemeClr val="tx1">
                              <a:lumMod val="75000"/>
                            </a:schemeClr>
                          </a:solidFill>
                          <a:effectLst/>
                        </a:rPr>
                        <a:t>Ohio</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1.9%</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6511716"/>
                  </a:ext>
                </a:extLst>
              </a:tr>
              <a:tr h="203200">
                <a:tc>
                  <a:txBody>
                    <a:bodyPr/>
                    <a:lstStyle/>
                    <a:p>
                      <a:pPr algn="l" fontAlgn="b"/>
                      <a:r>
                        <a:rPr lang="en-US" sz="1200" u="none" strike="noStrike" dirty="0">
                          <a:solidFill>
                            <a:schemeClr val="tx1">
                              <a:lumMod val="75000"/>
                            </a:schemeClr>
                          </a:solidFill>
                          <a:effectLst/>
                        </a:rPr>
                        <a:t>Illinois</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1.7%</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0044852"/>
                  </a:ext>
                </a:extLst>
              </a:tr>
              <a:tr h="203200">
                <a:tc>
                  <a:txBody>
                    <a:bodyPr/>
                    <a:lstStyle/>
                    <a:p>
                      <a:pPr algn="l" fontAlgn="b"/>
                      <a:r>
                        <a:rPr lang="en-US" sz="1200" u="none" strike="noStrike" dirty="0">
                          <a:solidFill>
                            <a:schemeClr val="tx1">
                              <a:lumMod val="75000"/>
                            </a:schemeClr>
                          </a:solidFill>
                          <a:effectLst/>
                        </a:rPr>
                        <a:t>New York</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1.5%</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2781701"/>
                  </a:ext>
                </a:extLst>
              </a:tr>
              <a:tr h="203200">
                <a:tc>
                  <a:txBody>
                    <a:bodyPr/>
                    <a:lstStyle/>
                    <a:p>
                      <a:pPr algn="l" fontAlgn="b"/>
                      <a:r>
                        <a:rPr lang="en-US" sz="1200" u="none" strike="noStrike" dirty="0">
                          <a:solidFill>
                            <a:schemeClr val="tx1">
                              <a:lumMod val="75000"/>
                            </a:schemeClr>
                          </a:solidFill>
                          <a:effectLst/>
                        </a:rPr>
                        <a:t>Georgia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1.4%</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6861503"/>
                  </a:ext>
                </a:extLst>
              </a:tr>
              <a:tr h="203200">
                <a:tc>
                  <a:txBody>
                    <a:bodyPr/>
                    <a:lstStyle/>
                    <a:p>
                      <a:pPr algn="l" fontAlgn="b"/>
                      <a:r>
                        <a:rPr lang="en-US" sz="1200" u="none" strike="noStrike" dirty="0">
                          <a:solidFill>
                            <a:schemeClr val="tx1">
                              <a:lumMod val="75000"/>
                            </a:schemeClr>
                          </a:solidFill>
                          <a:effectLst/>
                        </a:rPr>
                        <a:t>Indiana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1.3%</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4387080"/>
                  </a:ext>
                </a:extLst>
              </a:tr>
              <a:tr h="203200">
                <a:tc>
                  <a:txBody>
                    <a:bodyPr/>
                    <a:lstStyle/>
                    <a:p>
                      <a:pPr algn="l" fontAlgn="b"/>
                      <a:r>
                        <a:rPr lang="en-US" sz="1200" u="none" strike="noStrike" dirty="0">
                          <a:solidFill>
                            <a:schemeClr val="tx1">
                              <a:lumMod val="75000"/>
                            </a:schemeClr>
                          </a:solidFill>
                          <a:effectLst/>
                        </a:rPr>
                        <a:t>Pennsylvania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1.1%</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7727680"/>
                  </a:ext>
                </a:extLst>
              </a:tr>
              <a:tr h="203200">
                <a:tc>
                  <a:txBody>
                    <a:bodyPr/>
                    <a:lstStyle/>
                    <a:p>
                      <a:pPr algn="l" fontAlgn="b"/>
                      <a:r>
                        <a:rPr lang="en-US" sz="1200" b="1" u="none" strike="noStrike" dirty="0">
                          <a:solidFill>
                            <a:schemeClr val="tx1">
                              <a:lumMod val="75000"/>
                            </a:schemeClr>
                          </a:solidFill>
                          <a:effectLst/>
                        </a:rPr>
                        <a:t>Missouri</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a:solidFill>
                            <a:schemeClr val="tx1">
                              <a:lumMod val="75000"/>
                            </a:schemeClr>
                          </a:solidFill>
                          <a:effectLst/>
                        </a:rPr>
                        <a:t>1.3%</a:t>
                      </a:r>
                      <a:endParaRPr lang="en-US" sz="1200" b="1"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822164"/>
                  </a:ext>
                </a:extLst>
              </a:tr>
              <a:tr h="203200">
                <a:tc>
                  <a:txBody>
                    <a:bodyPr/>
                    <a:lstStyle/>
                    <a:p>
                      <a:pPr algn="l" fontAlgn="b"/>
                      <a:r>
                        <a:rPr lang="en-US" sz="1200" b="1" u="none" strike="noStrike" dirty="0">
                          <a:solidFill>
                            <a:schemeClr val="tx1">
                              <a:lumMod val="75000"/>
                            </a:schemeClr>
                          </a:solidFill>
                          <a:effectLst/>
                        </a:rPr>
                        <a:t>Texas</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solidFill>
                            <a:schemeClr val="tx1">
                              <a:lumMod val="75000"/>
                            </a:schemeClr>
                          </a:solidFill>
                          <a:effectLst/>
                        </a:rPr>
                        <a:t>1.0%</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409658"/>
                  </a:ext>
                </a:extLst>
              </a:tr>
            </a:tbl>
          </a:graphicData>
        </a:graphic>
      </p:graphicFrame>
    </p:spTree>
    <p:extLst>
      <p:ext uri="{BB962C8B-B14F-4D97-AF65-F5344CB8AC3E}">
        <p14:creationId xmlns:p14="http://schemas.microsoft.com/office/powerpoint/2010/main" val="3751800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1AA2-46D9-864F-9DE7-CE1931D5D537}"/>
              </a:ext>
            </a:extLst>
          </p:cNvPr>
          <p:cNvSpPr>
            <a:spLocks noGrp="1"/>
          </p:cNvSpPr>
          <p:nvPr>
            <p:ph type="title"/>
          </p:nvPr>
        </p:nvSpPr>
        <p:spPr/>
        <p:txBody>
          <a:bodyPr>
            <a:normAutofit fontScale="90000"/>
          </a:bodyPr>
          <a:lstStyle/>
          <a:p>
            <a:r>
              <a:rPr lang="en-US" dirty="0">
                <a:solidFill>
                  <a:schemeClr val="tx1">
                    <a:lumMod val="75000"/>
                  </a:schemeClr>
                </a:solidFill>
              </a:rPr>
              <a:t>Missouri in Top 10</a:t>
            </a:r>
            <a:br>
              <a:rPr lang="en-US" dirty="0">
                <a:solidFill>
                  <a:schemeClr val="tx1">
                    <a:lumMod val="75000"/>
                  </a:schemeClr>
                </a:solidFill>
              </a:rPr>
            </a:br>
            <a:r>
              <a:rPr lang="en-US" dirty="0">
                <a:solidFill>
                  <a:schemeClr val="tx1">
                    <a:lumMod val="75000"/>
                  </a:schemeClr>
                </a:solidFill>
              </a:rPr>
              <a:t>Michigan Shows Up for Tom Brady…Or Do They? </a:t>
            </a:r>
          </a:p>
        </p:txBody>
      </p:sp>
      <p:sp>
        <p:nvSpPr>
          <p:cNvPr id="54" name="Title 1">
            <a:extLst>
              <a:ext uri="{FF2B5EF4-FFF2-40B4-BE49-F238E27FC236}">
                <a16:creationId xmlns:a16="http://schemas.microsoft.com/office/drawing/2014/main" id="{4DF19BC8-585A-1449-B371-24A1A044C512}"/>
              </a:ext>
            </a:extLst>
          </p:cNvPr>
          <p:cNvSpPr txBox="1">
            <a:spLocks/>
          </p:cNvSpPr>
          <p:nvPr/>
        </p:nvSpPr>
        <p:spPr>
          <a:xfrm>
            <a:off x="608738" y="6165833"/>
            <a:ext cx="10515600" cy="6299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Assistant" pitchFamily="2" charset="-79"/>
                <a:ea typeface="+mj-ea"/>
                <a:cs typeface="Assistant"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t>Arrivalist Visit Model. Arrival Zone = Pinellas County. Smartphone Data. No mileage min.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D6568"/>
                </a:solidFill>
                <a:effectLst/>
                <a:uLnTx/>
                <a:uFillTx/>
                <a:latin typeface="Assistant" pitchFamily="2" charset="-79"/>
                <a:ea typeface="+mj-ea"/>
                <a:cs typeface="Assistant" pitchFamily="2" charset="-79"/>
              </a:rPr>
              <a:t>Left, Universe Trips. Right, Calibrated Panel Trips. </a:t>
            </a:r>
          </a:p>
        </p:txBody>
      </p:sp>
      <p:graphicFrame>
        <p:nvGraphicFramePr>
          <p:cNvPr id="3" name="Table 2">
            <a:extLst>
              <a:ext uri="{FF2B5EF4-FFF2-40B4-BE49-F238E27FC236}">
                <a16:creationId xmlns:a16="http://schemas.microsoft.com/office/drawing/2014/main" id="{929A0FBF-9096-AA46-ADE6-61C43C170914}"/>
              </a:ext>
            </a:extLst>
          </p:cNvPr>
          <p:cNvGraphicFramePr>
            <a:graphicFrameLocks noGrp="1"/>
          </p:cNvGraphicFramePr>
          <p:nvPr/>
        </p:nvGraphicFramePr>
        <p:xfrm>
          <a:off x="838200" y="3622288"/>
          <a:ext cx="4087906" cy="2389284"/>
        </p:xfrm>
        <a:graphic>
          <a:graphicData uri="http://schemas.openxmlformats.org/drawingml/2006/table">
            <a:tbl>
              <a:tblPr>
                <a:tableStyleId>{5C22544A-7EE6-4342-B048-85BDC9FD1C3A}</a:tableStyleId>
              </a:tblPr>
              <a:tblGrid>
                <a:gridCol w="1860591">
                  <a:extLst>
                    <a:ext uri="{9D8B030D-6E8A-4147-A177-3AD203B41FA5}">
                      <a16:colId xmlns:a16="http://schemas.microsoft.com/office/drawing/2014/main" val="2159393658"/>
                    </a:ext>
                  </a:extLst>
                </a:gridCol>
                <a:gridCol w="2227315">
                  <a:extLst>
                    <a:ext uri="{9D8B030D-6E8A-4147-A177-3AD203B41FA5}">
                      <a16:colId xmlns:a16="http://schemas.microsoft.com/office/drawing/2014/main" val="3695513985"/>
                    </a:ext>
                  </a:extLst>
                </a:gridCol>
              </a:tblGrid>
              <a:tr h="357284">
                <a:tc>
                  <a:txBody>
                    <a:bodyPr/>
                    <a:lstStyle/>
                    <a:p>
                      <a:pPr algn="l" fontAlgn="b"/>
                      <a:r>
                        <a:rPr lang="en-US" sz="1200" b="1" u="none" strike="noStrike" dirty="0">
                          <a:solidFill>
                            <a:schemeClr val="tx1">
                              <a:lumMod val="75000"/>
                            </a:schemeClr>
                          </a:solidFill>
                          <a:effectLst/>
                        </a:rPr>
                        <a:t>Home State</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l" fontAlgn="b"/>
                      <a:r>
                        <a:rPr lang="en-US" sz="1200" b="1" u="none" strike="noStrike" dirty="0">
                          <a:solidFill>
                            <a:schemeClr val="tx1">
                              <a:lumMod val="75000"/>
                            </a:schemeClr>
                          </a:solidFill>
                          <a:effectLst/>
                        </a:rPr>
                        <a:t>% of Total Arrivals Feb 4-8 21</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7668227"/>
                  </a:ext>
                </a:extLst>
              </a:tr>
              <a:tr h="203200">
                <a:tc>
                  <a:txBody>
                    <a:bodyPr/>
                    <a:lstStyle/>
                    <a:p>
                      <a:pPr algn="l" fontAlgn="b"/>
                      <a:r>
                        <a:rPr lang="en-US" sz="1200" u="none" strike="noStrike" dirty="0">
                          <a:solidFill>
                            <a:schemeClr val="tx1">
                              <a:lumMod val="75000"/>
                            </a:schemeClr>
                          </a:solidFill>
                          <a:effectLst/>
                        </a:rPr>
                        <a:t>Florida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76.1%</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4548083"/>
                  </a:ext>
                </a:extLst>
              </a:tr>
              <a:tr h="203200">
                <a:tc>
                  <a:txBody>
                    <a:bodyPr/>
                    <a:lstStyle/>
                    <a:p>
                      <a:pPr algn="l" fontAlgn="b"/>
                      <a:r>
                        <a:rPr lang="en-US" sz="1200" u="none" strike="noStrike" dirty="0">
                          <a:solidFill>
                            <a:schemeClr val="tx1">
                              <a:lumMod val="75000"/>
                            </a:schemeClr>
                          </a:solidFill>
                          <a:effectLst/>
                        </a:rPr>
                        <a:t>Michigan</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1">
                              <a:lumMod val="75000"/>
                            </a:schemeClr>
                          </a:solidFill>
                          <a:effectLst/>
                        </a:rPr>
                        <a:t>2.1%</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3318358"/>
                  </a:ext>
                </a:extLst>
              </a:tr>
              <a:tr h="203200">
                <a:tc>
                  <a:txBody>
                    <a:bodyPr/>
                    <a:lstStyle/>
                    <a:p>
                      <a:pPr algn="l" fontAlgn="b"/>
                      <a:r>
                        <a:rPr lang="en-US" sz="1200" u="none" strike="noStrike" dirty="0">
                          <a:solidFill>
                            <a:schemeClr val="tx1">
                              <a:lumMod val="75000"/>
                            </a:schemeClr>
                          </a:solidFill>
                          <a:effectLst/>
                        </a:rPr>
                        <a:t>Ohio</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1.9%</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6511716"/>
                  </a:ext>
                </a:extLst>
              </a:tr>
              <a:tr h="203200">
                <a:tc>
                  <a:txBody>
                    <a:bodyPr/>
                    <a:lstStyle/>
                    <a:p>
                      <a:pPr algn="l" fontAlgn="b"/>
                      <a:r>
                        <a:rPr lang="en-US" sz="1200" u="none" strike="noStrike" dirty="0">
                          <a:solidFill>
                            <a:schemeClr val="tx1">
                              <a:lumMod val="75000"/>
                            </a:schemeClr>
                          </a:solidFill>
                          <a:effectLst/>
                        </a:rPr>
                        <a:t>Illinois</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1.7%</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0044852"/>
                  </a:ext>
                </a:extLst>
              </a:tr>
              <a:tr h="203200">
                <a:tc>
                  <a:txBody>
                    <a:bodyPr/>
                    <a:lstStyle/>
                    <a:p>
                      <a:pPr algn="l" fontAlgn="b"/>
                      <a:r>
                        <a:rPr lang="en-US" sz="1200" u="none" strike="noStrike" dirty="0">
                          <a:solidFill>
                            <a:schemeClr val="tx1">
                              <a:lumMod val="75000"/>
                            </a:schemeClr>
                          </a:solidFill>
                          <a:effectLst/>
                        </a:rPr>
                        <a:t>New York</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1.5%</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2781701"/>
                  </a:ext>
                </a:extLst>
              </a:tr>
              <a:tr h="203200">
                <a:tc>
                  <a:txBody>
                    <a:bodyPr/>
                    <a:lstStyle/>
                    <a:p>
                      <a:pPr algn="l" fontAlgn="b"/>
                      <a:r>
                        <a:rPr lang="en-US" sz="1200" u="none" strike="noStrike" dirty="0">
                          <a:solidFill>
                            <a:schemeClr val="tx1">
                              <a:lumMod val="75000"/>
                            </a:schemeClr>
                          </a:solidFill>
                          <a:effectLst/>
                        </a:rPr>
                        <a:t>Georgia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1.4%</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6861503"/>
                  </a:ext>
                </a:extLst>
              </a:tr>
              <a:tr h="203200">
                <a:tc>
                  <a:txBody>
                    <a:bodyPr/>
                    <a:lstStyle/>
                    <a:p>
                      <a:pPr algn="l" fontAlgn="b"/>
                      <a:r>
                        <a:rPr lang="en-US" sz="1200" u="none" strike="noStrike" dirty="0">
                          <a:solidFill>
                            <a:schemeClr val="tx1">
                              <a:lumMod val="75000"/>
                            </a:schemeClr>
                          </a:solidFill>
                          <a:effectLst/>
                        </a:rPr>
                        <a:t>Indiana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1.3%</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4387080"/>
                  </a:ext>
                </a:extLst>
              </a:tr>
              <a:tr h="203200">
                <a:tc>
                  <a:txBody>
                    <a:bodyPr/>
                    <a:lstStyle/>
                    <a:p>
                      <a:pPr algn="l" fontAlgn="b"/>
                      <a:r>
                        <a:rPr lang="en-US" sz="1200" u="none" strike="noStrike" dirty="0">
                          <a:solidFill>
                            <a:schemeClr val="tx1">
                              <a:lumMod val="75000"/>
                            </a:schemeClr>
                          </a:solidFill>
                          <a:effectLst/>
                        </a:rPr>
                        <a:t>Pennsylvania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1.1%</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7727680"/>
                  </a:ext>
                </a:extLst>
              </a:tr>
              <a:tr h="203200">
                <a:tc>
                  <a:txBody>
                    <a:bodyPr/>
                    <a:lstStyle/>
                    <a:p>
                      <a:pPr algn="l" fontAlgn="b"/>
                      <a:r>
                        <a:rPr lang="en-US" sz="1200" b="1" u="none" strike="noStrike" dirty="0">
                          <a:solidFill>
                            <a:schemeClr val="tx1">
                              <a:lumMod val="75000"/>
                            </a:schemeClr>
                          </a:solidFill>
                          <a:effectLst/>
                        </a:rPr>
                        <a:t>Missouri</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a:solidFill>
                            <a:schemeClr val="tx1">
                              <a:lumMod val="75000"/>
                            </a:schemeClr>
                          </a:solidFill>
                          <a:effectLst/>
                        </a:rPr>
                        <a:t>1.3%</a:t>
                      </a:r>
                      <a:endParaRPr lang="en-US" sz="1200" b="1"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822164"/>
                  </a:ext>
                </a:extLst>
              </a:tr>
              <a:tr h="203200">
                <a:tc>
                  <a:txBody>
                    <a:bodyPr/>
                    <a:lstStyle/>
                    <a:p>
                      <a:pPr algn="l" fontAlgn="b"/>
                      <a:r>
                        <a:rPr lang="en-US" sz="1200" b="1" u="none" strike="noStrike" dirty="0">
                          <a:solidFill>
                            <a:schemeClr val="tx1">
                              <a:lumMod val="75000"/>
                            </a:schemeClr>
                          </a:solidFill>
                          <a:effectLst/>
                        </a:rPr>
                        <a:t>Texas</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solidFill>
                            <a:schemeClr val="tx1">
                              <a:lumMod val="75000"/>
                            </a:schemeClr>
                          </a:solidFill>
                          <a:effectLst/>
                        </a:rPr>
                        <a:t>1.0%</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409658"/>
                  </a:ext>
                </a:extLst>
              </a:tr>
            </a:tbl>
          </a:graphicData>
        </a:graphic>
      </p:graphicFrame>
      <p:pic>
        <p:nvPicPr>
          <p:cNvPr id="56" name="Picture 55">
            <a:extLst>
              <a:ext uri="{FF2B5EF4-FFF2-40B4-BE49-F238E27FC236}">
                <a16:creationId xmlns:a16="http://schemas.microsoft.com/office/drawing/2014/main" id="{6D1DBC25-A0A9-CF46-8D52-53E1586C081B}"/>
              </a:ext>
            </a:extLst>
          </p:cNvPr>
          <p:cNvPicPr>
            <a:picLocks noChangeAspect="1"/>
          </p:cNvPicPr>
          <p:nvPr/>
        </p:nvPicPr>
        <p:blipFill>
          <a:blip r:embed="rId3"/>
          <a:stretch>
            <a:fillRect/>
          </a:stretch>
        </p:blipFill>
        <p:spPr>
          <a:xfrm>
            <a:off x="1306173" y="1226486"/>
            <a:ext cx="3353292" cy="2164398"/>
          </a:xfrm>
          <a:prstGeom prst="rect">
            <a:avLst/>
          </a:prstGeom>
        </p:spPr>
      </p:pic>
      <p:graphicFrame>
        <p:nvGraphicFramePr>
          <p:cNvPr id="57" name="Table 56">
            <a:extLst>
              <a:ext uri="{FF2B5EF4-FFF2-40B4-BE49-F238E27FC236}">
                <a16:creationId xmlns:a16="http://schemas.microsoft.com/office/drawing/2014/main" id="{2F1116FD-043F-D941-AD0E-901CC25FE853}"/>
              </a:ext>
            </a:extLst>
          </p:cNvPr>
          <p:cNvGraphicFramePr>
            <a:graphicFrameLocks noGrp="1"/>
          </p:cNvGraphicFramePr>
          <p:nvPr/>
        </p:nvGraphicFramePr>
        <p:xfrm>
          <a:off x="6544235" y="3604984"/>
          <a:ext cx="4415686" cy="2389288"/>
        </p:xfrm>
        <a:graphic>
          <a:graphicData uri="http://schemas.openxmlformats.org/drawingml/2006/table">
            <a:tbl>
              <a:tblPr>
                <a:tableStyleId>{5C22544A-7EE6-4342-B048-85BDC9FD1C3A}</a:tableStyleId>
              </a:tblPr>
              <a:tblGrid>
                <a:gridCol w="1955821">
                  <a:extLst>
                    <a:ext uri="{9D8B030D-6E8A-4147-A177-3AD203B41FA5}">
                      <a16:colId xmlns:a16="http://schemas.microsoft.com/office/drawing/2014/main" val="230379426"/>
                    </a:ext>
                  </a:extLst>
                </a:gridCol>
                <a:gridCol w="2459865">
                  <a:extLst>
                    <a:ext uri="{9D8B030D-6E8A-4147-A177-3AD203B41FA5}">
                      <a16:colId xmlns:a16="http://schemas.microsoft.com/office/drawing/2014/main" val="3159526190"/>
                    </a:ext>
                  </a:extLst>
                </a:gridCol>
              </a:tblGrid>
              <a:tr h="325828">
                <a:tc>
                  <a:txBody>
                    <a:bodyPr/>
                    <a:lstStyle/>
                    <a:p>
                      <a:pPr algn="l" fontAlgn="b"/>
                      <a:r>
                        <a:rPr lang="en-US" sz="1200" b="1" u="none" strike="noStrike" dirty="0">
                          <a:solidFill>
                            <a:schemeClr val="tx1">
                              <a:lumMod val="75000"/>
                            </a:schemeClr>
                          </a:solidFill>
                          <a:effectLst/>
                        </a:rPr>
                        <a:t>Home State</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l" fontAlgn="b"/>
                      <a:r>
                        <a:rPr lang="en-US" sz="1200" b="1" u="none" strike="noStrike" dirty="0">
                          <a:solidFill>
                            <a:schemeClr val="tx1">
                              <a:lumMod val="75000"/>
                            </a:schemeClr>
                          </a:solidFill>
                          <a:effectLst/>
                        </a:rPr>
                        <a:t>% of Total Visitors, Feb 6-10, 2020</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1077345"/>
                  </a:ext>
                </a:extLst>
              </a:tr>
              <a:tr h="206346">
                <a:tc>
                  <a:txBody>
                    <a:bodyPr/>
                    <a:lstStyle/>
                    <a:p>
                      <a:pPr algn="l" fontAlgn="b"/>
                      <a:r>
                        <a:rPr lang="en-US" sz="1200" u="none" strike="noStrike" dirty="0">
                          <a:solidFill>
                            <a:schemeClr val="tx1">
                              <a:lumMod val="75000"/>
                            </a:schemeClr>
                          </a:solidFill>
                          <a:effectLst/>
                        </a:rPr>
                        <a:t>Florida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72.8%</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3161120"/>
                  </a:ext>
                </a:extLst>
              </a:tr>
              <a:tr h="206346">
                <a:tc>
                  <a:txBody>
                    <a:bodyPr/>
                    <a:lstStyle/>
                    <a:p>
                      <a:pPr algn="l" fontAlgn="b"/>
                      <a:r>
                        <a:rPr lang="en-US" sz="1200" u="none" strike="noStrike" dirty="0">
                          <a:solidFill>
                            <a:schemeClr val="tx1">
                              <a:lumMod val="75000"/>
                            </a:schemeClr>
                          </a:solidFill>
                          <a:effectLst/>
                        </a:rPr>
                        <a:t>Michigan</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2.4%</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1995410"/>
                  </a:ext>
                </a:extLst>
              </a:tr>
              <a:tr h="206346">
                <a:tc>
                  <a:txBody>
                    <a:bodyPr/>
                    <a:lstStyle/>
                    <a:p>
                      <a:pPr algn="l" fontAlgn="b"/>
                      <a:r>
                        <a:rPr lang="en-US" sz="1200" u="none" strike="noStrike" dirty="0">
                          <a:solidFill>
                            <a:schemeClr val="tx1">
                              <a:lumMod val="75000"/>
                            </a:schemeClr>
                          </a:solidFill>
                          <a:effectLst/>
                        </a:rPr>
                        <a:t>New York</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1">
                              <a:lumMod val="75000"/>
                            </a:schemeClr>
                          </a:solidFill>
                          <a:effectLst/>
                        </a:rPr>
                        <a:t>2.3%</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846513"/>
                  </a:ext>
                </a:extLst>
              </a:tr>
              <a:tr h="206346">
                <a:tc>
                  <a:txBody>
                    <a:bodyPr/>
                    <a:lstStyle/>
                    <a:p>
                      <a:pPr algn="l" fontAlgn="b"/>
                      <a:r>
                        <a:rPr lang="en-US" sz="1200" u="none" strike="noStrike" dirty="0">
                          <a:solidFill>
                            <a:schemeClr val="tx1">
                              <a:lumMod val="75000"/>
                            </a:schemeClr>
                          </a:solidFill>
                          <a:effectLst/>
                        </a:rPr>
                        <a:t>Illinois</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1.9%</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5730214"/>
                  </a:ext>
                </a:extLst>
              </a:tr>
              <a:tr h="206346">
                <a:tc>
                  <a:txBody>
                    <a:bodyPr/>
                    <a:lstStyle/>
                    <a:p>
                      <a:pPr algn="l" fontAlgn="b"/>
                      <a:r>
                        <a:rPr lang="en-US" sz="1200" u="none" strike="noStrike" dirty="0">
                          <a:solidFill>
                            <a:schemeClr val="tx1">
                              <a:lumMod val="75000"/>
                            </a:schemeClr>
                          </a:solidFill>
                          <a:effectLst/>
                        </a:rPr>
                        <a:t>Ohio</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1.9%</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5598054"/>
                  </a:ext>
                </a:extLst>
              </a:tr>
              <a:tr h="206346">
                <a:tc>
                  <a:txBody>
                    <a:bodyPr/>
                    <a:lstStyle/>
                    <a:p>
                      <a:pPr algn="l" fontAlgn="b"/>
                      <a:r>
                        <a:rPr lang="en-US" sz="1200" u="none" strike="noStrike" dirty="0">
                          <a:solidFill>
                            <a:schemeClr val="tx1">
                              <a:lumMod val="75000"/>
                            </a:schemeClr>
                          </a:solidFill>
                          <a:effectLst/>
                        </a:rPr>
                        <a:t>Pennsylvania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1.3%</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4285798"/>
                  </a:ext>
                </a:extLst>
              </a:tr>
              <a:tr h="206346">
                <a:tc>
                  <a:txBody>
                    <a:bodyPr/>
                    <a:lstStyle/>
                    <a:p>
                      <a:pPr algn="l" fontAlgn="b"/>
                      <a:r>
                        <a:rPr lang="en-US" sz="1200" b="1" u="none" strike="noStrike" dirty="0">
                          <a:solidFill>
                            <a:schemeClr val="tx1">
                              <a:lumMod val="75000"/>
                            </a:schemeClr>
                          </a:solidFill>
                          <a:effectLst/>
                        </a:rPr>
                        <a:t>North Carolina</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1.3%</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3413302"/>
                  </a:ext>
                </a:extLst>
              </a:tr>
              <a:tr h="206346">
                <a:tc>
                  <a:txBody>
                    <a:bodyPr/>
                    <a:lstStyle/>
                    <a:p>
                      <a:pPr algn="l" fontAlgn="b"/>
                      <a:r>
                        <a:rPr lang="en-US" sz="1200" u="none" strike="noStrike" dirty="0">
                          <a:solidFill>
                            <a:schemeClr val="tx1">
                              <a:lumMod val="75000"/>
                            </a:schemeClr>
                          </a:solidFill>
                          <a:effectLst/>
                        </a:rPr>
                        <a:t>Georgia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1.2%</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3053071"/>
                  </a:ext>
                </a:extLst>
              </a:tr>
              <a:tr h="206346">
                <a:tc>
                  <a:txBody>
                    <a:bodyPr/>
                    <a:lstStyle/>
                    <a:p>
                      <a:pPr algn="l" fontAlgn="b"/>
                      <a:r>
                        <a:rPr lang="en-US" sz="1200" u="none" strike="noStrike" dirty="0">
                          <a:solidFill>
                            <a:schemeClr val="tx1">
                              <a:lumMod val="75000"/>
                            </a:schemeClr>
                          </a:solidFill>
                          <a:effectLst/>
                        </a:rPr>
                        <a:t>Indiana</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1">
                              <a:lumMod val="75000"/>
                            </a:schemeClr>
                          </a:solidFill>
                          <a:effectLst/>
                        </a:rPr>
                        <a:t>1.1%</a:t>
                      </a:r>
                      <a:endParaRPr lang="en-US" sz="1200" b="0" i="0" u="none" strike="noStrike">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7151647"/>
                  </a:ext>
                </a:extLst>
              </a:tr>
              <a:tr h="206346">
                <a:tc>
                  <a:txBody>
                    <a:bodyPr/>
                    <a:lstStyle/>
                    <a:p>
                      <a:pPr algn="l" fontAlgn="b"/>
                      <a:r>
                        <a:rPr lang="en-US" sz="1200" b="1" u="none" strike="noStrike" dirty="0">
                          <a:solidFill>
                            <a:schemeClr val="tx1">
                              <a:lumMod val="75000"/>
                            </a:schemeClr>
                          </a:solidFill>
                          <a:effectLst/>
                        </a:rPr>
                        <a:t>Wisconsin</a:t>
                      </a:r>
                      <a:endParaRPr lang="en-US" sz="1200" b="1" i="0" u="none" strike="noStrike" dirty="0">
                        <a:solidFill>
                          <a:schemeClr val="tx1">
                            <a:lumMod val="75000"/>
                          </a:schemeClr>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1">
                              <a:lumMod val="75000"/>
                            </a:schemeClr>
                          </a:solidFill>
                          <a:effectLst/>
                        </a:rPr>
                        <a:t>1.1%</a:t>
                      </a:r>
                      <a:endParaRPr lang="en-US" sz="1200" b="0" i="0" u="none" strike="noStrike" dirty="0">
                        <a:solidFill>
                          <a:schemeClr val="tx1">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1777762"/>
                  </a:ext>
                </a:extLst>
              </a:tr>
            </a:tbl>
          </a:graphicData>
        </a:graphic>
      </p:graphicFrame>
      <p:pic>
        <p:nvPicPr>
          <p:cNvPr id="58" name="Picture 57">
            <a:extLst>
              <a:ext uri="{FF2B5EF4-FFF2-40B4-BE49-F238E27FC236}">
                <a16:creationId xmlns:a16="http://schemas.microsoft.com/office/drawing/2014/main" id="{99119A3A-58F5-6C42-9649-C9ECC2F8871D}"/>
              </a:ext>
            </a:extLst>
          </p:cNvPr>
          <p:cNvPicPr>
            <a:picLocks noChangeAspect="1"/>
          </p:cNvPicPr>
          <p:nvPr/>
        </p:nvPicPr>
        <p:blipFill>
          <a:blip r:embed="rId4"/>
          <a:stretch>
            <a:fillRect/>
          </a:stretch>
        </p:blipFill>
        <p:spPr>
          <a:xfrm>
            <a:off x="6687179" y="1336367"/>
            <a:ext cx="3353292" cy="2114355"/>
          </a:xfrm>
          <a:prstGeom prst="rect">
            <a:avLst/>
          </a:prstGeom>
        </p:spPr>
      </p:pic>
    </p:spTree>
    <p:extLst>
      <p:ext uri="{BB962C8B-B14F-4D97-AF65-F5344CB8AC3E}">
        <p14:creationId xmlns:p14="http://schemas.microsoft.com/office/powerpoint/2010/main" val="82019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a:xfrm>
            <a:off x="838200" y="808795"/>
            <a:ext cx="10515600" cy="629957"/>
          </a:xfrm>
        </p:spPr>
        <p:txBody>
          <a:bodyPr>
            <a:normAutofit fontScale="90000"/>
          </a:bodyPr>
          <a:lstStyle/>
          <a:p>
            <a:r>
              <a:rPr lang="en-US" dirty="0"/>
              <a:t>Fly vs. Presumed Drive | Smartphone Arrivals</a:t>
            </a:r>
            <a:br>
              <a:rPr lang="en-US" dirty="0"/>
            </a:br>
            <a:r>
              <a:rPr lang="en-US" sz="2200" b="0" dirty="0"/>
              <a:t>An estimated 8 in 10 visitor arrivals occurred by car, while 2 in 10 were through St. Pete or Tampa International Airports. Chicago, Detroit, and Kansas City were the top origin markets for flights in our initial analysis. </a:t>
            </a:r>
            <a:br>
              <a:rPr lang="en-US" sz="2200" b="0" dirty="0"/>
            </a:br>
            <a:r>
              <a:rPr lang="en-US" dirty="0"/>
              <a:t> </a:t>
            </a:r>
          </a:p>
        </p:txBody>
      </p:sp>
      <p:sp>
        <p:nvSpPr>
          <p:cNvPr id="5" name="Content Placeholder 2">
            <a:extLst>
              <a:ext uri="{FF2B5EF4-FFF2-40B4-BE49-F238E27FC236}">
                <a16:creationId xmlns:a16="http://schemas.microsoft.com/office/drawing/2014/main" id="{0CE3C8A0-2148-5446-9091-4B5D0C653569}"/>
              </a:ext>
            </a:extLst>
          </p:cNvPr>
          <p:cNvSpPr txBox="1">
            <a:spLocks/>
          </p:cNvSpPr>
          <p:nvPr/>
        </p:nvSpPr>
        <p:spPr>
          <a:xfrm>
            <a:off x="479611" y="6218567"/>
            <a:ext cx="10515598" cy="4536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5D6568"/>
                </a:solidFill>
                <a:effectLst/>
                <a:uLnTx/>
                <a:uFillTx/>
                <a:latin typeface="Assistant" pitchFamily="2" charset="-79"/>
                <a:ea typeface="+mn-ea"/>
                <a:cs typeface="Assistant" pitchFamily="2" charset="-79"/>
              </a:rPr>
              <a:t>Reflect Feb 2021 trips that concluded as of 2/8/21. Universe panel real trips only. Calibrated Panel data to be published on March 15, 2021. Sample 2,824 total trips.</a:t>
            </a:r>
          </a:p>
        </p:txBody>
      </p:sp>
      <p:sp>
        <p:nvSpPr>
          <p:cNvPr id="7" name="TextBox 6">
            <a:extLst>
              <a:ext uri="{FF2B5EF4-FFF2-40B4-BE49-F238E27FC236}">
                <a16:creationId xmlns:a16="http://schemas.microsoft.com/office/drawing/2014/main" id="{4A9A8171-64C6-AC40-A2F9-ADFD7260FEF8}"/>
              </a:ext>
            </a:extLst>
          </p:cNvPr>
          <p:cNvSpPr txBox="1"/>
          <p:nvPr/>
        </p:nvSpPr>
        <p:spPr>
          <a:xfrm>
            <a:off x="6829096" y="1745304"/>
            <a:ext cx="4710545" cy="2308324"/>
          </a:xfrm>
          <a:prstGeom prst="rect">
            <a:avLst/>
          </a:prstGeom>
          <a:solidFill>
            <a:srgbClr val="88D4A8"/>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rPr>
              <a:t>Fly trips are defined as qualified trips that involve a POI trips to St Pete/Clearwater International Airport or Tampa International Airport.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rPr>
              <a:t>Presumed drive trips do not involve one of these airports.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6568"/>
                </a:solidFill>
                <a:effectLst/>
                <a:uLnTx/>
                <a:uFillTx/>
                <a:latin typeface="Calibri" panose="020F0502020204030204"/>
                <a:ea typeface="+mn-ea"/>
                <a:cs typeface="+mn-cs"/>
              </a:rPr>
              <a:t>The most accurate read will occur when the Calibrated Panel is updated.</a:t>
            </a:r>
          </a:p>
        </p:txBody>
      </p:sp>
      <p:graphicFrame>
        <p:nvGraphicFramePr>
          <p:cNvPr id="8" name="Chart 7">
            <a:extLst>
              <a:ext uri="{FF2B5EF4-FFF2-40B4-BE49-F238E27FC236}">
                <a16:creationId xmlns:a16="http://schemas.microsoft.com/office/drawing/2014/main" id="{C23A0E8A-39EF-7740-9427-F2D48B6EB496}"/>
              </a:ext>
            </a:extLst>
          </p:cNvPr>
          <p:cNvGraphicFramePr>
            <a:graphicFrameLocks/>
          </p:cNvGraphicFramePr>
          <p:nvPr/>
        </p:nvGraphicFramePr>
        <p:xfrm>
          <a:off x="157655" y="1277008"/>
          <a:ext cx="7740869" cy="47721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826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a:xfrm>
            <a:off x="838200" y="493817"/>
            <a:ext cx="10515600" cy="629957"/>
          </a:xfrm>
        </p:spPr>
        <p:txBody>
          <a:bodyPr>
            <a:normAutofit fontScale="90000"/>
          </a:bodyPr>
          <a:lstStyle/>
          <a:p>
            <a:r>
              <a:rPr lang="en-US" dirty="0"/>
              <a:t>Fly vs. Presumed Drive | Smartphone Arrivals</a:t>
            </a:r>
            <a:br>
              <a:rPr lang="en-US" dirty="0"/>
            </a:br>
            <a:r>
              <a:rPr lang="en-US" sz="2200" b="0" dirty="0"/>
              <a:t>The share of drive trips is up significantly due to the pandemic and the resurgence of road trips. </a:t>
            </a:r>
            <a:br>
              <a:rPr lang="en-US" sz="2200" b="0" dirty="0"/>
            </a:br>
            <a:r>
              <a:rPr lang="en-US" dirty="0"/>
              <a:t> </a:t>
            </a:r>
          </a:p>
        </p:txBody>
      </p:sp>
      <p:sp>
        <p:nvSpPr>
          <p:cNvPr id="5" name="Content Placeholder 2">
            <a:extLst>
              <a:ext uri="{FF2B5EF4-FFF2-40B4-BE49-F238E27FC236}">
                <a16:creationId xmlns:a16="http://schemas.microsoft.com/office/drawing/2014/main" id="{0CE3C8A0-2148-5446-9091-4B5D0C653569}"/>
              </a:ext>
            </a:extLst>
          </p:cNvPr>
          <p:cNvSpPr txBox="1">
            <a:spLocks/>
          </p:cNvSpPr>
          <p:nvPr/>
        </p:nvSpPr>
        <p:spPr>
          <a:xfrm>
            <a:off x="448080" y="6404399"/>
            <a:ext cx="10515598" cy="45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5D6568"/>
                </a:solidFill>
                <a:effectLst/>
                <a:uLnTx/>
                <a:uFillTx/>
                <a:latin typeface="Assistant" pitchFamily="2" charset="-79"/>
                <a:ea typeface="+mn-ea"/>
                <a:cs typeface="Assistant" pitchFamily="2" charset="-79"/>
              </a:rPr>
              <a:t>Feb 4-8, 2021 v Feb 6-10, 2020. Primary trips to Pinellas Co.</a:t>
            </a:r>
          </a:p>
        </p:txBody>
      </p:sp>
      <p:graphicFrame>
        <p:nvGraphicFramePr>
          <p:cNvPr id="6" name="Chart 5">
            <a:extLst>
              <a:ext uri="{FF2B5EF4-FFF2-40B4-BE49-F238E27FC236}">
                <a16:creationId xmlns:a16="http://schemas.microsoft.com/office/drawing/2014/main" id="{5841DF03-4A96-5044-B39C-EE56EC532034}"/>
              </a:ext>
            </a:extLst>
          </p:cNvPr>
          <p:cNvGraphicFramePr>
            <a:graphicFrameLocks/>
          </p:cNvGraphicFramePr>
          <p:nvPr/>
        </p:nvGraphicFramePr>
        <p:xfrm>
          <a:off x="1165409" y="1123774"/>
          <a:ext cx="9476315" cy="52404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871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1A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3668DC-D732-EB4F-8667-905102FAEBF8}"/>
              </a:ext>
            </a:extLst>
          </p:cNvPr>
          <p:cNvPicPr>
            <a:picLocks noChangeAspect="1"/>
          </p:cNvPicPr>
          <p:nvPr/>
        </p:nvPicPr>
        <p:blipFill>
          <a:blip r:embed="rId2"/>
          <a:stretch>
            <a:fillRect/>
          </a:stretch>
        </p:blipFill>
        <p:spPr>
          <a:xfrm>
            <a:off x="0" y="833767"/>
            <a:ext cx="3289300" cy="5384800"/>
          </a:xfrm>
          <a:prstGeom prst="rect">
            <a:avLst/>
          </a:prstGeom>
        </p:spPr>
      </p:pic>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a:xfrm>
            <a:off x="838200" y="533702"/>
            <a:ext cx="10515600" cy="629957"/>
          </a:xfrm>
        </p:spPr>
        <p:txBody>
          <a:bodyPr>
            <a:normAutofit fontScale="90000"/>
          </a:bodyPr>
          <a:lstStyle/>
          <a:p>
            <a:r>
              <a:rPr lang="en-US" dirty="0">
                <a:solidFill>
                  <a:schemeClr val="accent6"/>
                </a:solidFill>
              </a:rPr>
              <a:t>Origin Markets | Road Trip Arrivals | States</a:t>
            </a:r>
            <a:br>
              <a:rPr lang="en-US" dirty="0">
                <a:solidFill>
                  <a:schemeClr val="accent6"/>
                </a:solidFill>
              </a:rPr>
            </a:br>
            <a:r>
              <a:rPr lang="en-US" sz="2000" b="0" dirty="0">
                <a:solidFill>
                  <a:schemeClr val="accent6"/>
                </a:solidFill>
              </a:rPr>
              <a:t>Florida residents were responsible for 7 in 10 road trip arrivals to Pinellas County from Feb 4 – 10, 2021. Michigan, #3, for vehicle arrivals, had the longest length of stay (3.0 unique days) as of the reporting date amongst top origin states. </a:t>
            </a:r>
            <a:br>
              <a:rPr lang="en-US" sz="2000" b="0" dirty="0">
                <a:solidFill>
                  <a:schemeClr val="accent6"/>
                </a:solidFill>
              </a:rPr>
            </a:br>
            <a:endParaRPr lang="en-US" b="0" dirty="0">
              <a:solidFill>
                <a:schemeClr val="accent6"/>
              </a:solidFill>
            </a:endParaRPr>
          </a:p>
        </p:txBody>
      </p:sp>
      <p:graphicFrame>
        <p:nvGraphicFramePr>
          <p:cNvPr id="6" name="Table 6">
            <a:extLst>
              <a:ext uri="{FF2B5EF4-FFF2-40B4-BE49-F238E27FC236}">
                <a16:creationId xmlns:a16="http://schemas.microsoft.com/office/drawing/2014/main" id="{8D9392A3-0301-0045-B809-B2000EA5671B}"/>
              </a:ext>
            </a:extLst>
          </p:cNvPr>
          <p:cNvGraphicFramePr>
            <a:graphicFrameLocks noGrp="1"/>
          </p:cNvGraphicFramePr>
          <p:nvPr>
            <p:ph idx="1"/>
          </p:nvPr>
        </p:nvGraphicFramePr>
        <p:xfrm>
          <a:off x="3547241" y="1332238"/>
          <a:ext cx="8279524" cy="4549172"/>
        </p:xfrm>
        <a:graphic>
          <a:graphicData uri="http://schemas.openxmlformats.org/drawingml/2006/table">
            <a:tbl>
              <a:tblPr firstRow="1" bandRow="1">
                <a:tableStyleId>{F5AB1C69-6EDB-4FF4-983F-18BD219EF322}</a:tableStyleId>
              </a:tblPr>
              <a:tblGrid>
                <a:gridCol w="2069881">
                  <a:extLst>
                    <a:ext uri="{9D8B030D-6E8A-4147-A177-3AD203B41FA5}">
                      <a16:colId xmlns:a16="http://schemas.microsoft.com/office/drawing/2014/main" val="2565993960"/>
                    </a:ext>
                  </a:extLst>
                </a:gridCol>
                <a:gridCol w="2069881">
                  <a:extLst>
                    <a:ext uri="{9D8B030D-6E8A-4147-A177-3AD203B41FA5}">
                      <a16:colId xmlns:a16="http://schemas.microsoft.com/office/drawing/2014/main" val="1929042746"/>
                    </a:ext>
                  </a:extLst>
                </a:gridCol>
                <a:gridCol w="2069881">
                  <a:extLst>
                    <a:ext uri="{9D8B030D-6E8A-4147-A177-3AD203B41FA5}">
                      <a16:colId xmlns:a16="http://schemas.microsoft.com/office/drawing/2014/main" val="3229677207"/>
                    </a:ext>
                  </a:extLst>
                </a:gridCol>
                <a:gridCol w="2069881">
                  <a:extLst>
                    <a:ext uri="{9D8B030D-6E8A-4147-A177-3AD203B41FA5}">
                      <a16:colId xmlns:a16="http://schemas.microsoft.com/office/drawing/2014/main" val="383441045"/>
                    </a:ext>
                  </a:extLst>
                </a:gridCol>
              </a:tblGrid>
              <a:tr h="1052572">
                <a:tc>
                  <a:txBody>
                    <a:bodyPr/>
                    <a:lstStyle/>
                    <a:p>
                      <a:pPr algn="ctr" fontAlgn="b"/>
                      <a:r>
                        <a:rPr lang="en-US" sz="1800" b="1" i="0" u="none" strike="noStrike" dirty="0">
                          <a:solidFill>
                            <a:schemeClr val="accent6"/>
                          </a:solidFill>
                          <a:effectLst/>
                          <a:latin typeface="Calibri" panose="020F0502020204030204" pitchFamily="34" charset="0"/>
                        </a:rPr>
                        <a:t>Origin State</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Share of All Trips</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Overnight %</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Average of Length of Stay (Unique Days)</a:t>
                      </a:r>
                    </a:p>
                  </a:txBody>
                  <a:tcPr marL="9525" marR="9525" marT="9525" marB="0" anchor="b"/>
                </a:tc>
                <a:extLst>
                  <a:ext uri="{0D108BD9-81ED-4DB2-BD59-A6C34878D82A}">
                    <a16:rowId xmlns:a16="http://schemas.microsoft.com/office/drawing/2014/main" val="1482089328"/>
                  </a:ext>
                </a:extLst>
              </a:tr>
              <a:tr h="699320">
                <a:tc>
                  <a:txBody>
                    <a:bodyPr/>
                    <a:lstStyle/>
                    <a:p>
                      <a:pPr algn="ctr" fontAlgn="b"/>
                      <a:r>
                        <a:rPr lang="en-US" sz="1800" b="0" i="0" u="none" strike="noStrike" dirty="0">
                          <a:solidFill>
                            <a:srgbClr val="000000"/>
                          </a:solidFill>
                          <a:effectLst/>
                          <a:latin typeface="Calibri" panose="020F0502020204030204" pitchFamily="34" charset="0"/>
                        </a:rPr>
                        <a:t>FL</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71.7%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63.4%</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849699093"/>
                  </a:ext>
                </a:extLst>
              </a:tr>
              <a:tr h="699320">
                <a:tc>
                  <a:txBody>
                    <a:bodyPr/>
                    <a:lstStyle/>
                    <a:p>
                      <a:pPr algn="ctr" fontAlgn="b"/>
                      <a:r>
                        <a:rPr lang="en-US" sz="1800" b="0" i="0" u="none" strike="noStrike" dirty="0">
                          <a:solidFill>
                            <a:srgbClr val="000000"/>
                          </a:solidFill>
                          <a:effectLst/>
                          <a:latin typeface="Calibri" panose="020F0502020204030204" pitchFamily="34" charset="0"/>
                        </a:rPr>
                        <a:t>GA</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5.4%</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81.9%</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732934146"/>
                  </a:ext>
                </a:extLst>
              </a:tr>
              <a:tr h="699320">
                <a:tc>
                  <a:txBody>
                    <a:bodyPr/>
                    <a:lstStyle/>
                    <a:p>
                      <a:pPr algn="ctr" fontAlgn="b"/>
                      <a:r>
                        <a:rPr lang="en-US" sz="1800" b="0" i="0" u="none" strike="noStrike" dirty="0">
                          <a:solidFill>
                            <a:srgbClr val="000000"/>
                          </a:solidFill>
                          <a:effectLst/>
                          <a:latin typeface="Calibri" panose="020F0502020204030204" pitchFamily="34" charset="0"/>
                        </a:rPr>
                        <a:t>MI</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89.8%</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3.0</a:t>
                      </a:r>
                    </a:p>
                  </a:txBody>
                  <a:tcPr marL="9525" marR="9525" marT="9525" marB="0" anchor="b"/>
                </a:tc>
                <a:extLst>
                  <a:ext uri="{0D108BD9-81ED-4DB2-BD59-A6C34878D82A}">
                    <a16:rowId xmlns:a16="http://schemas.microsoft.com/office/drawing/2014/main" val="433035861"/>
                  </a:ext>
                </a:extLst>
              </a:tr>
              <a:tr h="699320">
                <a:tc>
                  <a:txBody>
                    <a:bodyPr/>
                    <a:lstStyle/>
                    <a:p>
                      <a:pPr algn="ctr" fontAlgn="b"/>
                      <a:r>
                        <a:rPr lang="en-US" sz="1800" b="0" i="0" u="none" strike="noStrike" dirty="0">
                          <a:solidFill>
                            <a:srgbClr val="000000"/>
                          </a:solidFill>
                          <a:effectLst/>
                          <a:latin typeface="Calibri" panose="020F0502020204030204" pitchFamily="34" charset="0"/>
                        </a:rPr>
                        <a:t>NC</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83.5%</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2.7</a:t>
                      </a:r>
                    </a:p>
                  </a:txBody>
                  <a:tcPr marL="9525" marR="9525" marT="9525" marB="0" anchor="b"/>
                </a:tc>
                <a:extLst>
                  <a:ext uri="{0D108BD9-81ED-4DB2-BD59-A6C34878D82A}">
                    <a16:rowId xmlns:a16="http://schemas.microsoft.com/office/drawing/2014/main" val="3563581306"/>
                  </a:ext>
                </a:extLst>
              </a:tr>
              <a:tr h="699320">
                <a:tc>
                  <a:txBody>
                    <a:bodyPr/>
                    <a:lstStyle/>
                    <a:p>
                      <a:pPr algn="ctr" fontAlgn="b"/>
                      <a:r>
                        <a:rPr lang="en-US" sz="1800" b="0" i="0" u="none" strike="noStrike" dirty="0">
                          <a:solidFill>
                            <a:srgbClr val="000000"/>
                          </a:solidFill>
                          <a:effectLst/>
                          <a:latin typeface="Calibri" panose="020F0502020204030204" pitchFamily="34" charset="0"/>
                        </a:rPr>
                        <a:t>OH</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75.1%</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a:t>
                      </a:r>
                    </a:p>
                  </a:txBody>
                  <a:tcPr marL="9525" marR="9525" marT="9525" marB="0" anchor="b"/>
                </a:tc>
                <a:extLst>
                  <a:ext uri="{0D108BD9-81ED-4DB2-BD59-A6C34878D82A}">
                    <a16:rowId xmlns:a16="http://schemas.microsoft.com/office/drawing/2014/main" val="3653804699"/>
                  </a:ext>
                </a:extLst>
              </a:tr>
            </a:tbl>
          </a:graphicData>
        </a:graphic>
      </p:graphicFrame>
      <p:sp>
        <p:nvSpPr>
          <p:cNvPr id="4" name="Content Placeholder 2">
            <a:extLst>
              <a:ext uri="{FF2B5EF4-FFF2-40B4-BE49-F238E27FC236}">
                <a16:creationId xmlns:a16="http://schemas.microsoft.com/office/drawing/2014/main" id="{DEB05718-D140-B24A-8FA0-E9F5950B7A7B}"/>
              </a:ext>
            </a:extLst>
          </p:cNvPr>
          <p:cNvSpPr txBox="1">
            <a:spLocks/>
          </p:cNvSpPr>
          <p:nvPr/>
        </p:nvSpPr>
        <p:spPr>
          <a:xfrm>
            <a:off x="479611" y="6218567"/>
            <a:ext cx="10515598" cy="45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Length of stay reflects trips that concluded as of 2/10/21</a:t>
            </a:r>
          </a:p>
        </p:txBody>
      </p:sp>
    </p:spTree>
    <p:extLst>
      <p:ext uri="{BB962C8B-B14F-4D97-AF65-F5344CB8AC3E}">
        <p14:creationId xmlns:p14="http://schemas.microsoft.com/office/powerpoint/2010/main" val="216871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81A1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F59FA-962F-564C-9115-3DE46EDA1092}"/>
              </a:ext>
            </a:extLst>
          </p:cNvPr>
          <p:cNvPicPr>
            <a:picLocks noChangeAspect="1"/>
          </p:cNvPicPr>
          <p:nvPr/>
        </p:nvPicPr>
        <p:blipFill>
          <a:blip r:embed="rId2"/>
          <a:stretch>
            <a:fillRect/>
          </a:stretch>
        </p:blipFill>
        <p:spPr>
          <a:xfrm>
            <a:off x="0" y="946267"/>
            <a:ext cx="4737100" cy="5499100"/>
          </a:xfrm>
          <a:prstGeom prst="rect">
            <a:avLst/>
          </a:prstGeom>
        </p:spPr>
      </p:pic>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p:txBody>
          <a:bodyPr/>
          <a:lstStyle/>
          <a:p>
            <a:r>
              <a:rPr lang="en-US" dirty="0">
                <a:solidFill>
                  <a:schemeClr val="accent6"/>
                </a:solidFill>
              </a:rPr>
              <a:t>Origin Markets | Road Trip Arrivals | DMAs</a:t>
            </a:r>
          </a:p>
        </p:txBody>
      </p:sp>
      <p:graphicFrame>
        <p:nvGraphicFramePr>
          <p:cNvPr id="6" name="Table 6">
            <a:extLst>
              <a:ext uri="{FF2B5EF4-FFF2-40B4-BE49-F238E27FC236}">
                <a16:creationId xmlns:a16="http://schemas.microsoft.com/office/drawing/2014/main" id="{8D9392A3-0301-0045-B809-B2000EA5671B}"/>
              </a:ext>
            </a:extLst>
          </p:cNvPr>
          <p:cNvGraphicFramePr>
            <a:graphicFrameLocks noGrp="1"/>
          </p:cNvGraphicFramePr>
          <p:nvPr>
            <p:ph idx="1"/>
          </p:nvPr>
        </p:nvGraphicFramePr>
        <p:xfrm>
          <a:off x="4556234" y="1174957"/>
          <a:ext cx="7223240" cy="4803675"/>
        </p:xfrm>
        <a:graphic>
          <a:graphicData uri="http://schemas.openxmlformats.org/drawingml/2006/table">
            <a:tbl>
              <a:tblPr firstRow="1" bandRow="1">
                <a:tableStyleId>{F5AB1C69-6EDB-4FF4-983F-18BD219EF322}</a:tableStyleId>
              </a:tblPr>
              <a:tblGrid>
                <a:gridCol w="1805810">
                  <a:extLst>
                    <a:ext uri="{9D8B030D-6E8A-4147-A177-3AD203B41FA5}">
                      <a16:colId xmlns:a16="http://schemas.microsoft.com/office/drawing/2014/main" val="2565993960"/>
                    </a:ext>
                  </a:extLst>
                </a:gridCol>
                <a:gridCol w="1805810">
                  <a:extLst>
                    <a:ext uri="{9D8B030D-6E8A-4147-A177-3AD203B41FA5}">
                      <a16:colId xmlns:a16="http://schemas.microsoft.com/office/drawing/2014/main" val="1929042746"/>
                    </a:ext>
                  </a:extLst>
                </a:gridCol>
                <a:gridCol w="1805810">
                  <a:extLst>
                    <a:ext uri="{9D8B030D-6E8A-4147-A177-3AD203B41FA5}">
                      <a16:colId xmlns:a16="http://schemas.microsoft.com/office/drawing/2014/main" val="3229677207"/>
                    </a:ext>
                  </a:extLst>
                </a:gridCol>
                <a:gridCol w="1805810">
                  <a:extLst>
                    <a:ext uri="{9D8B030D-6E8A-4147-A177-3AD203B41FA5}">
                      <a16:colId xmlns:a16="http://schemas.microsoft.com/office/drawing/2014/main" val="383441045"/>
                    </a:ext>
                  </a:extLst>
                </a:gridCol>
              </a:tblGrid>
              <a:tr h="597718">
                <a:tc>
                  <a:txBody>
                    <a:bodyPr/>
                    <a:lstStyle/>
                    <a:p>
                      <a:pPr algn="ctr" fontAlgn="b"/>
                      <a:r>
                        <a:rPr lang="en-US" sz="1800" b="1" i="0" u="none" strike="noStrike" dirty="0">
                          <a:solidFill>
                            <a:schemeClr val="accent6"/>
                          </a:solidFill>
                          <a:effectLst/>
                          <a:latin typeface="Calibri" panose="020F0502020204030204" pitchFamily="34" charset="0"/>
                        </a:rPr>
                        <a:t>Origin DMA</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Share of All Trips</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Overnight %</a:t>
                      </a:r>
                    </a:p>
                  </a:txBody>
                  <a:tcPr marL="9525" marR="9525" marT="9525" marB="0" anchor="b"/>
                </a:tc>
                <a:tc>
                  <a:txBody>
                    <a:bodyPr/>
                    <a:lstStyle/>
                    <a:p>
                      <a:pPr algn="ctr" fontAlgn="b"/>
                      <a:r>
                        <a:rPr lang="en-US" sz="1800" b="1" i="0" u="none" strike="noStrike" dirty="0">
                          <a:solidFill>
                            <a:schemeClr val="accent6"/>
                          </a:solidFill>
                          <a:effectLst/>
                          <a:latin typeface="Calibri" panose="020F0502020204030204" pitchFamily="34" charset="0"/>
                        </a:rPr>
                        <a:t>Average of Length of Stay (Unique Days)</a:t>
                      </a:r>
                    </a:p>
                  </a:txBody>
                  <a:tcPr marL="9525" marR="9525" marT="9525" marB="0" anchor="b"/>
                </a:tc>
                <a:extLst>
                  <a:ext uri="{0D108BD9-81ED-4DB2-BD59-A6C34878D82A}">
                    <a16:rowId xmlns:a16="http://schemas.microsoft.com/office/drawing/2014/main" val="1482089328"/>
                  </a:ext>
                </a:extLst>
              </a:tr>
              <a:tr h="397119">
                <a:tc>
                  <a:txBody>
                    <a:bodyPr/>
                    <a:lstStyle/>
                    <a:p>
                      <a:pPr algn="ctr" fontAlgn="b"/>
                      <a:r>
                        <a:rPr lang="en-US" sz="1400" b="0" i="0" u="none" strike="noStrike" dirty="0">
                          <a:solidFill>
                            <a:srgbClr val="000000"/>
                          </a:solidFill>
                          <a:effectLst/>
                          <a:latin typeface="Calibri" panose="020F0502020204030204" pitchFamily="34" charset="0"/>
                        </a:rPr>
                        <a:t>Orlando/Daytona</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26.7%</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60.9%</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1322588720"/>
                  </a:ext>
                </a:extLst>
              </a:tr>
              <a:tr h="397119">
                <a:tc>
                  <a:txBody>
                    <a:bodyPr/>
                    <a:lstStyle/>
                    <a:p>
                      <a:pPr algn="ctr" fontAlgn="b"/>
                      <a:r>
                        <a:rPr lang="en-US" sz="1400" b="0" i="0" u="none" strike="noStrike" dirty="0">
                          <a:solidFill>
                            <a:srgbClr val="000000"/>
                          </a:solidFill>
                          <a:effectLst/>
                          <a:latin typeface="Calibri" panose="020F0502020204030204" pitchFamily="34" charset="0"/>
                        </a:rPr>
                        <a:t>Tampa/Saint Petersburg </a:t>
                      </a:r>
                      <a:r>
                        <a:rPr lang="en-US" sz="1050" b="0" i="0" u="none" strike="noStrike" dirty="0">
                          <a:solidFill>
                            <a:srgbClr val="000000"/>
                          </a:solidFill>
                          <a:effectLst/>
                          <a:latin typeface="Calibri" panose="020F0502020204030204" pitchFamily="34" charset="0"/>
                        </a:rPr>
                        <a:t>(excl. 50 mi)</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15.9%</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36.9%</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0.7</a:t>
                      </a:r>
                    </a:p>
                  </a:txBody>
                  <a:tcPr marL="9525" marR="9525" marT="9525" marB="0" anchor="b"/>
                </a:tc>
                <a:extLst>
                  <a:ext uri="{0D108BD9-81ED-4DB2-BD59-A6C34878D82A}">
                    <a16:rowId xmlns:a16="http://schemas.microsoft.com/office/drawing/2014/main" val="543479090"/>
                  </a:ext>
                </a:extLst>
              </a:tr>
              <a:tr h="397119">
                <a:tc>
                  <a:txBody>
                    <a:bodyPr/>
                    <a:lstStyle/>
                    <a:p>
                      <a:pPr algn="ctr" fontAlgn="b"/>
                      <a:r>
                        <a:rPr lang="en-US" sz="1400" b="0" i="0" u="none" strike="noStrike" dirty="0">
                          <a:solidFill>
                            <a:srgbClr val="000000"/>
                          </a:solidFill>
                          <a:effectLst/>
                          <a:latin typeface="Calibri" panose="020F0502020204030204" pitchFamily="34" charset="0"/>
                        </a:rPr>
                        <a:t>Fort Myers/Naples</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8.7%</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61.1%</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277953767"/>
                  </a:ext>
                </a:extLst>
              </a:tr>
              <a:tr h="397119">
                <a:tc>
                  <a:txBody>
                    <a:bodyPr/>
                    <a:lstStyle/>
                    <a:p>
                      <a:pPr algn="ctr" fontAlgn="b"/>
                      <a:r>
                        <a:rPr lang="en-US" sz="1400" b="0" i="0" u="none" strike="noStrike" dirty="0">
                          <a:solidFill>
                            <a:srgbClr val="000000"/>
                          </a:solidFill>
                          <a:effectLst/>
                          <a:latin typeface="Calibri" panose="020F0502020204030204" pitchFamily="34" charset="0"/>
                        </a:rPr>
                        <a:t>Miami/Fort Lauderdale</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6.2%</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81.2%</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val="1685808544"/>
                  </a:ext>
                </a:extLst>
              </a:tr>
              <a:tr h="397119">
                <a:tc>
                  <a:txBody>
                    <a:bodyPr/>
                    <a:lstStyle/>
                    <a:p>
                      <a:pPr algn="ctr" fontAlgn="b"/>
                      <a:r>
                        <a:rPr lang="en-US" sz="1400" b="0" i="0" u="none" strike="noStrike" dirty="0">
                          <a:solidFill>
                            <a:srgbClr val="000000"/>
                          </a:solidFill>
                          <a:effectLst/>
                          <a:latin typeface="Calibri" panose="020F0502020204030204" pitchFamily="34" charset="0"/>
                        </a:rPr>
                        <a:t>Jacksonville-Brunswick</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5.6%</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84.3%</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val="2846669177"/>
                  </a:ext>
                </a:extLst>
              </a:tr>
              <a:tr h="397119">
                <a:tc>
                  <a:txBody>
                    <a:bodyPr/>
                    <a:lstStyle/>
                    <a:p>
                      <a:pPr algn="ctr" fontAlgn="b"/>
                      <a:r>
                        <a:rPr lang="en-US" sz="1400" b="0" i="0" u="none" strike="noStrike" dirty="0">
                          <a:solidFill>
                            <a:srgbClr val="000000"/>
                          </a:solidFill>
                          <a:effectLst/>
                          <a:latin typeface="Calibri" panose="020F0502020204030204" pitchFamily="34" charset="0"/>
                        </a:rPr>
                        <a:t>West Palm/Fort Pierce</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5.1%</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87.2%</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val="1745339692"/>
                  </a:ext>
                </a:extLst>
              </a:tr>
              <a:tr h="397119">
                <a:tc>
                  <a:txBody>
                    <a:bodyPr/>
                    <a:lstStyle/>
                    <a:p>
                      <a:pPr algn="ctr" fontAlgn="b"/>
                      <a:r>
                        <a:rPr lang="en-US" sz="1400" b="0" i="0" u="none" strike="noStrike" dirty="0">
                          <a:solidFill>
                            <a:srgbClr val="000000"/>
                          </a:solidFill>
                          <a:effectLst/>
                          <a:latin typeface="Calibri" panose="020F0502020204030204" pitchFamily="34" charset="0"/>
                        </a:rPr>
                        <a:t>Gainesville</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3.1%</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68.5%</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732934146"/>
                  </a:ext>
                </a:extLst>
              </a:tr>
              <a:tr h="397119">
                <a:tc>
                  <a:txBody>
                    <a:bodyPr/>
                    <a:lstStyle/>
                    <a:p>
                      <a:pPr algn="ctr" fontAlgn="b"/>
                      <a:r>
                        <a:rPr lang="en-US" sz="1400" b="0" i="0" u="none" strike="noStrike" dirty="0">
                          <a:solidFill>
                            <a:srgbClr val="000000"/>
                          </a:solidFill>
                          <a:effectLst/>
                          <a:latin typeface="Calibri" panose="020F0502020204030204" pitchFamily="34" charset="0"/>
                        </a:rPr>
                        <a:t>Atlanta</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2.7%</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83.2%</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2.3</a:t>
                      </a:r>
                    </a:p>
                  </a:txBody>
                  <a:tcPr marL="9525" marR="9525" marT="9525" marB="0" anchor="b"/>
                </a:tc>
                <a:extLst>
                  <a:ext uri="{0D108BD9-81ED-4DB2-BD59-A6C34878D82A}">
                    <a16:rowId xmlns:a16="http://schemas.microsoft.com/office/drawing/2014/main" val="433035861"/>
                  </a:ext>
                </a:extLst>
              </a:tr>
              <a:tr h="397119">
                <a:tc>
                  <a:txBody>
                    <a:bodyPr/>
                    <a:lstStyle/>
                    <a:p>
                      <a:pPr algn="ctr" fontAlgn="b"/>
                      <a:r>
                        <a:rPr lang="en-US" sz="1400" b="0" i="0" u="none" strike="noStrike" dirty="0">
                          <a:solidFill>
                            <a:srgbClr val="000000"/>
                          </a:solidFill>
                          <a:effectLst/>
                          <a:latin typeface="Calibri" panose="020F0502020204030204" pitchFamily="34" charset="0"/>
                        </a:rPr>
                        <a:t>Tallahassee/Thomasville</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2.6%</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83.2%</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9525" marR="9525" marT="9525" marB="0" anchor="b"/>
                </a:tc>
                <a:extLst>
                  <a:ext uri="{0D108BD9-81ED-4DB2-BD59-A6C34878D82A}">
                    <a16:rowId xmlns:a16="http://schemas.microsoft.com/office/drawing/2014/main" val="3563581306"/>
                  </a:ext>
                </a:extLst>
              </a:tr>
              <a:tr h="397119">
                <a:tc>
                  <a:txBody>
                    <a:bodyPr/>
                    <a:lstStyle/>
                    <a:p>
                      <a:pPr algn="ctr" fontAlgn="b"/>
                      <a:r>
                        <a:rPr lang="en-US" sz="1400" b="0" i="0" u="none" strike="noStrike" dirty="0">
                          <a:solidFill>
                            <a:srgbClr val="000000"/>
                          </a:solidFill>
                          <a:effectLst/>
                          <a:latin typeface="Calibri" panose="020F0502020204030204" pitchFamily="34" charset="0"/>
                        </a:rPr>
                        <a:t>Chicago</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1.1%</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84.8%</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3.5</a:t>
                      </a:r>
                    </a:p>
                  </a:txBody>
                  <a:tcPr marL="9525" marR="9525" marT="9525" marB="0" anchor="b"/>
                </a:tc>
                <a:extLst>
                  <a:ext uri="{0D108BD9-81ED-4DB2-BD59-A6C34878D82A}">
                    <a16:rowId xmlns:a16="http://schemas.microsoft.com/office/drawing/2014/main" val="3653804699"/>
                  </a:ext>
                </a:extLst>
              </a:tr>
            </a:tbl>
          </a:graphicData>
        </a:graphic>
      </p:graphicFrame>
      <p:sp>
        <p:nvSpPr>
          <p:cNvPr id="4" name="Content Placeholder 2">
            <a:extLst>
              <a:ext uri="{FF2B5EF4-FFF2-40B4-BE49-F238E27FC236}">
                <a16:creationId xmlns:a16="http://schemas.microsoft.com/office/drawing/2014/main" id="{DEB05718-D140-B24A-8FA0-E9F5950B7A7B}"/>
              </a:ext>
            </a:extLst>
          </p:cNvPr>
          <p:cNvSpPr txBox="1">
            <a:spLocks/>
          </p:cNvSpPr>
          <p:nvPr/>
        </p:nvSpPr>
        <p:spPr>
          <a:xfrm>
            <a:off x="258894" y="6404399"/>
            <a:ext cx="10515598" cy="45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ssistant" pitchFamily="2" charset="-79"/>
                <a:ea typeface="+mn-ea"/>
                <a:cs typeface="Assistant" pitchFamily="2" charset="-79"/>
              </a:rPr>
              <a:t>Length of stay reflects trips that concluded as of 2/10/21</a:t>
            </a:r>
          </a:p>
        </p:txBody>
      </p:sp>
    </p:spTree>
    <p:extLst>
      <p:ext uri="{BB962C8B-B14F-4D97-AF65-F5344CB8AC3E}">
        <p14:creationId xmlns:p14="http://schemas.microsoft.com/office/powerpoint/2010/main" val="113515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86B1-310C-4368-8675-128450A462D0}"/>
              </a:ext>
            </a:extLst>
          </p:cNvPr>
          <p:cNvSpPr>
            <a:spLocks noGrp="1"/>
          </p:cNvSpPr>
          <p:nvPr>
            <p:ph type="title"/>
          </p:nvPr>
        </p:nvSpPr>
        <p:spPr>
          <a:xfrm>
            <a:off x="395079" y="553969"/>
            <a:ext cx="11628755" cy="1325563"/>
          </a:xfrm>
        </p:spPr>
        <p:txBody>
          <a:bodyPr>
            <a:normAutofit fontScale="90000"/>
          </a:bodyPr>
          <a:lstStyle/>
          <a:p>
            <a:r>
              <a:rPr lang="en-US" dirty="0" err="1"/>
              <a:t>Keydata</a:t>
            </a:r>
            <a:r>
              <a:rPr lang="en-US" dirty="0"/>
              <a:t> vacation rental performance</a:t>
            </a:r>
          </a:p>
        </p:txBody>
      </p:sp>
      <p:sp>
        <p:nvSpPr>
          <p:cNvPr id="6" name="Content Placeholder 4">
            <a:extLst>
              <a:ext uri="{FF2B5EF4-FFF2-40B4-BE49-F238E27FC236}">
                <a16:creationId xmlns:a16="http://schemas.microsoft.com/office/drawing/2014/main" id="{BAF06B07-20F6-834B-B175-AF0A4B7D6FB1}"/>
              </a:ext>
            </a:extLst>
          </p:cNvPr>
          <p:cNvSpPr>
            <a:spLocks noGrp="1"/>
          </p:cNvSpPr>
          <p:nvPr>
            <p:ph idx="1"/>
          </p:nvPr>
        </p:nvSpPr>
        <p:spPr>
          <a:xfrm>
            <a:off x="395079" y="2141536"/>
            <a:ext cx="11401835" cy="4840031"/>
          </a:xfrm>
        </p:spPr>
        <p:txBody>
          <a:bodyPr>
            <a:normAutofit/>
          </a:bodyPr>
          <a:lstStyle/>
          <a:p>
            <a:r>
              <a:rPr lang="en-US" dirty="0"/>
              <a:t>Friday, Feb. 5</a:t>
            </a:r>
          </a:p>
          <a:p>
            <a:pPr lvl="1"/>
            <a:r>
              <a:rPr lang="en-US" dirty="0"/>
              <a:t>80% occupancy (-8% YOY)</a:t>
            </a:r>
          </a:p>
          <a:p>
            <a:pPr lvl="1"/>
            <a:r>
              <a:rPr lang="en-US" dirty="0"/>
              <a:t>$208 ADR (+9.4% YOY)</a:t>
            </a:r>
          </a:p>
          <a:p>
            <a:r>
              <a:rPr lang="en-US" dirty="0"/>
              <a:t>Saturday, Feb. 6</a:t>
            </a:r>
          </a:p>
          <a:p>
            <a:pPr lvl="1"/>
            <a:r>
              <a:rPr lang="en-US" dirty="0"/>
              <a:t>85% occupancy (-3.5% YOY)</a:t>
            </a:r>
          </a:p>
          <a:p>
            <a:pPr lvl="1"/>
            <a:r>
              <a:rPr lang="en-US" dirty="0"/>
              <a:t>$214 ADR (+9.2%)</a:t>
            </a:r>
          </a:p>
          <a:p>
            <a:r>
              <a:rPr lang="en-US" dirty="0"/>
              <a:t>Sunday, Feb. 7</a:t>
            </a:r>
          </a:p>
          <a:p>
            <a:pPr lvl="1"/>
            <a:r>
              <a:rPr lang="en-US" dirty="0"/>
              <a:t>81.1.% occupancy (-5% YOY)</a:t>
            </a:r>
          </a:p>
          <a:p>
            <a:pPr lvl="1"/>
            <a:r>
              <a:rPr lang="en-US" dirty="0"/>
              <a:t>$214 ADR (+9.3%)</a:t>
            </a:r>
          </a:p>
          <a:p>
            <a:r>
              <a:rPr lang="en-US" dirty="0"/>
              <a:t>84% weekly occupancy was highest since early March 2020</a:t>
            </a:r>
          </a:p>
          <a:p>
            <a:pPr marL="457200" lvl="1" indent="0">
              <a:buNone/>
            </a:pPr>
            <a:endParaRPr lang="en-US" dirty="0"/>
          </a:p>
        </p:txBody>
      </p:sp>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331278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p:txBody>
          <a:bodyPr>
            <a:normAutofit/>
          </a:bodyPr>
          <a:lstStyle/>
          <a:p>
            <a:r>
              <a:rPr lang="en-US" dirty="0"/>
              <a:t>Origin Markets | Smartphone Arrivals | Airports</a:t>
            </a:r>
          </a:p>
        </p:txBody>
      </p:sp>
      <p:sp>
        <p:nvSpPr>
          <p:cNvPr id="5" name="Content Placeholder 2">
            <a:extLst>
              <a:ext uri="{FF2B5EF4-FFF2-40B4-BE49-F238E27FC236}">
                <a16:creationId xmlns:a16="http://schemas.microsoft.com/office/drawing/2014/main" id="{581989F1-A3F0-8B4D-A52E-D550DA562DCB}"/>
              </a:ext>
            </a:extLst>
          </p:cNvPr>
          <p:cNvSpPr txBox="1">
            <a:spLocks/>
          </p:cNvSpPr>
          <p:nvPr/>
        </p:nvSpPr>
        <p:spPr>
          <a:xfrm>
            <a:off x="479611" y="6218567"/>
            <a:ext cx="10515598" cy="4536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5D6568"/>
                </a:solidFill>
                <a:effectLst/>
                <a:uLnTx/>
                <a:uFillTx/>
                <a:latin typeface="Assistant" pitchFamily="2" charset="-79"/>
                <a:ea typeface="+mn-ea"/>
                <a:cs typeface="Assistant" pitchFamily="2" charset="-79"/>
              </a:rPr>
              <a:t>Reflect Feb 21 trips that concluded as of 2/9/21. Universe panel real trips only. Calibrated Panel data to be published on March 15, 2021. Total sample size 584 airport arrivals. Markets with 20+ shown.</a:t>
            </a:r>
          </a:p>
        </p:txBody>
      </p:sp>
      <p:pic>
        <p:nvPicPr>
          <p:cNvPr id="7" name="Picture 6">
            <a:extLst>
              <a:ext uri="{FF2B5EF4-FFF2-40B4-BE49-F238E27FC236}">
                <a16:creationId xmlns:a16="http://schemas.microsoft.com/office/drawing/2014/main" id="{8E33C43B-B841-1B42-9BC2-7DF829AAEF43}"/>
              </a:ext>
            </a:extLst>
          </p:cNvPr>
          <p:cNvPicPr>
            <a:picLocks noChangeAspect="1"/>
          </p:cNvPicPr>
          <p:nvPr/>
        </p:nvPicPr>
        <p:blipFill>
          <a:blip r:embed="rId2"/>
          <a:stretch>
            <a:fillRect/>
          </a:stretch>
        </p:blipFill>
        <p:spPr>
          <a:xfrm>
            <a:off x="479611" y="995082"/>
            <a:ext cx="7611789" cy="4871545"/>
          </a:xfrm>
          <a:prstGeom prst="rect">
            <a:avLst/>
          </a:prstGeom>
        </p:spPr>
      </p:pic>
      <p:graphicFrame>
        <p:nvGraphicFramePr>
          <p:cNvPr id="8" name="Table 6">
            <a:extLst>
              <a:ext uri="{FF2B5EF4-FFF2-40B4-BE49-F238E27FC236}">
                <a16:creationId xmlns:a16="http://schemas.microsoft.com/office/drawing/2014/main" id="{17DEE005-0F55-FB4B-9A65-39679C45DEF8}"/>
              </a:ext>
            </a:extLst>
          </p:cNvPr>
          <p:cNvGraphicFramePr>
            <a:graphicFrameLocks noGrp="1"/>
          </p:cNvGraphicFramePr>
          <p:nvPr>
            <p:ph idx="1"/>
          </p:nvPr>
        </p:nvGraphicFramePr>
        <p:xfrm>
          <a:off x="8542357" y="1156268"/>
          <a:ext cx="3313312" cy="4358318"/>
        </p:xfrm>
        <a:graphic>
          <a:graphicData uri="http://schemas.openxmlformats.org/drawingml/2006/table">
            <a:tbl>
              <a:tblPr firstRow="1" bandRow="1">
                <a:tableStyleId>{5C22544A-7EE6-4342-B048-85BDC9FD1C3A}</a:tableStyleId>
              </a:tblPr>
              <a:tblGrid>
                <a:gridCol w="1579105">
                  <a:extLst>
                    <a:ext uri="{9D8B030D-6E8A-4147-A177-3AD203B41FA5}">
                      <a16:colId xmlns:a16="http://schemas.microsoft.com/office/drawing/2014/main" val="2565993960"/>
                    </a:ext>
                  </a:extLst>
                </a:gridCol>
                <a:gridCol w="1734207">
                  <a:extLst>
                    <a:ext uri="{9D8B030D-6E8A-4147-A177-3AD203B41FA5}">
                      <a16:colId xmlns:a16="http://schemas.microsoft.com/office/drawing/2014/main" val="1929042746"/>
                    </a:ext>
                  </a:extLst>
                </a:gridCol>
              </a:tblGrid>
              <a:tr h="861718">
                <a:tc>
                  <a:txBody>
                    <a:bodyPr/>
                    <a:lstStyle/>
                    <a:p>
                      <a:pPr algn="ctr" fontAlgn="b"/>
                      <a:r>
                        <a:rPr lang="en-US" sz="1800" b="1" u="none" strike="noStrike" dirty="0">
                          <a:solidFill>
                            <a:schemeClr val="bg2">
                              <a:lumMod val="75000"/>
                              <a:lumOff val="25000"/>
                            </a:schemeClr>
                          </a:solidFill>
                          <a:effectLst/>
                        </a:rPr>
                        <a:t>Origin DMA</a:t>
                      </a:r>
                      <a:endParaRPr lang="en-US" sz="18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solidFill>
                            <a:schemeClr val="bg2">
                              <a:lumMod val="75000"/>
                              <a:lumOff val="25000"/>
                            </a:schemeClr>
                          </a:solidFill>
                          <a:effectLst/>
                        </a:rPr>
                        <a:t>Share of Fly Trips</a:t>
                      </a:r>
                      <a:endParaRPr lang="en-US" sz="18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2089328"/>
                  </a:ext>
                </a:extLst>
              </a:tr>
              <a:tr h="699320">
                <a:tc>
                  <a:txBody>
                    <a:bodyPr/>
                    <a:lstStyle/>
                    <a:p>
                      <a:pPr algn="ctr" fontAlgn="b"/>
                      <a:r>
                        <a:rPr lang="en-US" sz="1600" b="1" u="none" strike="noStrike" dirty="0">
                          <a:solidFill>
                            <a:schemeClr val="bg2">
                              <a:lumMod val="75000"/>
                              <a:lumOff val="25000"/>
                            </a:schemeClr>
                          </a:solidFill>
                          <a:effectLst/>
                        </a:rPr>
                        <a:t>Chicago</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solidFill>
                            <a:schemeClr val="bg2">
                              <a:lumMod val="75000"/>
                              <a:lumOff val="25000"/>
                            </a:schemeClr>
                          </a:solidFill>
                          <a:effectLst/>
                        </a:rPr>
                        <a:t>7.0%</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9699093"/>
                  </a:ext>
                </a:extLst>
              </a:tr>
              <a:tr h="699320">
                <a:tc>
                  <a:txBody>
                    <a:bodyPr/>
                    <a:lstStyle/>
                    <a:p>
                      <a:pPr algn="ctr" fontAlgn="b"/>
                      <a:r>
                        <a:rPr lang="en-US" sz="1600" b="1" u="none" strike="noStrike" dirty="0">
                          <a:solidFill>
                            <a:schemeClr val="bg2">
                              <a:lumMod val="75000"/>
                              <a:lumOff val="25000"/>
                            </a:schemeClr>
                          </a:solidFill>
                          <a:effectLst/>
                        </a:rPr>
                        <a:t>Detroit</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solidFill>
                            <a:schemeClr val="bg2">
                              <a:lumMod val="75000"/>
                              <a:lumOff val="25000"/>
                            </a:schemeClr>
                          </a:solidFill>
                          <a:effectLst/>
                        </a:rPr>
                        <a:t>4.8%</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2934146"/>
                  </a:ext>
                </a:extLst>
              </a:tr>
              <a:tr h="699320">
                <a:tc>
                  <a:txBody>
                    <a:bodyPr/>
                    <a:lstStyle/>
                    <a:p>
                      <a:pPr algn="ctr" fontAlgn="b"/>
                      <a:r>
                        <a:rPr lang="en-US" sz="1600" b="1" u="none" strike="noStrike" dirty="0">
                          <a:solidFill>
                            <a:schemeClr val="bg2">
                              <a:lumMod val="75000"/>
                              <a:lumOff val="25000"/>
                            </a:schemeClr>
                          </a:solidFill>
                          <a:effectLst/>
                        </a:rPr>
                        <a:t>Kansas City</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solidFill>
                            <a:schemeClr val="bg2">
                              <a:lumMod val="75000"/>
                              <a:lumOff val="25000"/>
                            </a:schemeClr>
                          </a:solidFill>
                          <a:effectLst/>
                        </a:rPr>
                        <a:t>4.5%</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3035861"/>
                  </a:ext>
                </a:extLst>
              </a:tr>
              <a:tr h="699320">
                <a:tc>
                  <a:txBody>
                    <a:bodyPr/>
                    <a:lstStyle/>
                    <a:p>
                      <a:pPr algn="ctr" fontAlgn="b"/>
                      <a:r>
                        <a:rPr lang="en-US" sz="1600" b="1" u="none" strike="noStrike" dirty="0">
                          <a:solidFill>
                            <a:schemeClr val="bg2">
                              <a:lumMod val="75000"/>
                              <a:lumOff val="25000"/>
                            </a:schemeClr>
                          </a:solidFill>
                          <a:effectLst/>
                        </a:rPr>
                        <a:t>Philadelphia</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solidFill>
                            <a:schemeClr val="bg2">
                              <a:lumMod val="75000"/>
                              <a:lumOff val="25000"/>
                            </a:schemeClr>
                          </a:solidFill>
                          <a:effectLst/>
                        </a:rPr>
                        <a:t>4.1%</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3581306"/>
                  </a:ext>
                </a:extLst>
              </a:tr>
              <a:tr h="699320">
                <a:tc>
                  <a:txBody>
                    <a:bodyPr/>
                    <a:lstStyle/>
                    <a:p>
                      <a:pPr algn="ctr" fontAlgn="b"/>
                      <a:r>
                        <a:rPr lang="en-US" sz="1600" b="1" u="none" strike="noStrike" dirty="0">
                          <a:solidFill>
                            <a:schemeClr val="bg2">
                              <a:lumMod val="75000"/>
                              <a:lumOff val="25000"/>
                            </a:schemeClr>
                          </a:solidFill>
                          <a:effectLst/>
                        </a:rPr>
                        <a:t>New York</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solidFill>
                            <a:schemeClr val="bg2">
                              <a:lumMod val="75000"/>
                              <a:lumOff val="25000"/>
                            </a:schemeClr>
                          </a:solidFill>
                          <a:effectLst/>
                        </a:rPr>
                        <a:t>3.6%</a:t>
                      </a:r>
                      <a:endParaRPr lang="en-US" sz="1600" b="1" i="0" u="none" strike="noStrike" dirty="0">
                        <a:solidFill>
                          <a:schemeClr val="bg2">
                            <a:lumMod val="75000"/>
                            <a:lumOff val="2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3804699"/>
                  </a:ext>
                </a:extLst>
              </a:tr>
            </a:tbl>
          </a:graphicData>
        </a:graphic>
      </p:graphicFrame>
    </p:spTree>
    <p:extLst>
      <p:ext uri="{BB962C8B-B14F-4D97-AF65-F5344CB8AC3E}">
        <p14:creationId xmlns:p14="http://schemas.microsoft.com/office/powerpoint/2010/main" val="326500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C072C-D0B1-6D4F-9ACB-1FE545C4893F}"/>
              </a:ext>
            </a:extLst>
          </p:cNvPr>
          <p:cNvPicPr>
            <a:picLocks noChangeAspect="1"/>
          </p:cNvPicPr>
          <p:nvPr/>
        </p:nvPicPr>
        <p:blipFill>
          <a:blip r:embed="rId3"/>
          <a:stretch>
            <a:fillRect/>
          </a:stretch>
        </p:blipFill>
        <p:spPr>
          <a:xfrm>
            <a:off x="718939" y="974732"/>
            <a:ext cx="9702068" cy="5388843"/>
          </a:xfrm>
          <a:prstGeom prst="rect">
            <a:avLst/>
          </a:prstGeom>
        </p:spPr>
      </p:pic>
      <p:sp>
        <p:nvSpPr>
          <p:cNvPr id="2" name="Title 1">
            <a:extLst>
              <a:ext uri="{FF2B5EF4-FFF2-40B4-BE49-F238E27FC236}">
                <a16:creationId xmlns:a16="http://schemas.microsoft.com/office/drawing/2014/main" id="{49654CC5-93A7-BC47-8098-C703BF327037}"/>
              </a:ext>
            </a:extLst>
          </p:cNvPr>
          <p:cNvSpPr>
            <a:spLocks noGrp="1"/>
          </p:cNvSpPr>
          <p:nvPr>
            <p:ph type="title"/>
          </p:nvPr>
        </p:nvSpPr>
        <p:spPr>
          <a:xfrm>
            <a:off x="838200" y="365125"/>
            <a:ext cx="10977282" cy="629957"/>
          </a:xfrm>
        </p:spPr>
        <p:txBody>
          <a:bodyPr>
            <a:normAutofit/>
          </a:bodyPr>
          <a:lstStyle/>
          <a:p>
            <a:r>
              <a:rPr lang="en-US" dirty="0"/>
              <a:t>Super Bowl| Smartphone Arrivals | Select POIs</a:t>
            </a:r>
          </a:p>
        </p:txBody>
      </p:sp>
      <p:sp>
        <p:nvSpPr>
          <p:cNvPr id="4" name="Content Placeholder 2">
            <a:extLst>
              <a:ext uri="{FF2B5EF4-FFF2-40B4-BE49-F238E27FC236}">
                <a16:creationId xmlns:a16="http://schemas.microsoft.com/office/drawing/2014/main" id="{76396F98-BC30-AC44-96BE-F0A080952632}"/>
              </a:ext>
            </a:extLst>
          </p:cNvPr>
          <p:cNvSpPr txBox="1">
            <a:spLocks/>
          </p:cNvSpPr>
          <p:nvPr/>
        </p:nvSpPr>
        <p:spPr>
          <a:xfrm>
            <a:off x="479611" y="6218567"/>
            <a:ext cx="10515598" cy="45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Assistant" pitchFamily="2" charset="-79"/>
                <a:ea typeface="+mn-ea"/>
                <a:cs typeface="Assistant" pitchFamily="2" charset="-79"/>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Assistant" pitchFamily="2" charset="-79"/>
                <a:ea typeface="+mn-ea"/>
                <a:cs typeface="Assistant" pitchFamily="2" charset="-79"/>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Assistant" pitchFamily="2" charset="-79"/>
                <a:ea typeface="+mn-ea"/>
                <a:cs typeface="Assistant" pitchFamily="2" charset="-79"/>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B71"/>
              </a:buClr>
              <a:buSzTx/>
              <a:buFont typeface="Arial" panose="020B0604020202020204" pitchFamily="34" charset="0"/>
              <a:buNone/>
              <a:tabLst/>
              <a:defRPr/>
            </a:pPr>
            <a:r>
              <a:rPr kumimoji="0" lang="en-US" sz="1400" b="0" i="0" u="none" strike="noStrike" kern="1200" cap="none" spc="0" normalizeH="0" baseline="0" noProof="0" dirty="0">
                <a:ln>
                  <a:noFill/>
                </a:ln>
                <a:solidFill>
                  <a:srgbClr val="5D6568"/>
                </a:solidFill>
                <a:effectLst/>
                <a:uLnTx/>
                <a:uFillTx/>
                <a:latin typeface="Assistant" pitchFamily="2" charset="-79"/>
                <a:ea typeface="+mn-ea"/>
                <a:cs typeface="Assistant" pitchFamily="2" charset="-79"/>
              </a:rPr>
              <a:t>Universe panel real trips only. Calibrated Panel data to be published on March 15, 2021.</a:t>
            </a:r>
          </a:p>
        </p:txBody>
      </p:sp>
    </p:spTree>
    <p:extLst>
      <p:ext uri="{BB962C8B-B14F-4D97-AF65-F5344CB8AC3E}">
        <p14:creationId xmlns:p14="http://schemas.microsoft.com/office/powerpoint/2010/main" val="924015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A477-1C73-BF41-B691-E6D9495E0FF7}"/>
              </a:ext>
            </a:extLst>
          </p:cNvPr>
          <p:cNvSpPr>
            <a:spLocks noGrp="1"/>
          </p:cNvSpPr>
          <p:nvPr>
            <p:ph type="title"/>
          </p:nvPr>
        </p:nvSpPr>
        <p:spPr/>
        <p:txBody>
          <a:bodyPr>
            <a:normAutofit/>
          </a:bodyPr>
          <a:lstStyle/>
          <a:p>
            <a:r>
              <a:rPr lang="en-US" dirty="0"/>
              <a:t>Executive Summary | Super Bowl Effect | Pinellas County</a:t>
            </a:r>
          </a:p>
        </p:txBody>
      </p:sp>
      <p:sp>
        <p:nvSpPr>
          <p:cNvPr id="3" name="Content Placeholder 2">
            <a:extLst>
              <a:ext uri="{FF2B5EF4-FFF2-40B4-BE49-F238E27FC236}">
                <a16:creationId xmlns:a16="http://schemas.microsoft.com/office/drawing/2014/main" id="{E16F908F-52AE-E449-A616-25DE27FC5F73}"/>
              </a:ext>
            </a:extLst>
          </p:cNvPr>
          <p:cNvSpPr>
            <a:spLocks noGrp="1"/>
          </p:cNvSpPr>
          <p:nvPr>
            <p:ph idx="1"/>
          </p:nvPr>
        </p:nvSpPr>
        <p:spPr>
          <a:xfrm>
            <a:off x="838199" y="1253330"/>
            <a:ext cx="10515599" cy="5730793"/>
          </a:xfrm>
        </p:spPr>
        <p:txBody>
          <a:bodyPr>
            <a:normAutofit fontScale="70000" lnSpcReduction="20000"/>
          </a:bodyPr>
          <a:lstStyle/>
          <a:p>
            <a:r>
              <a:rPr lang="en-US" sz="3300" dirty="0"/>
              <a:t>Arrivalist’s combination of </a:t>
            </a:r>
            <a:r>
              <a:rPr lang="en-US" sz="3300" b="1" dirty="0"/>
              <a:t>automotive and smartphone panels </a:t>
            </a:r>
            <a:r>
              <a:rPr lang="en-US" sz="3300" dirty="0"/>
              <a:t>allowed for an initial analysis within one week of the event. </a:t>
            </a:r>
          </a:p>
          <a:p>
            <a:r>
              <a:rPr lang="en-US" sz="3300" b="1" dirty="0"/>
              <a:t>Saturday, Feb 6, was the top vehicular arrival day of 2021 </a:t>
            </a:r>
            <a:r>
              <a:rPr lang="en-US" sz="3300" dirty="0"/>
              <a:t>leading up to President’s Day weekend. </a:t>
            </a:r>
          </a:p>
          <a:p>
            <a:r>
              <a:rPr lang="en-US" sz="3300" b="1" dirty="0"/>
              <a:t>Trips in the 100-250 mile distance band from home represented the greatest share of trips </a:t>
            </a:r>
            <a:r>
              <a:rPr lang="en-US" sz="3300" dirty="0"/>
              <a:t>during the Super Bowl weekend. </a:t>
            </a:r>
          </a:p>
          <a:p>
            <a:r>
              <a:rPr lang="en-US" sz="3300" b="1" dirty="0"/>
              <a:t>Florida residents were responsible for 7 in 10 road trip </a:t>
            </a:r>
            <a:r>
              <a:rPr lang="en-US" sz="3300" dirty="0"/>
              <a:t>arrivals to Pinellas County from Feb 4 – 8, 2021. </a:t>
            </a:r>
            <a:r>
              <a:rPr lang="en-US" sz="3300" b="1" dirty="0"/>
              <a:t>Michigan, #3, for vehicle arrivals, had the longest length of stay</a:t>
            </a:r>
            <a:r>
              <a:rPr lang="en-US" sz="3300" dirty="0"/>
              <a:t> (3.0 unique days).</a:t>
            </a:r>
          </a:p>
          <a:p>
            <a:r>
              <a:rPr lang="en-US" sz="3300" dirty="0"/>
              <a:t>An estimated </a:t>
            </a:r>
            <a:r>
              <a:rPr lang="en-US" sz="3300" b="1" dirty="0"/>
              <a:t>8 in 10 visitor arrivals occurred by car, while 2 in 10 were through St. Pete or Tampa International Airports</a:t>
            </a:r>
            <a:r>
              <a:rPr lang="en-US" sz="3300" dirty="0"/>
              <a:t>. </a:t>
            </a:r>
            <a:r>
              <a:rPr lang="en-US" sz="3300" b="1" dirty="0"/>
              <a:t>Chicago, Detroit, and Kansas City were the top origin markets for flights.</a:t>
            </a:r>
            <a:endParaRPr lang="en-US" sz="3300" dirty="0"/>
          </a:p>
          <a:p>
            <a:r>
              <a:rPr lang="en-US" sz="3300" b="1" dirty="0"/>
              <a:t>Nearly 1 in 4 visitors to Raymond James Stadium also made a visit to Pinellas County, while only About 1% of Pinellas Co visitors went to Raymond James Stadium </a:t>
            </a:r>
            <a:r>
              <a:rPr lang="en-US" sz="3300" dirty="0"/>
              <a:t>during the study dates. </a:t>
            </a:r>
          </a:p>
          <a:p>
            <a:r>
              <a:rPr lang="en-US" sz="3300" dirty="0"/>
              <a:t>Of select POIs, both </a:t>
            </a:r>
            <a:r>
              <a:rPr lang="en-US" sz="3300" b="1" dirty="0"/>
              <a:t>St. Pete Beach and Raymond James Stadium were visited primarily by non-locals</a:t>
            </a:r>
            <a:r>
              <a:rPr lang="en-US" sz="3300" dirty="0"/>
              <a:t> (residing 50+ miles from each POI, respectively).</a:t>
            </a:r>
            <a:endParaRPr lang="en-US" dirty="0"/>
          </a:p>
          <a:p>
            <a:endParaRPr lang="en-US" dirty="0"/>
          </a:p>
          <a:p>
            <a:endParaRPr lang="en-US" dirty="0"/>
          </a:p>
        </p:txBody>
      </p:sp>
    </p:spTree>
    <p:extLst>
      <p:ext uri="{BB962C8B-B14F-4D97-AF65-F5344CB8AC3E}">
        <p14:creationId xmlns:p14="http://schemas.microsoft.com/office/powerpoint/2010/main" val="566133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A2BA6F-9420-3244-A7D1-10E29E9F32A6}"/>
              </a:ext>
            </a:extLst>
          </p:cNvPr>
          <p:cNvSpPr txBox="1">
            <a:spLocks/>
          </p:cNvSpPr>
          <p:nvPr/>
        </p:nvSpPr>
        <p:spPr>
          <a:xfrm>
            <a:off x="3650159" y="1601343"/>
            <a:ext cx="6405554" cy="4268115"/>
          </a:xfrm>
          <a:prstGeom prst="rect">
            <a:avLst/>
          </a:prstGeom>
          <a:effectLst/>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5500" b="1" i="0" kern="1200" cap="all" baseline="0">
                <a:solidFill>
                  <a:schemeClr val="bg1"/>
                </a:solidFill>
                <a:latin typeface="Avenir Next LT Pro" panose="020B0504020202020204" pitchFamily="34" charset="0"/>
                <a:ea typeface="+mj-ea"/>
                <a:cs typeface="+mj-cs"/>
              </a:defRPr>
            </a:lvl1pPr>
          </a:lstStyle>
          <a:p>
            <a:r>
              <a:rPr lang="en-US" dirty="0" err="1"/>
              <a:t>Tdc</a:t>
            </a:r>
            <a:r>
              <a:rPr lang="en-US" dirty="0"/>
              <a:t> meeting</a:t>
            </a:r>
            <a:br>
              <a:rPr lang="en-US" dirty="0"/>
            </a:br>
            <a:r>
              <a:rPr lang="en-US" dirty="0"/>
              <a:t>2.17.21</a:t>
            </a:r>
            <a:br>
              <a:rPr lang="en-US" dirty="0"/>
            </a:br>
            <a:br>
              <a:rPr lang="en-US" dirty="0"/>
            </a:br>
            <a:r>
              <a:rPr lang="en-US" dirty="0"/>
              <a:t>preliminary super bowl lv recap</a:t>
            </a:r>
          </a:p>
        </p:txBody>
      </p:sp>
    </p:spTree>
    <p:extLst>
      <p:ext uri="{BB962C8B-B14F-4D97-AF65-F5344CB8AC3E}">
        <p14:creationId xmlns:p14="http://schemas.microsoft.com/office/powerpoint/2010/main" val="3296861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2FEFF71-540B-43FA-9E3A-A9F7F0CC2118}"/>
              </a:ext>
            </a:extLst>
          </p:cNvPr>
          <p:cNvGraphicFramePr>
            <a:graphicFrameLocks noGrp="1"/>
          </p:cNvGraphicFramePr>
          <p:nvPr>
            <p:extLst>
              <p:ext uri="{D42A27DB-BD31-4B8C-83A1-F6EECF244321}">
                <p14:modId xmlns:p14="http://schemas.microsoft.com/office/powerpoint/2010/main" val="1593647241"/>
              </p:ext>
            </p:extLst>
          </p:nvPr>
        </p:nvGraphicFramePr>
        <p:xfrm>
          <a:off x="17859" y="500062"/>
          <a:ext cx="12180431" cy="5869770"/>
        </p:xfrm>
        <a:graphic>
          <a:graphicData uri="http://schemas.openxmlformats.org/drawingml/2006/table">
            <a:tbl>
              <a:tblPr firstRow="1" bandRow="1">
                <a:tableStyleId>{5C22544A-7EE6-4342-B048-85BDC9FD1C3A}</a:tableStyleId>
              </a:tblPr>
              <a:tblGrid>
                <a:gridCol w="4011280">
                  <a:extLst>
                    <a:ext uri="{9D8B030D-6E8A-4147-A177-3AD203B41FA5}">
                      <a16:colId xmlns:a16="http://schemas.microsoft.com/office/drawing/2014/main" val="1366598161"/>
                    </a:ext>
                  </a:extLst>
                </a:gridCol>
                <a:gridCol w="2958485">
                  <a:extLst>
                    <a:ext uri="{9D8B030D-6E8A-4147-A177-3AD203B41FA5}">
                      <a16:colId xmlns:a16="http://schemas.microsoft.com/office/drawing/2014/main" val="2099628481"/>
                    </a:ext>
                  </a:extLst>
                </a:gridCol>
                <a:gridCol w="2625323">
                  <a:extLst>
                    <a:ext uri="{9D8B030D-6E8A-4147-A177-3AD203B41FA5}">
                      <a16:colId xmlns:a16="http://schemas.microsoft.com/office/drawing/2014/main" val="2909562974"/>
                    </a:ext>
                  </a:extLst>
                </a:gridCol>
                <a:gridCol w="2585343">
                  <a:extLst>
                    <a:ext uri="{9D8B030D-6E8A-4147-A177-3AD203B41FA5}">
                      <a16:colId xmlns:a16="http://schemas.microsoft.com/office/drawing/2014/main" val="1761200672"/>
                    </a:ext>
                  </a:extLst>
                </a:gridCol>
              </a:tblGrid>
              <a:tr h="1395781">
                <a:tc>
                  <a:txBody>
                    <a:bodyPr/>
                    <a:lstStyle/>
                    <a:p>
                      <a:pPr marL="0" algn="ctr" rtl="0" fontAlgn="ctr" latinLnBrk="0">
                        <a:spcBef>
                          <a:spcPts val="0"/>
                        </a:spcBef>
                        <a:spcAft>
                          <a:spcPts val="0"/>
                        </a:spcAft>
                      </a:pP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400">
                          <a:effectLst/>
                        </a:rPr>
                        <a:t>Prior to SB LV Weekend (90-days)</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400">
                          <a:effectLst/>
                        </a:rPr>
                        <a:t>SB LV Weekend</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400">
                          <a:effectLst/>
                        </a:rPr>
                        <a:t>Change over non-Super Bowl Weekend</a:t>
                      </a:r>
                      <a:endParaRPr lang="en-US" sz="1800">
                        <a:effectLst/>
                        <a:latin typeface="Arial" panose="020B0604020202020204" pitchFamily="34" charset="0"/>
                      </a:endParaRPr>
                    </a:p>
                  </a:txBody>
                  <a:tcPr anchor="ctr"/>
                </a:tc>
                <a:extLst>
                  <a:ext uri="{0D108BD9-81ED-4DB2-BD59-A6C34878D82A}">
                    <a16:rowId xmlns:a16="http://schemas.microsoft.com/office/drawing/2014/main" val="981880198"/>
                  </a:ext>
                </a:extLst>
              </a:tr>
              <a:tr h="1109151">
                <a:tc>
                  <a:txBody>
                    <a:bodyPr/>
                    <a:lstStyle/>
                    <a:p>
                      <a:pPr marL="0" rtl="0" fontAlgn="ctr" latinLnBrk="0">
                        <a:spcBef>
                          <a:spcPts val="0"/>
                        </a:spcBef>
                        <a:spcAft>
                          <a:spcPts val="0"/>
                        </a:spcAft>
                      </a:pPr>
                      <a:r>
                        <a:rPr lang="en-US" sz="2800">
                          <a:effectLst/>
                        </a:rPr>
                        <a:t>Hotel Occupancy (nightly)</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46% - 58%</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68% - 81%</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 + 22% - 23%</a:t>
                      </a:r>
                      <a:endParaRPr lang="en-US" sz="1800">
                        <a:effectLst/>
                        <a:latin typeface="Arial" panose="020B0604020202020204" pitchFamily="34" charset="0"/>
                      </a:endParaRPr>
                    </a:p>
                  </a:txBody>
                  <a:tcPr anchor="ctr"/>
                </a:tc>
                <a:extLst>
                  <a:ext uri="{0D108BD9-81ED-4DB2-BD59-A6C34878D82A}">
                    <a16:rowId xmlns:a16="http://schemas.microsoft.com/office/drawing/2014/main" val="1116139682"/>
                  </a:ext>
                </a:extLst>
              </a:tr>
              <a:tr h="1021914">
                <a:tc>
                  <a:txBody>
                    <a:bodyPr/>
                    <a:lstStyle/>
                    <a:p>
                      <a:pPr marL="0" rtl="0" fontAlgn="ctr" latinLnBrk="0">
                        <a:spcBef>
                          <a:spcPts val="0"/>
                        </a:spcBef>
                        <a:spcAft>
                          <a:spcPts val="0"/>
                        </a:spcAft>
                      </a:pPr>
                      <a:r>
                        <a:rPr lang="en-US" sz="2800">
                          <a:effectLst/>
                        </a:rPr>
                        <a:t>Hotel ADR (nightly)</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$109 - $133</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$191 - $202</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 $69 - $82</a:t>
                      </a:r>
                      <a:endParaRPr lang="en-US" sz="1800">
                        <a:effectLst/>
                        <a:latin typeface="Arial" panose="020B0604020202020204" pitchFamily="34" charset="0"/>
                      </a:endParaRPr>
                    </a:p>
                  </a:txBody>
                  <a:tcPr anchor="ctr"/>
                </a:tc>
                <a:extLst>
                  <a:ext uri="{0D108BD9-81ED-4DB2-BD59-A6C34878D82A}">
                    <a16:rowId xmlns:a16="http://schemas.microsoft.com/office/drawing/2014/main" val="3903253340"/>
                  </a:ext>
                </a:extLst>
              </a:tr>
              <a:tr h="1233773">
                <a:tc>
                  <a:txBody>
                    <a:bodyPr/>
                    <a:lstStyle/>
                    <a:p>
                      <a:pPr marL="0" rtl="0" fontAlgn="ctr" latinLnBrk="0">
                        <a:spcBef>
                          <a:spcPts val="0"/>
                        </a:spcBef>
                        <a:spcAft>
                          <a:spcPts val="0"/>
                        </a:spcAft>
                      </a:pPr>
                      <a:r>
                        <a:rPr lang="en-US" sz="2800">
                          <a:effectLst/>
                        </a:rPr>
                        <a:t>Vacation Rentals Occupancy (nightly)</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50% - 74%</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80% - 85%</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+11% - 30%</a:t>
                      </a:r>
                      <a:endParaRPr lang="en-US" sz="1800">
                        <a:effectLst/>
                        <a:latin typeface="Arial" panose="020B0604020202020204" pitchFamily="34" charset="0"/>
                      </a:endParaRPr>
                    </a:p>
                  </a:txBody>
                  <a:tcPr anchor="ctr"/>
                </a:tc>
                <a:extLst>
                  <a:ext uri="{0D108BD9-81ED-4DB2-BD59-A6C34878D82A}">
                    <a16:rowId xmlns:a16="http://schemas.microsoft.com/office/drawing/2014/main" val="3280789783"/>
                  </a:ext>
                </a:extLst>
              </a:tr>
              <a:tr h="1109151">
                <a:tc>
                  <a:txBody>
                    <a:bodyPr/>
                    <a:lstStyle/>
                    <a:p>
                      <a:pPr marL="0" rtl="0" fontAlgn="ctr" latinLnBrk="0">
                        <a:spcBef>
                          <a:spcPts val="0"/>
                        </a:spcBef>
                        <a:spcAft>
                          <a:spcPts val="0"/>
                        </a:spcAft>
                      </a:pPr>
                      <a:r>
                        <a:rPr lang="en-US" sz="2800">
                          <a:effectLst/>
                        </a:rPr>
                        <a:t>Vacation Rentals ADR (nightly)</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$144 - $189</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$208 - $214</a:t>
                      </a:r>
                      <a:endParaRPr lang="en-US" sz="18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2800">
                          <a:effectLst/>
                        </a:rPr>
                        <a:t>+ $25 - $64</a:t>
                      </a:r>
                      <a:endParaRPr lang="en-US" sz="1800">
                        <a:effectLst/>
                        <a:latin typeface="Arial" panose="020B0604020202020204" pitchFamily="34" charset="0"/>
                      </a:endParaRPr>
                    </a:p>
                  </a:txBody>
                  <a:tcPr anchor="ctr"/>
                </a:tc>
                <a:extLst>
                  <a:ext uri="{0D108BD9-81ED-4DB2-BD59-A6C34878D82A}">
                    <a16:rowId xmlns:a16="http://schemas.microsoft.com/office/drawing/2014/main" val="2546299451"/>
                  </a:ext>
                </a:extLst>
              </a:tr>
            </a:tbl>
          </a:graphicData>
        </a:graphic>
      </p:graphicFrame>
    </p:spTree>
    <p:extLst>
      <p:ext uri="{BB962C8B-B14F-4D97-AF65-F5344CB8AC3E}">
        <p14:creationId xmlns:p14="http://schemas.microsoft.com/office/powerpoint/2010/main" val="58738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86B1-310C-4368-8675-128450A462D0}"/>
              </a:ext>
            </a:extLst>
          </p:cNvPr>
          <p:cNvSpPr>
            <a:spLocks noGrp="1"/>
          </p:cNvSpPr>
          <p:nvPr>
            <p:ph type="title"/>
          </p:nvPr>
        </p:nvSpPr>
        <p:spPr/>
        <p:txBody>
          <a:bodyPr/>
          <a:lstStyle/>
          <a:p>
            <a:r>
              <a:rPr lang="en-US" dirty="0"/>
              <a:t>MEDIA COVERAGE BY THE NUMBERS</a:t>
            </a:r>
          </a:p>
        </p:txBody>
      </p:sp>
      <p:sp>
        <p:nvSpPr>
          <p:cNvPr id="6" name="Content Placeholder 4">
            <a:extLst>
              <a:ext uri="{FF2B5EF4-FFF2-40B4-BE49-F238E27FC236}">
                <a16:creationId xmlns:a16="http://schemas.microsoft.com/office/drawing/2014/main" id="{BAF06B07-20F6-834B-B175-AF0A4B7D6FB1}"/>
              </a:ext>
            </a:extLst>
          </p:cNvPr>
          <p:cNvSpPr>
            <a:spLocks noGrp="1"/>
          </p:cNvSpPr>
          <p:nvPr>
            <p:ph idx="1"/>
          </p:nvPr>
        </p:nvSpPr>
        <p:spPr>
          <a:xfrm>
            <a:off x="395079" y="2141536"/>
            <a:ext cx="11401835" cy="4840031"/>
          </a:xfrm>
        </p:spPr>
        <p:txBody>
          <a:bodyPr>
            <a:normAutofit lnSpcReduction="10000"/>
          </a:bodyPr>
          <a:lstStyle/>
          <a:p>
            <a:r>
              <a:rPr lang="en-US" dirty="0"/>
              <a:t>899 placements (472 broadcast, 325 online including syndication, 92 radio)</a:t>
            </a:r>
          </a:p>
          <a:p>
            <a:r>
              <a:rPr lang="en-US" dirty="0"/>
              <a:t>More than 1 billion impressions</a:t>
            </a:r>
          </a:p>
          <a:p>
            <a:r>
              <a:rPr lang="en-US" dirty="0"/>
              <a:t>Ad-value equivalency of $24,678,343</a:t>
            </a:r>
          </a:p>
          <a:p>
            <a:r>
              <a:rPr lang="en-US" dirty="0"/>
              <a:t>Reached 49 states and 245 cities across the U.S.</a:t>
            </a:r>
          </a:p>
          <a:p>
            <a:r>
              <a:rPr lang="en-US" dirty="0"/>
              <a:t>Topics:</a:t>
            </a:r>
          </a:p>
          <a:p>
            <a:pPr lvl="1"/>
            <a:r>
              <a:rPr lang="en-US" dirty="0"/>
              <a:t>General hosting/impacts/safety</a:t>
            </a:r>
          </a:p>
          <a:p>
            <a:pPr lvl="1"/>
            <a:r>
              <a:rPr lang="en-US" dirty="0"/>
              <a:t>Nick’s pick</a:t>
            </a:r>
          </a:p>
          <a:p>
            <a:pPr lvl="1"/>
            <a:r>
              <a:rPr lang="en-US" dirty="0"/>
              <a:t>Gulp Coast (Green Bench Brewery, etc.)</a:t>
            </a:r>
          </a:p>
          <a:p>
            <a:pPr lvl="1"/>
            <a:r>
              <a:rPr lang="en-US" dirty="0"/>
              <a:t>Things to do (beaches, St. Pete Pier)</a:t>
            </a:r>
          </a:p>
          <a:p>
            <a:pPr lvl="1"/>
            <a:r>
              <a:rPr lang="en-US" dirty="0"/>
              <a:t>St. Pete Shuffleboard Club</a:t>
            </a:r>
          </a:p>
        </p:txBody>
      </p:sp>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875694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20651-508C-0F40-80E9-8CC9DBFA88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025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285B01B9-A0D0-C440-B424-9D46A98369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344" y="0"/>
            <a:ext cx="11947312" cy="6858000"/>
          </a:xfrm>
          <a:prstGeom prst="rect">
            <a:avLst/>
          </a:prstGeom>
        </p:spPr>
      </p:pic>
      <p:pic>
        <p:nvPicPr>
          <p:cNvPr id="6" name="Picture 5">
            <a:extLst>
              <a:ext uri="{FF2B5EF4-FFF2-40B4-BE49-F238E27FC236}">
                <a16:creationId xmlns:a16="http://schemas.microsoft.com/office/drawing/2014/main" id="{B321A79F-91B5-504C-B420-AAF58AC4DA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372" y="0"/>
            <a:ext cx="7753256" cy="6858000"/>
          </a:xfrm>
          <a:prstGeom prst="rect">
            <a:avLst/>
          </a:prstGeom>
        </p:spPr>
      </p:pic>
      <p:pic>
        <p:nvPicPr>
          <p:cNvPr id="8" name="Picture 7">
            <a:extLst>
              <a:ext uri="{FF2B5EF4-FFF2-40B4-BE49-F238E27FC236}">
                <a16:creationId xmlns:a16="http://schemas.microsoft.com/office/drawing/2014/main" id="{BED6BD88-CE80-5D41-8781-F19977421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1298" y="0"/>
            <a:ext cx="8009404" cy="6858000"/>
          </a:xfrm>
          <a:prstGeom prst="rect">
            <a:avLst/>
          </a:prstGeom>
        </p:spPr>
      </p:pic>
    </p:spTree>
    <p:extLst>
      <p:ext uri="{BB962C8B-B14F-4D97-AF65-F5344CB8AC3E}">
        <p14:creationId xmlns:p14="http://schemas.microsoft.com/office/powerpoint/2010/main" val="4225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6" name="Picture 5">
            <a:extLst>
              <a:ext uri="{FF2B5EF4-FFF2-40B4-BE49-F238E27FC236}">
                <a16:creationId xmlns:a16="http://schemas.microsoft.com/office/drawing/2014/main" id="{AB3076B3-325C-4B4E-81AE-2790433475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238" y="279571"/>
            <a:ext cx="3904048" cy="2041712"/>
          </a:xfrm>
          <a:prstGeom prst="rect">
            <a:avLst/>
          </a:prstGeom>
        </p:spPr>
      </p:pic>
      <p:pic>
        <p:nvPicPr>
          <p:cNvPr id="10" name="Picture 9">
            <a:extLst>
              <a:ext uri="{FF2B5EF4-FFF2-40B4-BE49-F238E27FC236}">
                <a16:creationId xmlns:a16="http://schemas.microsoft.com/office/drawing/2014/main" id="{A0E8C9AA-0C34-2A4E-92E8-1BA5403C1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884" y="2518996"/>
            <a:ext cx="4036756" cy="3824295"/>
          </a:xfrm>
          <a:prstGeom prst="rect">
            <a:avLst/>
          </a:prstGeom>
        </p:spPr>
      </p:pic>
      <p:pic>
        <p:nvPicPr>
          <p:cNvPr id="12" name="Picture 11">
            <a:extLst>
              <a:ext uri="{FF2B5EF4-FFF2-40B4-BE49-F238E27FC236}">
                <a16:creationId xmlns:a16="http://schemas.microsoft.com/office/drawing/2014/main" id="{B9B2A6D9-1431-6941-9ADC-891FB77EAC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1126" y="2507533"/>
            <a:ext cx="3762666" cy="3847220"/>
          </a:xfrm>
          <a:prstGeom prst="rect">
            <a:avLst/>
          </a:prstGeom>
        </p:spPr>
      </p:pic>
      <p:pic>
        <p:nvPicPr>
          <p:cNvPr id="14" name="Picture 13">
            <a:extLst>
              <a:ext uri="{FF2B5EF4-FFF2-40B4-BE49-F238E27FC236}">
                <a16:creationId xmlns:a16="http://schemas.microsoft.com/office/drawing/2014/main" id="{0AE196BC-D8B3-524C-A163-44092668EA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848" y="2467867"/>
            <a:ext cx="3916220" cy="3926552"/>
          </a:xfrm>
          <a:prstGeom prst="rect">
            <a:avLst/>
          </a:prstGeom>
        </p:spPr>
      </p:pic>
    </p:spTree>
    <p:extLst>
      <p:ext uri="{BB962C8B-B14F-4D97-AF65-F5344CB8AC3E}">
        <p14:creationId xmlns:p14="http://schemas.microsoft.com/office/powerpoint/2010/main" val="38673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E28407-DCBA-44D3-AB91-7A1D56847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D2063-5BF2-498B-8776-B358891F4D90}" type="slidenum">
              <a:rPr kumimoji="0" lang="en-US" sz="10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3E995A15-1C4A-2342-8124-2E8B8829E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462" y="217403"/>
            <a:ext cx="3657600" cy="1815748"/>
          </a:xfrm>
          <a:prstGeom prst="rect">
            <a:avLst/>
          </a:prstGeom>
        </p:spPr>
      </p:pic>
      <p:pic>
        <p:nvPicPr>
          <p:cNvPr id="7" name="Picture 6">
            <a:extLst>
              <a:ext uri="{FF2B5EF4-FFF2-40B4-BE49-F238E27FC236}">
                <a16:creationId xmlns:a16="http://schemas.microsoft.com/office/drawing/2014/main" id="{FC171BD1-25BF-BE41-AE7E-7173061CF6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462" y="2298357"/>
            <a:ext cx="4855862" cy="4491102"/>
          </a:xfrm>
          <a:prstGeom prst="rect">
            <a:avLst/>
          </a:prstGeom>
        </p:spPr>
      </p:pic>
      <p:pic>
        <p:nvPicPr>
          <p:cNvPr id="9" name="Picture 8">
            <a:extLst>
              <a:ext uri="{FF2B5EF4-FFF2-40B4-BE49-F238E27FC236}">
                <a16:creationId xmlns:a16="http://schemas.microsoft.com/office/drawing/2014/main" id="{FC4CD524-6161-E64E-931B-76300063CC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6396" y="2298356"/>
            <a:ext cx="4846685" cy="4475203"/>
          </a:xfrm>
          <a:prstGeom prst="rect">
            <a:avLst/>
          </a:prstGeom>
        </p:spPr>
      </p:pic>
    </p:spTree>
    <p:extLst>
      <p:ext uri="{BB962C8B-B14F-4D97-AF65-F5344CB8AC3E}">
        <p14:creationId xmlns:p14="http://schemas.microsoft.com/office/powerpoint/2010/main" val="104943057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
      <a:dk1>
        <a:srgbClr val="000000"/>
      </a:dk1>
      <a:lt1>
        <a:srgbClr val="FFFFFF"/>
      </a:lt1>
      <a:dk2>
        <a:srgbClr val="000000"/>
      </a:dk2>
      <a:lt2>
        <a:srgbClr val="000000"/>
      </a:lt2>
      <a:accent1>
        <a:srgbClr val="E32A06"/>
      </a:accent1>
      <a:accent2>
        <a:srgbClr val="333399"/>
      </a:accent2>
      <a:accent3>
        <a:srgbClr val="FFFFFF"/>
      </a:accent3>
      <a:accent4>
        <a:srgbClr val="000000"/>
      </a:accent4>
      <a:accent5>
        <a:srgbClr val="EFACAA"/>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rrivalist New Brand Colors">
      <a:dk1>
        <a:srgbClr val="ECF0F0"/>
      </a:dk1>
      <a:lt1>
        <a:srgbClr val="5D6568"/>
      </a:lt1>
      <a:dk2>
        <a:srgbClr val="2A2D30"/>
      </a:dk2>
      <a:lt2>
        <a:srgbClr val="BCC3C7"/>
      </a:lt2>
      <a:accent1>
        <a:srgbClr val="2CCB71"/>
      </a:accent1>
      <a:accent2>
        <a:srgbClr val="14BEF6"/>
      </a:accent2>
      <a:accent3>
        <a:srgbClr val="2A2D30"/>
      </a:accent3>
      <a:accent4>
        <a:srgbClr val="E74C3C"/>
      </a:accent4>
      <a:accent5>
        <a:srgbClr val="E67E22"/>
      </a:accent5>
      <a:accent6>
        <a:srgbClr val="FFFFFF"/>
      </a:accent6>
      <a:hlink>
        <a:srgbClr val="2CCB71"/>
      </a:hlink>
      <a:folHlink>
        <a:srgbClr val="93A4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4 Template" id="{7171333D-214B-5943-B97C-7FC6E03DDD0F}" vid="{7888C300-3B0C-FE4E-8570-B99B7680FE1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5183</TotalTime>
  <Words>1495</Words>
  <Application>Microsoft Macintosh PowerPoint</Application>
  <PresentationFormat>Widescreen</PresentationFormat>
  <Paragraphs>270</Paragraphs>
  <Slides>33</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Assistant</vt:lpstr>
      <vt:lpstr>Assistant ExtraLight</vt:lpstr>
      <vt:lpstr>Assistant Light</vt:lpstr>
      <vt:lpstr>Avenir Next LT Pro</vt:lpstr>
      <vt:lpstr>Calibri</vt:lpstr>
      <vt:lpstr>Calibri Light</vt:lpstr>
      <vt:lpstr>Gill Sans</vt:lpstr>
      <vt:lpstr>Tw Cen MT Condensed</vt:lpstr>
      <vt:lpstr>1_Office Theme</vt:lpstr>
      <vt:lpstr>Blank</vt:lpstr>
      <vt:lpstr>2_Office Theme</vt:lpstr>
      <vt:lpstr>PowerPoint Presentation</vt:lpstr>
      <vt:lpstr>STR hotel performance</vt:lpstr>
      <vt:lpstr>Keydata vacation rental performance</vt:lpstr>
      <vt:lpstr>PowerPoint Presentation</vt:lpstr>
      <vt:lpstr>MEDIA COVERAGE 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BROADCAST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Arrivalist’s Calibrated  Panel Data</vt:lpstr>
      <vt:lpstr>Who “Showed Up”?</vt:lpstr>
      <vt:lpstr>Missouri in Top 10 Michigan Shows Up for Tom Brady…Or Do They? </vt:lpstr>
      <vt:lpstr>Missouri in Top 10 Michigan Shows Up for Tom Brady…Or Do They? </vt:lpstr>
      <vt:lpstr>Fly vs. Presumed Drive | Smartphone Arrivals An estimated 8 in 10 visitor arrivals occurred by car, while 2 in 10 were through St. Pete or Tampa International Airports. Chicago, Detroit, and Kansas City were the top origin markets for flights in our initial analysis.   </vt:lpstr>
      <vt:lpstr>Fly vs. Presumed Drive | Smartphone Arrivals The share of drive trips is up significantly due to the pandemic and the resurgence of road trips.   </vt:lpstr>
      <vt:lpstr>Origin Markets | Road Trip Arrivals | States Florida residents were responsible for 7 in 10 road trip arrivals to Pinellas County from Feb 4 – 10, 2021. Michigan, #3, for vehicle arrivals, had the longest length of stay (3.0 unique days) as of the reporting date amongst top origin states.  </vt:lpstr>
      <vt:lpstr>Origin Markets | Road Trip Arrivals | DMAs</vt:lpstr>
      <vt:lpstr>Origin Markets | Smartphone Arrivals | Airports</vt:lpstr>
      <vt:lpstr>Super Bowl| Smartphone Arrivals | Select POIs</vt:lpstr>
      <vt:lpstr>Executive Summary | Super Bowl Effect | Pinellas County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Webinar recap</dc:title>
  <dc:creator>Bridges, Leroy</dc:creator>
  <cp:lastModifiedBy>Kirsch, Eddie</cp:lastModifiedBy>
  <cp:revision>49</cp:revision>
  <dcterms:created xsi:type="dcterms:W3CDTF">2020-12-08T15:58:36Z</dcterms:created>
  <dcterms:modified xsi:type="dcterms:W3CDTF">2021-02-17T13:31:58Z</dcterms:modified>
</cp:coreProperties>
</file>