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144327685" r:id="rId2"/>
    <p:sldId id="2144327686" r:id="rId3"/>
    <p:sldId id="2144327693" r:id="rId4"/>
    <p:sldId id="2144327684" r:id="rId5"/>
    <p:sldId id="2144327691" r:id="rId6"/>
    <p:sldId id="2144327692" r:id="rId7"/>
    <p:sldId id="2144327688" r:id="rId8"/>
    <p:sldId id="2144327689" r:id="rId9"/>
    <p:sldId id="2144327694" r:id="rId10"/>
    <p:sldId id="2144327695" r:id="rId11"/>
    <p:sldId id="21443276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s, Katie" initials="BK" lastIdx="4" clrIdx="0">
    <p:extLst>
      <p:ext uri="{19B8F6BF-5375-455C-9EA6-DF929625EA0E}">
        <p15:presenceInfo xmlns:p15="http://schemas.microsoft.com/office/powerpoint/2012/main" userId="S::bcc91282@bcc.pinellas.gov::ab29bfa4-761b-4687-93f4-7824c21e9b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56CDA-7E78-DC4F-855F-B379FE1607DD}" v="94" dt="2023-03-29T04:13:18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96"/>
    <p:restoredTop sz="95574"/>
  </p:normalViewPr>
  <p:slideViewPr>
    <p:cSldViewPr snapToGrid="0">
      <p:cViewPr>
        <p:scale>
          <a:sx n="100" d="100"/>
          <a:sy n="100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Hayes" userId="0b616b3c48d905a9" providerId="LiveId" clId="{B052DEBE-C940-4047-8CC4-76F4516350CA}"/>
    <pc:docChg chg="custSel delSld modSld">
      <pc:chgData name="Steve Hayes" userId="0b616b3c48d905a9" providerId="LiveId" clId="{B052DEBE-C940-4047-8CC4-76F4516350CA}" dt="2023-02-15T02:47:23.144" v="266" actId="20577"/>
      <pc:docMkLst>
        <pc:docMk/>
      </pc:docMkLst>
      <pc:sldChg chg="modSp mod">
        <pc:chgData name="Steve Hayes" userId="0b616b3c48d905a9" providerId="LiveId" clId="{B052DEBE-C940-4047-8CC4-76F4516350CA}" dt="2023-02-14T01:33:50.821" v="9" actId="20577"/>
        <pc:sldMkLst>
          <pc:docMk/>
          <pc:sldMk cId="1661859454" sldId="279"/>
        </pc:sldMkLst>
        <pc:spChg chg="mod">
          <ac:chgData name="Steve Hayes" userId="0b616b3c48d905a9" providerId="LiveId" clId="{B052DEBE-C940-4047-8CC4-76F4516350CA}" dt="2023-02-14T01:33:50.821" v="9" actId="20577"/>
          <ac:spMkLst>
            <pc:docMk/>
            <pc:sldMk cId="1661859454" sldId="279"/>
            <ac:spMk id="3" creationId="{BAAEB0F1-E6B7-E747-A5D8-B03CF5B6A615}"/>
          </ac:spMkLst>
        </pc:spChg>
      </pc:sldChg>
      <pc:sldChg chg="modSp mod">
        <pc:chgData name="Steve Hayes" userId="0b616b3c48d905a9" providerId="LiveId" clId="{B052DEBE-C940-4047-8CC4-76F4516350CA}" dt="2023-02-14T22:29:19.485" v="247" actId="20577"/>
        <pc:sldMkLst>
          <pc:docMk/>
          <pc:sldMk cId="594592741" sldId="293"/>
        </pc:sldMkLst>
        <pc:spChg chg="mod">
          <ac:chgData name="Steve Hayes" userId="0b616b3c48d905a9" providerId="LiveId" clId="{B052DEBE-C940-4047-8CC4-76F4516350CA}" dt="2023-02-14T22:25:46.013" v="209" actId="20577"/>
          <ac:spMkLst>
            <pc:docMk/>
            <pc:sldMk cId="594592741" sldId="293"/>
            <ac:spMk id="5" creationId="{0AACBA09-8A16-8B44-9A1F-88E3F81A7F28}"/>
          </ac:spMkLst>
        </pc:spChg>
        <pc:spChg chg="mod">
          <ac:chgData name="Steve Hayes" userId="0b616b3c48d905a9" providerId="LiveId" clId="{B052DEBE-C940-4047-8CC4-76F4516350CA}" dt="2023-02-14T22:29:19.485" v="247" actId="20577"/>
          <ac:spMkLst>
            <pc:docMk/>
            <pc:sldMk cId="594592741" sldId="293"/>
            <ac:spMk id="6" creationId="{86C2E87D-30C0-2046-8405-39C95B91724C}"/>
          </ac:spMkLst>
        </pc:spChg>
      </pc:sldChg>
      <pc:sldChg chg="del">
        <pc:chgData name="Steve Hayes" userId="0b616b3c48d905a9" providerId="LiveId" clId="{B052DEBE-C940-4047-8CC4-76F4516350CA}" dt="2023-02-14T23:25:53.753" v="248" actId="2696"/>
        <pc:sldMkLst>
          <pc:docMk/>
          <pc:sldMk cId="1248994123" sldId="2144327644"/>
        </pc:sldMkLst>
      </pc:sldChg>
      <pc:sldChg chg="addSp delSp modSp mod">
        <pc:chgData name="Steve Hayes" userId="0b616b3c48d905a9" providerId="LiveId" clId="{B052DEBE-C940-4047-8CC4-76F4516350CA}" dt="2023-02-14T22:22:26.644" v="155" actId="692"/>
        <pc:sldMkLst>
          <pc:docMk/>
          <pc:sldMk cId="523118594" sldId="2144327649"/>
        </pc:sldMkLst>
        <pc:graphicFrameChg chg="add mod">
          <ac:chgData name="Steve Hayes" userId="0b616b3c48d905a9" providerId="LiveId" clId="{B052DEBE-C940-4047-8CC4-76F4516350CA}" dt="2023-02-14T22:22:26.644" v="155" actId="692"/>
          <ac:graphicFrameMkLst>
            <pc:docMk/>
            <pc:sldMk cId="523118594" sldId="2144327649"/>
            <ac:graphicFrameMk id="3" creationId="{350892D5-BA6A-E87C-57E8-BCAB74B50B0F}"/>
          </ac:graphicFrameMkLst>
        </pc:graphicFrameChg>
        <pc:graphicFrameChg chg="del">
          <ac:chgData name="Steve Hayes" userId="0b616b3c48d905a9" providerId="LiveId" clId="{B052DEBE-C940-4047-8CC4-76F4516350CA}" dt="2023-02-14T02:38:18.978" v="114" actId="478"/>
          <ac:graphicFrameMkLst>
            <pc:docMk/>
            <pc:sldMk cId="523118594" sldId="2144327649"/>
            <ac:graphicFrameMk id="6" creationId="{7884B31B-A3ED-838A-B135-F07318DE9113}"/>
          </ac:graphicFrameMkLst>
        </pc:graphicFrameChg>
      </pc:sldChg>
      <pc:sldChg chg="addSp modSp mod">
        <pc:chgData name="Steve Hayes" userId="0b616b3c48d905a9" providerId="LiveId" clId="{B052DEBE-C940-4047-8CC4-76F4516350CA}" dt="2023-02-14T02:21:01.647" v="110" actId="403"/>
        <pc:sldMkLst>
          <pc:docMk/>
          <pc:sldMk cId="1799874407" sldId="2144327650"/>
        </pc:sldMkLst>
        <pc:spChg chg="add mod">
          <ac:chgData name="Steve Hayes" userId="0b616b3c48d905a9" providerId="LiveId" clId="{B052DEBE-C940-4047-8CC4-76F4516350CA}" dt="2023-02-14T02:20:05.677" v="94"/>
          <ac:spMkLst>
            <pc:docMk/>
            <pc:sldMk cId="1799874407" sldId="2144327650"/>
            <ac:spMk id="3" creationId="{43E6536F-1E34-F52B-83EC-FF3B8292C214}"/>
          </ac:spMkLst>
        </pc:spChg>
        <pc:graphicFrameChg chg="mod modGraphic">
          <ac:chgData name="Steve Hayes" userId="0b616b3c48d905a9" providerId="LiveId" clId="{B052DEBE-C940-4047-8CC4-76F4516350CA}" dt="2023-02-14T02:21:01.647" v="110" actId="403"/>
          <ac:graphicFrameMkLst>
            <pc:docMk/>
            <pc:sldMk cId="1799874407" sldId="2144327650"/>
            <ac:graphicFrameMk id="10" creationId="{694D962D-7BEB-4FBF-AB93-7D05D2C1088A}"/>
          </ac:graphicFrameMkLst>
        </pc:graphicFrameChg>
      </pc:sldChg>
      <pc:sldChg chg="modSp mod">
        <pc:chgData name="Steve Hayes" userId="0b616b3c48d905a9" providerId="LiveId" clId="{B052DEBE-C940-4047-8CC4-76F4516350CA}" dt="2023-02-14T23:26:14.639" v="258" actId="20577"/>
        <pc:sldMkLst>
          <pc:docMk/>
          <pc:sldMk cId="87974750" sldId="2144327651"/>
        </pc:sldMkLst>
        <pc:spChg chg="mod">
          <ac:chgData name="Steve Hayes" userId="0b616b3c48d905a9" providerId="LiveId" clId="{B052DEBE-C940-4047-8CC4-76F4516350CA}" dt="2023-02-14T23:26:14.639" v="258" actId="20577"/>
          <ac:spMkLst>
            <pc:docMk/>
            <pc:sldMk cId="87974750" sldId="2144327651"/>
            <ac:spMk id="3" creationId="{BAAEB0F1-E6B7-E747-A5D8-B03CF5B6A615}"/>
          </ac:spMkLst>
        </pc:spChg>
      </pc:sldChg>
      <pc:sldChg chg="addSp delSp modSp mod">
        <pc:chgData name="Steve Hayes" userId="0b616b3c48d905a9" providerId="LiveId" clId="{B052DEBE-C940-4047-8CC4-76F4516350CA}" dt="2023-02-14T22:17:17.835" v="137"/>
        <pc:sldMkLst>
          <pc:docMk/>
          <pc:sldMk cId="1827946687" sldId="2144327652"/>
        </pc:sldMkLst>
        <pc:graphicFrameChg chg="del">
          <ac:chgData name="Steve Hayes" userId="0b616b3c48d905a9" providerId="LiveId" clId="{B052DEBE-C940-4047-8CC4-76F4516350CA}" dt="2023-02-14T02:34:24.677" v="113" actId="478"/>
          <ac:graphicFrameMkLst>
            <pc:docMk/>
            <pc:sldMk cId="1827946687" sldId="2144327652"/>
            <ac:graphicFrameMk id="3" creationId="{0DBE5A42-5F21-6248-B400-9062205DC5D0}"/>
          </ac:graphicFrameMkLst>
        </pc:graphicFrameChg>
        <pc:graphicFrameChg chg="add mod">
          <ac:chgData name="Steve Hayes" userId="0b616b3c48d905a9" providerId="LiveId" clId="{B052DEBE-C940-4047-8CC4-76F4516350CA}" dt="2023-02-14T22:17:17.835" v="137"/>
          <ac:graphicFrameMkLst>
            <pc:docMk/>
            <pc:sldMk cId="1827946687" sldId="2144327652"/>
            <ac:graphicFrameMk id="3" creationId="{48334E1B-BDE1-6248-A41F-7D44C85B2C35}"/>
          </ac:graphicFrameMkLst>
        </pc:graphicFrameChg>
      </pc:sldChg>
      <pc:sldChg chg="modSp mod">
        <pc:chgData name="Steve Hayes" userId="0b616b3c48d905a9" providerId="LiveId" clId="{B052DEBE-C940-4047-8CC4-76F4516350CA}" dt="2023-02-14T22:12:32.320" v="126" actId="20577"/>
        <pc:sldMkLst>
          <pc:docMk/>
          <pc:sldMk cId="2606791934" sldId="2144327653"/>
        </pc:sldMkLst>
        <pc:graphicFrameChg chg="mod modGraphic">
          <ac:chgData name="Steve Hayes" userId="0b616b3c48d905a9" providerId="LiveId" clId="{B052DEBE-C940-4047-8CC4-76F4516350CA}" dt="2023-02-14T22:12:32.320" v="126" actId="20577"/>
          <ac:graphicFrameMkLst>
            <pc:docMk/>
            <pc:sldMk cId="2606791934" sldId="2144327653"/>
            <ac:graphicFrameMk id="5" creationId="{1E5B2253-9DAA-A602-C86A-D7D3A54D4ACE}"/>
          </ac:graphicFrameMkLst>
        </pc:graphicFrameChg>
      </pc:sldChg>
      <pc:sldChg chg="modSp mod">
        <pc:chgData name="Steve Hayes" userId="0b616b3c48d905a9" providerId="LiveId" clId="{B052DEBE-C940-4047-8CC4-76F4516350CA}" dt="2023-02-15T02:47:23.144" v="266" actId="20577"/>
        <pc:sldMkLst>
          <pc:docMk/>
          <pc:sldMk cId="4270913621" sldId="2144327654"/>
        </pc:sldMkLst>
        <pc:spChg chg="mod">
          <ac:chgData name="Steve Hayes" userId="0b616b3c48d905a9" providerId="LiveId" clId="{B052DEBE-C940-4047-8CC4-76F4516350CA}" dt="2023-02-14T02:19:52.837" v="93" actId="20577"/>
          <ac:spMkLst>
            <pc:docMk/>
            <pc:sldMk cId="4270913621" sldId="2144327654"/>
            <ac:spMk id="3" creationId="{1198B488-8E4A-F003-7433-A0E679C49952}"/>
          </ac:spMkLst>
        </pc:spChg>
        <pc:graphicFrameChg chg="mod modGraphic">
          <ac:chgData name="Steve Hayes" userId="0b616b3c48d905a9" providerId="LiveId" clId="{B052DEBE-C940-4047-8CC4-76F4516350CA}" dt="2023-02-15T02:47:23.144" v="266" actId="20577"/>
          <ac:graphicFrameMkLst>
            <pc:docMk/>
            <pc:sldMk cId="4270913621" sldId="2144327654"/>
            <ac:graphicFrameMk id="10" creationId="{694D962D-7BEB-4FBF-AB93-7D05D2C1088A}"/>
          </ac:graphicFrameMkLst>
        </pc:graphicFrameChg>
      </pc:sldChg>
      <pc:sldChg chg="addSp delSp modSp mod">
        <pc:chgData name="Steve Hayes" userId="0b616b3c48d905a9" providerId="LiveId" clId="{B052DEBE-C940-4047-8CC4-76F4516350CA}" dt="2023-02-15T02:46:10.494" v="264" actId="403"/>
        <pc:sldMkLst>
          <pc:docMk/>
          <pc:sldMk cId="3542718891" sldId="2144327655"/>
        </pc:sldMkLst>
        <pc:spChg chg="mod">
          <ac:chgData name="Steve Hayes" userId="0b616b3c48d905a9" providerId="LiveId" clId="{B052DEBE-C940-4047-8CC4-76F4516350CA}" dt="2023-02-15T02:39:43.900" v="262" actId="20577"/>
          <ac:spMkLst>
            <pc:docMk/>
            <pc:sldMk cId="3542718891" sldId="2144327655"/>
            <ac:spMk id="5" creationId="{0AACBA09-8A16-8B44-9A1F-88E3F81A7F28}"/>
          </ac:spMkLst>
        </pc:spChg>
        <pc:graphicFrameChg chg="add mod">
          <ac:chgData name="Steve Hayes" userId="0b616b3c48d905a9" providerId="LiveId" clId="{B052DEBE-C940-4047-8CC4-76F4516350CA}" dt="2023-02-15T02:46:10.494" v="264" actId="403"/>
          <ac:graphicFrameMkLst>
            <pc:docMk/>
            <pc:sldMk cId="3542718891" sldId="2144327655"/>
            <ac:graphicFrameMk id="3" creationId="{CAFB31C0-55FF-764A-96B5-35F37EBDC3B6}"/>
          </ac:graphicFrameMkLst>
        </pc:graphicFrameChg>
        <pc:graphicFrameChg chg="del">
          <ac:chgData name="Steve Hayes" userId="0b616b3c48d905a9" providerId="LiveId" clId="{B052DEBE-C940-4047-8CC4-76F4516350CA}" dt="2023-02-14T01:58:21.348" v="29" actId="478"/>
          <ac:graphicFrameMkLst>
            <pc:docMk/>
            <pc:sldMk cId="3542718891" sldId="2144327655"/>
            <ac:graphicFrameMk id="6" creationId="{CAFB31C0-55FF-764A-96B5-35F37EBDC3B6}"/>
          </ac:graphicFrameMkLst>
        </pc:graphicFrameChg>
      </pc:sldChg>
      <pc:sldChg chg="del">
        <pc:chgData name="Steve Hayes" userId="0b616b3c48d905a9" providerId="LiveId" clId="{B052DEBE-C940-4047-8CC4-76F4516350CA}" dt="2023-02-14T01:53:47.973" v="22" actId="2696"/>
        <pc:sldMkLst>
          <pc:docMk/>
          <pc:sldMk cId="4280797098" sldId="2144327656"/>
        </pc:sldMkLst>
      </pc:sldChg>
    </pc:docChg>
  </pc:docChgLst>
  <pc:docChgLst>
    <pc:chgData name="Steve Hayes" userId="0b616b3c48d905a9" providerId="LiveId" clId="{25851B79-0D8C-D84A-A538-B35ACE931BB0}"/>
    <pc:docChg chg="custSel addSld delSld modSld">
      <pc:chgData name="Steve Hayes" userId="0b616b3c48d905a9" providerId="LiveId" clId="{25851B79-0D8C-D84A-A538-B35ACE931BB0}" dt="2023-01-18T02:23:17.778" v="424" actId="20577"/>
      <pc:docMkLst>
        <pc:docMk/>
      </pc:docMkLst>
      <pc:sldChg chg="modSp mod">
        <pc:chgData name="Steve Hayes" userId="0b616b3c48d905a9" providerId="LiveId" clId="{25851B79-0D8C-D84A-A538-B35ACE931BB0}" dt="2023-01-17T23:15:02.105" v="418" actId="20577"/>
        <pc:sldMkLst>
          <pc:docMk/>
          <pc:sldMk cId="1661859454" sldId="279"/>
        </pc:sldMkLst>
        <pc:spChg chg="mod">
          <ac:chgData name="Steve Hayes" userId="0b616b3c48d905a9" providerId="LiveId" clId="{25851B79-0D8C-D84A-A538-B35ACE931BB0}" dt="2023-01-17T23:15:02.105" v="418" actId="20577"/>
          <ac:spMkLst>
            <pc:docMk/>
            <pc:sldMk cId="1661859454" sldId="279"/>
            <ac:spMk id="3" creationId="{BAAEB0F1-E6B7-E747-A5D8-B03CF5B6A615}"/>
          </ac:spMkLst>
        </pc:spChg>
      </pc:sldChg>
      <pc:sldChg chg="del">
        <pc:chgData name="Steve Hayes" userId="0b616b3c48d905a9" providerId="LiveId" clId="{25851B79-0D8C-D84A-A538-B35ACE931BB0}" dt="2023-01-17T16:51:09.520" v="0" actId="2696"/>
        <pc:sldMkLst>
          <pc:docMk/>
          <pc:sldMk cId="467901288" sldId="291"/>
        </pc:sldMkLst>
      </pc:sldChg>
      <pc:sldChg chg="modSp mod">
        <pc:chgData name="Steve Hayes" userId="0b616b3c48d905a9" providerId="LiveId" clId="{25851B79-0D8C-D84A-A538-B35ACE931BB0}" dt="2023-01-18T01:58:29.604" v="422" actId="13822"/>
        <pc:sldMkLst>
          <pc:docMk/>
          <pc:sldMk cId="594592741" sldId="293"/>
        </pc:sldMkLst>
        <pc:spChg chg="mod">
          <ac:chgData name="Steve Hayes" userId="0b616b3c48d905a9" providerId="LiveId" clId="{25851B79-0D8C-D84A-A538-B35ACE931BB0}" dt="2023-01-18T01:58:29.604" v="422" actId="13822"/>
          <ac:spMkLst>
            <pc:docMk/>
            <pc:sldMk cId="594592741" sldId="293"/>
            <ac:spMk id="5" creationId="{0AACBA09-8A16-8B44-9A1F-88E3F81A7F28}"/>
          </ac:spMkLst>
        </pc:spChg>
        <pc:spChg chg="mod">
          <ac:chgData name="Steve Hayes" userId="0b616b3c48d905a9" providerId="LiveId" clId="{25851B79-0D8C-D84A-A538-B35ACE931BB0}" dt="2023-01-17T18:18:28.223" v="285" actId="20577"/>
          <ac:spMkLst>
            <pc:docMk/>
            <pc:sldMk cId="594592741" sldId="293"/>
            <ac:spMk id="6" creationId="{86C2E87D-30C0-2046-8405-39C95B91724C}"/>
          </ac:spMkLst>
        </pc:spChg>
      </pc:sldChg>
      <pc:sldChg chg="modSp add mod">
        <pc:chgData name="Steve Hayes" userId="0b616b3c48d905a9" providerId="LiveId" clId="{25851B79-0D8C-D84A-A538-B35ACE931BB0}" dt="2023-01-17T18:25:59.844" v="387" actId="113"/>
        <pc:sldMkLst>
          <pc:docMk/>
          <pc:sldMk cId="1248994123" sldId="2144327644"/>
        </pc:sldMkLst>
        <pc:spChg chg="mod">
          <ac:chgData name="Steve Hayes" userId="0b616b3c48d905a9" providerId="LiveId" clId="{25851B79-0D8C-D84A-A538-B35ACE931BB0}" dt="2023-01-17T18:22:40.520" v="315" actId="20577"/>
          <ac:spMkLst>
            <pc:docMk/>
            <pc:sldMk cId="1248994123" sldId="2144327644"/>
            <ac:spMk id="2" creationId="{39C9FD9F-8487-48FB-8FE2-A6BB2C0D6C32}"/>
          </ac:spMkLst>
        </pc:spChg>
        <pc:spChg chg="mod">
          <ac:chgData name="Steve Hayes" userId="0b616b3c48d905a9" providerId="LiveId" clId="{25851B79-0D8C-D84A-A538-B35ACE931BB0}" dt="2023-01-17T18:25:59.844" v="387" actId="113"/>
          <ac:spMkLst>
            <pc:docMk/>
            <pc:sldMk cId="1248994123" sldId="2144327644"/>
            <ac:spMk id="5" creationId="{0AACBA09-8A16-8B44-9A1F-88E3F81A7F28}"/>
          </ac:spMkLst>
        </pc:spChg>
      </pc:sldChg>
      <pc:sldChg chg="modSp mod">
        <pc:chgData name="Steve Hayes" userId="0b616b3c48d905a9" providerId="LiveId" clId="{25851B79-0D8C-D84A-A538-B35ACE931BB0}" dt="2023-01-17T21:42:26.866" v="389"/>
        <pc:sldMkLst>
          <pc:docMk/>
          <pc:sldMk cId="523118594" sldId="2144327649"/>
        </pc:sldMkLst>
        <pc:graphicFrameChg chg="mod">
          <ac:chgData name="Steve Hayes" userId="0b616b3c48d905a9" providerId="LiveId" clId="{25851B79-0D8C-D84A-A538-B35ACE931BB0}" dt="2023-01-17T21:42:26.866" v="389"/>
          <ac:graphicFrameMkLst>
            <pc:docMk/>
            <pc:sldMk cId="523118594" sldId="2144327649"/>
            <ac:graphicFrameMk id="6" creationId="{7884B31B-A3ED-838A-B135-F07318DE9113}"/>
          </ac:graphicFrameMkLst>
        </pc:graphicFrameChg>
      </pc:sldChg>
      <pc:sldChg chg="modSp mod">
        <pc:chgData name="Steve Hayes" userId="0b616b3c48d905a9" providerId="LiveId" clId="{25851B79-0D8C-D84A-A538-B35ACE931BB0}" dt="2023-01-17T17:12:35.758" v="88" actId="20577"/>
        <pc:sldMkLst>
          <pc:docMk/>
          <pc:sldMk cId="1799874407" sldId="2144327650"/>
        </pc:sldMkLst>
        <pc:graphicFrameChg chg="modGraphic">
          <ac:chgData name="Steve Hayes" userId="0b616b3c48d905a9" providerId="LiveId" clId="{25851B79-0D8C-D84A-A538-B35ACE931BB0}" dt="2023-01-17T17:12:35.758" v="88" actId="20577"/>
          <ac:graphicFrameMkLst>
            <pc:docMk/>
            <pc:sldMk cId="1799874407" sldId="2144327650"/>
            <ac:graphicFrameMk id="10" creationId="{694D962D-7BEB-4FBF-AB93-7D05D2C1088A}"/>
          </ac:graphicFrameMkLst>
        </pc:graphicFrameChg>
      </pc:sldChg>
      <pc:sldChg chg="modSp mod">
        <pc:chgData name="Steve Hayes" userId="0b616b3c48d905a9" providerId="LiveId" clId="{25851B79-0D8C-D84A-A538-B35ACE931BB0}" dt="2023-01-17T21:46:00.944" v="406" actId="20577"/>
        <pc:sldMkLst>
          <pc:docMk/>
          <pc:sldMk cId="87974750" sldId="2144327651"/>
        </pc:sldMkLst>
        <pc:spChg chg="mod">
          <ac:chgData name="Steve Hayes" userId="0b616b3c48d905a9" providerId="LiveId" clId="{25851B79-0D8C-D84A-A538-B35ACE931BB0}" dt="2023-01-17T21:46:00.944" v="406" actId="20577"/>
          <ac:spMkLst>
            <pc:docMk/>
            <pc:sldMk cId="87974750" sldId="2144327651"/>
            <ac:spMk id="3" creationId="{BAAEB0F1-E6B7-E747-A5D8-B03CF5B6A615}"/>
          </ac:spMkLst>
        </pc:spChg>
      </pc:sldChg>
      <pc:sldChg chg="modSp mod">
        <pc:chgData name="Steve Hayes" userId="0b616b3c48d905a9" providerId="LiveId" clId="{25851B79-0D8C-D84A-A538-B35ACE931BB0}" dt="2023-01-17T17:10:40.477" v="47" actId="27918"/>
        <pc:sldMkLst>
          <pc:docMk/>
          <pc:sldMk cId="1827946687" sldId="2144327652"/>
        </pc:sldMkLst>
        <pc:graphicFrameChg chg="mod">
          <ac:chgData name="Steve Hayes" userId="0b616b3c48d905a9" providerId="LiveId" clId="{25851B79-0D8C-D84A-A538-B35ACE931BB0}" dt="2023-01-17T17:03:08.430" v="41"/>
          <ac:graphicFrameMkLst>
            <pc:docMk/>
            <pc:sldMk cId="1827946687" sldId="2144327652"/>
            <ac:graphicFrameMk id="3" creationId="{0DBE5A42-5F21-6248-B400-9062205DC5D0}"/>
          </ac:graphicFrameMkLst>
        </pc:graphicFrameChg>
      </pc:sldChg>
      <pc:sldChg chg="modSp mod">
        <pc:chgData name="Steve Hayes" userId="0b616b3c48d905a9" providerId="LiveId" clId="{25851B79-0D8C-D84A-A538-B35ACE931BB0}" dt="2023-01-18T02:23:17.778" v="424" actId="20577"/>
        <pc:sldMkLst>
          <pc:docMk/>
          <pc:sldMk cId="2606791934" sldId="2144327653"/>
        </pc:sldMkLst>
        <pc:graphicFrameChg chg="mod modGraphic">
          <ac:chgData name="Steve Hayes" userId="0b616b3c48d905a9" providerId="LiveId" clId="{25851B79-0D8C-D84A-A538-B35ACE931BB0}" dt="2023-01-18T02:23:17.778" v="424" actId="20577"/>
          <ac:graphicFrameMkLst>
            <pc:docMk/>
            <pc:sldMk cId="2606791934" sldId="2144327653"/>
            <ac:graphicFrameMk id="5" creationId="{1E5B2253-9DAA-A602-C86A-D7D3A54D4ACE}"/>
          </ac:graphicFrameMkLst>
        </pc:graphicFrameChg>
      </pc:sldChg>
      <pc:sldChg chg="modSp mod">
        <pc:chgData name="Steve Hayes" userId="0b616b3c48d905a9" providerId="LiveId" clId="{25851B79-0D8C-D84A-A538-B35ACE931BB0}" dt="2023-01-17T17:14:55.380" v="138" actId="20577"/>
        <pc:sldMkLst>
          <pc:docMk/>
          <pc:sldMk cId="4270913621" sldId="2144327654"/>
        </pc:sldMkLst>
        <pc:spChg chg="mod">
          <ac:chgData name="Steve Hayes" userId="0b616b3c48d905a9" providerId="LiveId" clId="{25851B79-0D8C-D84A-A538-B35ACE931BB0}" dt="2023-01-17T17:14:17.061" v="122" actId="20577"/>
          <ac:spMkLst>
            <pc:docMk/>
            <pc:sldMk cId="4270913621" sldId="2144327654"/>
            <ac:spMk id="3" creationId="{1198B488-8E4A-F003-7433-A0E679C49952}"/>
          </ac:spMkLst>
        </pc:spChg>
        <pc:graphicFrameChg chg="modGraphic">
          <ac:chgData name="Steve Hayes" userId="0b616b3c48d905a9" providerId="LiveId" clId="{25851B79-0D8C-D84A-A538-B35ACE931BB0}" dt="2023-01-17T17:14:55.380" v="138" actId="20577"/>
          <ac:graphicFrameMkLst>
            <pc:docMk/>
            <pc:sldMk cId="4270913621" sldId="2144327654"/>
            <ac:graphicFrameMk id="10" creationId="{694D962D-7BEB-4FBF-AB93-7D05D2C1088A}"/>
          </ac:graphicFrameMkLst>
        </pc:graphicFrameChg>
      </pc:sldChg>
      <pc:sldChg chg="modSp mod">
        <pc:chgData name="Steve Hayes" userId="0b616b3c48d905a9" providerId="LiveId" clId="{25851B79-0D8C-D84A-A538-B35ACE931BB0}" dt="2023-01-17T23:17:08.465" v="420" actId="20577"/>
        <pc:sldMkLst>
          <pc:docMk/>
          <pc:sldMk cId="3542718891" sldId="2144327655"/>
        </pc:sldMkLst>
        <pc:spChg chg="mod">
          <ac:chgData name="Steve Hayes" userId="0b616b3c48d905a9" providerId="LiveId" clId="{25851B79-0D8C-D84A-A538-B35ACE931BB0}" dt="2023-01-17T23:17:08.465" v="420" actId="20577"/>
          <ac:spMkLst>
            <pc:docMk/>
            <pc:sldMk cId="3542718891" sldId="2144327655"/>
            <ac:spMk id="5" creationId="{0AACBA09-8A16-8B44-9A1F-88E3F81A7F28}"/>
          </ac:spMkLst>
        </pc:spChg>
        <pc:graphicFrameChg chg="mod">
          <ac:chgData name="Steve Hayes" userId="0b616b3c48d905a9" providerId="LiveId" clId="{25851B79-0D8C-D84A-A538-B35ACE931BB0}" dt="2023-01-17T16:54:27.216" v="27"/>
          <ac:graphicFrameMkLst>
            <pc:docMk/>
            <pc:sldMk cId="3542718891" sldId="2144327655"/>
            <ac:graphicFrameMk id="6" creationId="{CAFB31C0-55FF-764A-96B5-35F37EBDC3B6}"/>
          </ac:graphicFrameMkLst>
        </pc:graphicFrameChg>
      </pc:sldChg>
      <pc:sldChg chg="addSp delSp modSp add mod">
        <pc:chgData name="Steve Hayes" userId="0b616b3c48d905a9" providerId="LiveId" clId="{25851B79-0D8C-D84A-A538-B35ACE931BB0}" dt="2023-01-17T18:05:39.119" v="180" actId="14100"/>
        <pc:sldMkLst>
          <pc:docMk/>
          <pc:sldMk cId="4280797098" sldId="2144327656"/>
        </pc:sldMkLst>
        <pc:spChg chg="add del mod">
          <ac:chgData name="Steve Hayes" userId="0b616b3c48d905a9" providerId="LiveId" clId="{25851B79-0D8C-D84A-A538-B35ACE931BB0}" dt="2023-01-17T17:41:58.723" v="141" actId="478"/>
          <ac:spMkLst>
            <pc:docMk/>
            <pc:sldMk cId="4280797098" sldId="2144327656"/>
            <ac:spMk id="6" creationId="{E7DA7176-4A9D-C5D8-2584-9F56B2D1147A}"/>
          </ac:spMkLst>
        </pc:spChg>
        <pc:graphicFrameChg chg="del">
          <ac:chgData name="Steve Hayes" userId="0b616b3c48d905a9" providerId="LiveId" clId="{25851B79-0D8C-D84A-A538-B35ACE931BB0}" dt="2023-01-17T17:41:55.558" v="140" actId="478"/>
          <ac:graphicFrameMkLst>
            <pc:docMk/>
            <pc:sldMk cId="4280797098" sldId="2144327656"/>
            <ac:graphicFrameMk id="5" creationId="{1E5B2253-9DAA-A602-C86A-D7D3A54D4ACE}"/>
          </ac:graphicFrameMkLst>
        </pc:graphicFrameChg>
        <pc:graphicFrameChg chg="add mod modGraphic">
          <ac:chgData name="Steve Hayes" userId="0b616b3c48d905a9" providerId="LiveId" clId="{25851B79-0D8C-D84A-A538-B35ACE931BB0}" dt="2023-01-17T18:05:39.119" v="180" actId="14100"/>
          <ac:graphicFrameMkLst>
            <pc:docMk/>
            <pc:sldMk cId="4280797098" sldId="2144327656"/>
            <ac:graphicFrameMk id="7" creationId="{3FD4060C-EB40-8DEE-1650-1ABE6374B9FF}"/>
          </ac:graphicFrameMkLst>
        </pc:graphicFrameChg>
      </pc:sldChg>
    </pc:docChg>
  </pc:docChgLst>
  <pc:docChgLst>
    <pc:chgData name="Steve Hayes" userId="0b616b3c48d905a9" providerId="LiveId" clId="{EB7C16F9-4442-6E42-AF36-DCC5B150FFF0}"/>
    <pc:docChg chg="modSld">
      <pc:chgData name="Steve Hayes" userId="0b616b3c48d905a9" providerId="LiveId" clId="{EB7C16F9-4442-6E42-AF36-DCC5B150FFF0}" dt="2023-03-16T16:24:40.767" v="0"/>
      <pc:docMkLst>
        <pc:docMk/>
      </pc:docMkLst>
      <pc:sldChg chg="delSp">
        <pc:chgData name="Steve Hayes" userId="0b616b3c48d905a9" providerId="LiveId" clId="{EB7C16F9-4442-6E42-AF36-DCC5B150FFF0}" dt="2023-03-16T16:24:40.767" v="0"/>
        <pc:sldMkLst>
          <pc:docMk/>
          <pc:sldMk cId="1661859454" sldId="279"/>
        </pc:sldMkLst>
        <pc:spChg chg="del">
          <ac:chgData name="Steve Hayes" userId="0b616b3c48d905a9" providerId="LiveId" clId="{EB7C16F9-4442-6E42-AF36-DCC5B150FFF0}" dt="2023-03-16T16:24:40.767" v="0"/>
          <ac:spMkLst>
            <pc:docMk/>
            <pc:sldMk cId="1661859454" sldId="279"/>
            <ac:spMk id="4" creationId="{40FFC2BC-98CA-4DB5-9740-7F2E8F0ECE3B}"/>
          </ac:spMkLst>
        </pc:spChg>
      </pc:sldChg>
      <pc:sldChg chg="delSp">
        <pc:chgData name="Steve Hayes" userId="0b616b3c48d905a9" providerId="LiveId" clId="{EB7C16F9-4442-6E42-AF36-DCC5B150FFF0}" dt="2023-03-16T16:24:40.767" v="0"/>
        <pc:sldMkLst>
          <pc:docMk/>
          <pc:sldMk cId="594592741" sldId="293"/>
        </pc:sldMkLst>
        <pc:spChg chg="del">
          <ac:chgData name="Steve Hayes" userId="0b616b3c48d905a9" providerId="LiveId" clId="{EB7C16F9-4442-6E42-AF36-DCC5B150FFF0}" dt="2023-03-16T16:24:40.767" v="0"/>
          <ac:spMkLst>
            <pc:docMk/>
            <pc:sldMk cId="594592741" sldId="293"/>
            <ac:spMk id="4" creationId="{40FFC2BC-98CA-4DB5-9740-7F2E8F0ECE3B}"/>
          </ac:spMkLst>
        </pc:spChg>
      </pc:sldChg>
      <pc:sldChg chg="delSp">
        <pc:chgData name="Steve Hayes" userId="0b616b3c48d905a9" providerId="LiveId" clId="{EB7C16F9-4442-6E42-AF36-DCC5B150FFF0}" dt="2023-03-16T16:24:40.767" v="0"/>
        <pc:sldMkLst>
          <pc:docMk/>
          <pc:sldMk cId="523118594" sldId="2144327649"/>
        </pc:sldMkLst>
        <pc:spChg chg="del">
          <ac:chgData name="Steve Hayes" userId="0b616b3c48d905a9" providerId="LiveId" clId="{EB7C16F9-4442-6E42-AF36-DCC5B150FFF0}" dt="2023-03-16T16:24:40.767" v="0"/>
          <ac:spMkLst>
            <pc:docMk/>
            <pc:sldMk cId="523118594" sldId="2144327649"/>
            <ac:spMk id="4" creationId="{40FFC2BC-98CA-4DB5-9740-7F2E8F0ECE3B}"/>
          </ac:spMkLst>
        </pc:spChg>
      </pc:sldChg>
      <pc:sldChg chg="delSp">
        <pc:chgData name="Steve Hayes" userId="0b616b3c48d905a9" providerId="LiveId" clId="{EB7C16F9-4442-6E42-AF36-DCC5B150FFF0}" dt="2023-03-16T16:24:40.767" v="0"/>
        <pc:sldMkLst>
          <pc:docMk/>
          <pc:sldMk cId="1799874407" sldId="2144327650"/>
        </pc:sldMkLst>
        <pc:spChg chg="del">
          <ac:chgData name="Steve Hayes" userId="0b616b3c48d905a9" providerId="LiveId" clId="{EB7C16F9-4442-6E42-AF36-DCC5B150FFF0}" dt="2023-03-16T16:24:40.767" v="0"/>
          <ac:spMkLst>
            <pc:docMk/>
            <pc:sldMk cId="1799874407" sldId="2144327650"/>
            <ac:spMk id="4" creationId="{40FFC2BC-98CA-4DB5-9740-7F2E8F0ECE3B}"/>
          </ac:spMkLst>
        </pc:spChg>
      </pc:sldChg>
      <pc:sldChg chg="delSp">
        <pc:chgData name="Steve Hayes" userId="0b616b3c48d905a9" providerId="LiveId" clId="{EB7C16F9-4442-6E42-AF36-DCC5B150FFF0}" dt="2023-03-16T16:24:40.767" v="0"/>
        <pc:sldMkLst>
          <pc:docMk/>
          <pc:sldMk cId="87974750" sldId="2144327651"/>
        </pc:sldMkLst>
        <pc:spChg chg="del">
          <ac:chgData name="Steve Hayes" userId="0b616b3c48d905a9" providerId="LiveId" clId="{EB7C16F9-4442-6E42-AF36-DCC5B150FFF0}" dt="2023-03-16T16:24:40.767" v="0"/>
          <ac:spMkLst>
            <pc:docMk/>
            <pc:sldMk cId="87974750" sldId="2144327651"/>
            <ac:spMk id="4" creationId="{40FFC2BC-98CA-4DB5-9740-7F2E8F0ECE3B}"/>
          </ac:spMkLst>
        </pc:spChg>
      </pc:sldChg>
      <pc:sldChg chg="delSp">
        <pc:chgData name="Steve Hayes" userId="0b616b3c48d905a9" providerId="LiveId" clId="{EB7C16F9-4442-6E42-AF36-DCC5B150FFF0}" dt="2023-03-16T16:24:40.767" v="0"/>
        <pc:sldMkLst>
          <pc:docMk/>
          <pc:sldMk cId="1827946687" sldId="2144327652"/>
        </pc:sldMkLst>
        <pc:spChg chg="del">
          <ac:chgData name="Steve Hayes" userId="0b616b3c48d905a9" providerId="LiveId" clId="{EB7C16F9-4442-6E42-AF36-DCC5B150FFF0}" dt="2023-03-16T16:24:40.767" v="0"/>
          <ac:spMkLst>
            <pc:docMk/>
            <pc:sldMk cId="1827946687" sldId="2144327652"/>
            <ac:spMk id="4" creationId="{40FFC2BC-98CA-4DB5-9740-7F2E8F0ECE3B}"/>
          </ac:spMkLst>
        </pc:spChg>
      </pc:sldChg>
      <pc:sldChg chg="delSp">
        <pc:chgData name="Steve Hayes" userId="0b616b3c48d905a9" providerId="LiveId" clId="{EB7C16F9-4442-6E42-AF36-DCC5B150FFF0}" dt="2023-03-16T16:24:40.767" v="0"/>
        <pc:sldMkLst>
          <pc:docMk/>
          <pc:sldMk cId="2606791934" sldId="2144327653"/>
        </pc:sldMkLst>
        <pc:spChg chg="del">
          <ac:chgData name="Steve Hayes" userId="0b616b3c48d905a9" providerId="LiveId" clId="{EB7C16F9-4442-6E42-AF36-DCC5B150FFF0}" dt="2023-03-16T16:24:40.767" v="0"/>
          <ac:spMkLst>
            <pc:docMk/>
            <pc:sldMk cId="2606791934" sldId="2144327653"/>
            <ac:spMk id="4" creationId="{3E7925DF-3FE3-8C48-AAEF-412773D8D997}"/>
          </ac:spMkLst>
        </pc:spChg>
      </pc:sldChg>
      <pc:sldChg chg="delSp">
        <pc:chgData name="Steve Hayes" userId="0b616b3c48d905a9" providerId="LiveId" clId="{EB7C16F9-4442-6E42-AF36-DCC5B150FFF0}" dt="2023-03-16T16:24:40.767" v="0"/>
        <pc:sldMkLst>
          <pc:docMk/>
          <pc:sldMk cId="4270913621" sldId="2144327654"/>
        </pc:sldMkLst>
        <pc:spChg chg="del">
          <ac:chgData name="Steve Hayes" userId="0b616b3c48d905a9" providerId="LiveId" clId="{EB7C16F9-4442-6E42-AF36-DCC5B150FFF0}" dt="2023-03-16T16:24:40.767" v="0"/>
          <ac:spMkLst>
            <pc:docMk/>
            <pc:sldMk cId="4270913621" sldId="2144327654"/>
            <ac:spMk id="4" creationId="{40FFC2BC-98CA-4DB5-9740-7F2E8F0ECE3B}"/>
          </ac:spMkLst>
        </pc:spChg>
      </pc:sldChg>
      <pc:sldChg chg="delSp">
        <pc:chgData name="Steve Hayes" userId="0b616b3c48d905a9" providerId="LiveId" clId="{EB7C16F9-4442-6E42-AF36-DCC5B150FFF0}" dt="2023-03-16T16:24:40.767" v="0"/>
        <pc:sldMkLst>
          <pc:docMk/>
          <pc:sldMk cId="3542718891" sldId="2144327655"/>
        </pc:sldMkLst>
        <pc:spChg chg="del">
          <ac:chgData name="Steve Hayes" userId="0b616b3c48d905a9" providerId="LiveId" clId="{EB7C16F9-4442-6E42-AF36-DCC5B150FFF0}" dt="2023-03-16T16:24:40.767" v="0"/>
          <ac:spMkLst>
            <pc:docMk/>
            <pc:sldMk cId="3542718891" sldId="2144327655"/>
            <ac:spMk id="4" creationId="{40FFC2BC-98CA-4DB5-9740-7F2E8F0ECE3B}"/>
          </ac:spMkLst>
        </pc:spChg>
      </pc:sldChg>
    </pc:docChg>
  </pc:docChgLst>
  <pc:docChgLst>
    <pc:chgData name="Steve Hayes" userId="0b616b3c48d905a9" providerId="LiveId" clId="{FC556CDA-7E78-DC4F-855F-B379FE1607DD}"/>
    <pc:docChg chg="undo custSel addSld delSld modSld sldOrd modMainMaster">
      <pc:chgData name="Steve Hayes" userId="0b616b3c48d905a9" providerId="LiveId" clId="{FC556CDA-7E78-DC4F-855F-B379FE1607DD}" dt="2023-03-29T04:14:25.819" v="1237" actId="729"/>
      <pc:docMkLst>
        <pc:docMk/>
      </pc:docMkLst>
      <pc:sldChg chg="del">
        <pc:chgData name="Steve Hayes" userId="0b616b3c48d905a9" providerId="LiveId" clId="{FC556CDA-7E78-DC4F-855F-B379FE1607DD}" dt="2023-03-27T12:52:12.661" v="18" actId="2696"/>
        <pc:sldMkLst>
          <pc:docMk/>
          <pc:sldMk cId="1661859454" sldId="279"/>
        </pc:sldMkLst>
      </pc:sldChg>
      <pc:sldChg chg="del">
        <pc:chgData name="Steve Hayes" userId="0b616b3c48d905a9" providerId="LiveId" clId="{FC556CDA-7E78-DC4F-855F-B379FE1607DD}" dt="2023-03-27T13:21:45.115" v="132" actId="2696"/>
        <pc:sldMkLst>
          <pc:docMk/>
          <pc:sldMk cId="594592741" sldId="293"/>
        </pc:sldMkLst>
      </pc:sldChg>
      <pc:sldChg chg="addSp delSp modSp del mod">
        <pc:chgData name="Steve Hayes" userId="0b616b3c48d905a9" providerId="LiveId" clId="{FC556CDA-7E78-DC4F-855F-B379FE1607DD}" dt="2023-03-28T21:34:38.868" v="482" actId="2696"/>
        <pc:sldMkLst>
          <pc:docMk/>
          <pc:sldMk cId="523118594" sldId="2144327649"/>
        </pc:sldMkLst>
        <pc:spChg chg="del">
          <ac:chgData name="Steve Hayes" userId="0b616b3c48d905a9" providerId="LiveId" clId="{FC556CDA-7E78-DC4F-855F-B379FE1607DD}" dt="2023-03-28T21:31:44.244" v="464" actId="478"/>
          <ac:spMkLst>
            <pc:docMk/>
            <pc:sldMk cId="523118594" sldId="2144327649"/>
            <ac:spMk id="2" creationId="{39C9FD9F-8487-48FB-8FE2-A6BB2C0D6C32}"/>
          </ac:spMkLst>
        </pc:spChg>
        <pc:spChg chg="add del mod">
          <ac:chgData name="Steve Hayes" userId="0b616b3c48d905a9" providerId="LiveId" clId="{FC556CDA-7E78-DC4F-855F-B379FE1607DD}" dt="2023-03-28T21:31:46.339" v="465" actId="478"/>
          <ac:spMkLst>
            <pc:docMk/>
            <pc:sldMk cId="523118594" sldId="2144327649"/>
            <ac:spMk id="5" creationId="{F1D4AAB7-FB01-F0F4-3924-AB3463BFFD5B}"/>
          </ac:spMkLst>
        </pc:spChg>
        <pc:spChg chg="add mod">
          <ac:chgData name="Steve Hayes" userId="0b616b3c48d905a9" providerId="LiveId" clId="{FC556CDA-7E78-DC4F-855F-B379FE1607DD}" dt="2023-03-28T21:31:47.912" v="466"/>
          <ac:spMkLst>
            <pc:docMk/>
            <pc:sldMk cId="523118594" sldId="2144327649"/>
            <ac:spMk id="6" creationId="{B06FCAC9-B545-DB84-5FCD-2618F9493F5D}"/>
          </ac:spMkLst>
        </pc:spChg>
      </pc:sldChg>
      <pc:sldChg chg="del ord">
        <pc:chgData name="Steve Hayes" userId="0b616b3c48d905a9" providerId="LiveId" clId="{FC556CDA-7E78-DC4F-855F-B379FE1607DD}" dt="2023-03-27T13:29:04.845" v="214" actId="2696"/>
        <pc:sldMkLst>
          <pc:docMk/>
          <pc:sldMk cId="1799874407" sldId="2144327650"/>
        </pc:sldMkLst>
      </pc:sldChg>
      <pc:sldChg chg="del">
        <pc:chgData name="Steve Hayes" userId="0b616b3c48d905a9" providerId="LiveId" clId="{FC556CDA-7E78-DC4F-855F-B379FE1607DD}" dt="2023-03-27T22:21:45.242" v="264" actId="2696"/>
        <pc:sldMkLst>
          <pc:docMk/>
          <pc:sldMk cId="87974750" sldId="2144327651"/>
        </pc:sldMkLst>
      </pc:sldChg>
      <pc:sldChg chg="delSp del mod">
        <pc:chgData name="Steve Hayes" userId="0b616b3c48d905a9" providerId="LiveId" clId="{FC556CDA-7E78-DC4F-855F-B379FE1607DD}" dt="2023-03-28T21:30:47.871" v="446" actId="2696"/>
        <pc:sldMkLst>
          <pc:docMk/>
          <pc:sldMk cId="1827946687" sldId="2144327652"/>
        </pc:sldMkLst>
        <pc:graphicFrameChg chg="del">
          <ac:chgData name="Steve Hayes" userId="0b616b3c48d905a9" providerId="LiveId" clId="{FC556CDA-7E78-DC4F-855F-B379FE1607DD}" dt="2023-03-28T21:29:33.140" v="435" actId="478"/>
          <ac:graphicFrameMkLst>
            <pc:docMk/>
            <pc:sldMk cId="1827946687" sldId="2144327652"/>
            <ac:graphicFrameMk id="3" creationId="{48334E1B-BDE1-6248-A41F-7D44C85B2C35}"/>
          </ac:graphicFrameMkLst>
        </pc:graphicFrameChg>
      </pc:sldChg>
      <pc:sldChg chg="modSp del mod">
        <pc:chgData name="Steve Hayes" userId="0b616b3c48d905a9" providerId="LiveId" clId="{FC556CDA-7E78-DC4F-855F-B379FE1607DD}" dt="2023-03-28T23:46:47.917" v="541" actId="2696"/>
        <pc:sldMkLst>
          <pc:docMk/>
          <pc:sldMk cId="2606791934" sldId="2144327653"/>
        </pc:sldMkLst>
        <pc:spChg chg="mod">
          <ac:chgData name="Steve Hayes" userId="0b616b3c48d905a9" providerId="LiveId" clId="{FC556CDA-7E78-DC4F-855F-B379FE1607DD}" dt="2023-03-27T13:19:09.533" v="87" actId="20577"/>
          <ac:spMkLst>
            <pc:docMk/>
            <pc:sldMk cId="2606791934" sldId="2144327653"/>
            <ac:spMk id="2" creationId="{90D8625B-5A69-8034-6D21-358B070D95E4}"/>
          </ac:spMkLst>
        </pc:spChg>
        <pc:graphicFrameChg chg="mod modGraphic">
          <ac:chgData name="Steve Hayes" userId="0b616b3c48d905a9" providerId="LiveId" clId="{FC556CDA-7E78-DC4F-855F-B379FE1607DD}" dt="2023-03-28T23:44:27.215" v="522" actId="2062"/>
          <ac:graphicFrameMkLst>
            <pc:docMk/>
            <pc:sldMk cId="2606791934" sldId="2144327653"/>
            <ac:graphicFrameMk id="5" creationId="{1E5B2253-9DAA-A602-C86A-D7D3A54D4ACE}"/>
          </ac:graphicFrameMkLst>
        </pc:graphicFrameChg>
      </pc:sldChg>
      <pc:sldChg chg="modSp del mod">
        <pc:chgData name="Steve Hayes" userId="0b616b3c48d905a9" providerId="LiveId" clId="{FC556CDA-7E78-DC4F-855F-B379FE1607DD}" dt="2023-03-27T13:27:57.272" v="201" actId="2696"/>
        <pc:sldMkLst>
          <pc:docMk/>
          <pc:sldMk cId="4270913621" sldId="2144327654"/>
        </pc:sldMkLst>
        <pc:spChg chg="mod">
          <ac:chgData name="Steve Hayes" userId="0b616b3c48d905a9" providerId="LiveId" clId="{FC556CDA-7E78-DC4F-855F-B379FE1607DD}" dt="2023-03-27T13:25:26.588" v="184" actId="1076"/>
          <ac:spMkLst>
            <pc:docMk/>
            <pc:sldMk cId="4270913621" sldId="2144327654"/>
            <ac:spMk id="2" creationId="{39C9FD9F-8487-48FB-8FE2-A6BB2C0D6C32}"/>
          </ac:spMkLst>
        </pc:spChg>
        <pc:graphicFrameChg chg="mod">
          <ac:chgData name="Steve Hayes" userId="0b616b3c48d905a9" providerId="LiveId" clId="{FC556CDA-7E78-DC4F-855F-B379FE1607DD}" dt="2023-03-27T13:25:26.588" v="184" actId="1076"/>
          <ac:graphicFrameMkLst>
            <pc:docMk/>
            <pc:sldMk cId="4270913621" sldId="2144327654"/>
            <ac:graphicFrameMk id="10" creationId="{694D962D-7BEB-4FBF-AB93-7D05D2C1088A}"/>
          </ac:graphicFrameMkLst>
        </pc:graphicFrameChg>
      </pc:sldChg>
      <pc:sldChg chg="modSp del mod">
        <pc:chgData name="Steve Hayes" userId="0b616b3c48d905a9" providerId="LiveId" clId="{FC556CDA-7E78-DC4F-855F-B379FE1607DD}" dt="2023-03-27T13:17:58.577" v="43" actId="2696"/>
        <pc:sldMkLst>
          <pc:docMk/>
          <pc:sldMk cId="3542718891" sldId="2144327655"/>
        </pc:sldMkLst>
        <pc:spChg chg="mod">
          <ac:chgData name="Steve Hayes" userId="0b616b3c48d905a9" providerId="LiveId" clId="{FC556CDA-7E78-DC4F-855F-B379FE1607DD}" dt="2023-03-27T13:01:48.349" v="31" actId="20577"/>
          <ac:spMkLst>
            <pc:docMk/>
            <pc:sldMk cId="3542718891" sldId="2144327655"/>
            <ac:spMk id="5" creationId="{0AACBA09-8A16-8B44-9A1F-88E3F81A7F28}"/>
          </ac:spMkLst>
        </pc:spChg>
      </pc:sldChg>
      <pc:sldChg chg="addSp delSp modSp add mod">
        <pc:chgData name="Steve Hayes" userId="0b616b3c48d905a9" providerId="LiveId" clId="{FC556CDA-7E78-DC4F-855F-B379FE1607DD}" dt="2023-03-29T01:32:26.048" v="596" actId="20577"/>
        <pc:sldMkLst>
          <pc:docMk/>
          <pc:sldMk cId="508322288" sldId="2144327684"/>
        </pc:sldMkLst>
        <pc:spChg chg="mod">
          <ac:chgData name="Steve Hayes" userId="0b616b3c48d905a9" providerId="LiveId" clId="{FC556CDA-7E78-DC4F-855F-B379FE1607DD}" dt="2023-03-27T13:21:15.508" v="130" actId="20577"/>
          <ac:spMkLst>
            <pc:docMk/>
            <pc:sldMk cId="508322288" sldId="2144327684"/>
            <ac:spMk id="2" creationId="{F966BBF9-71E0-346F-7029-606E288E73BE}"/>
          </ac:spMkLst>
        </pc:spChg>
        <pc:spChg chg="del">
          <ac:chgData name="Steve Hayes" userId="0b616b3c48d905a9" providerId="LiveId" clId="{FC556CDA-7E78-DC4F-855F-B379FE1607DD}" dt="2023-03-27T13:20:35.419" v="89" actId="478"/>
          <ac:spMkLst>
            <pc:docMk/>
            <pc:sldMk cId="508322288" sldId="2144327684"/>
            <ac:spMk id="4" creationId="{1B9619B8-9ED9-A1CD-E0D1-CC72AA1F933C}"/>
          </ac:spMkLst>
        </pc:spChg>
        <pc:spChg chg="add del mod">
          <ac:chgData name="Steve Hayes" userId="0b616b3c48d905a9" providerId="LiveId" clId="{FC556CDA-7E78-DC4F-855F-B379FE1607DD}" dt="2023-03-27T13:20:37.837" v="90" actId="478"/>
          <ac:spMkLst>
            <pc:docMk/>
            <pc:sldMk cId="508322288" sldId="2144327684"/>
            <ac:spMk id="5" creationId="{D49A107B-0FAC-08D9-1E56-1FBBA68342D5}"/>
          </ac:spMkLst>
        </pc:spChg>
        <pc:spChg chg="add mod">
          <ac:chgData name="Steve Hayes" userId="0b616b3c48d905a9" providerId="LiveId" clId="{FC556CDA-7E78-DC4F-855F-B379FE1607DD}" dt="2023-03-29T01:32:26.048" v="596" actId="20577"/>
          <ac:spMkLst>
            <pc:docMk/>
            <pc:sldMk cId="508322288" sldId="2144327684"/>
            <ac:spMk id="6" creationId="{85BF457D-89AB-D936-4D23-594A2F1CA47C}"/>
          </ac:spMkLst>
        </pc:spChg>
        <pc:spChg chg="add mod">
          <ac:chgData name="Steve Hayes" userId="0b616b3c48d905a9" providerId="LiveId" clId="{FC556CDA-7E78-DC4F-855F-B379FE1607DD}" dt="2023-03-28T23:20:06.263" v="511" actId="20577"/>
          <ac:spMkLst>
            <pc:docMk/>
            <pc:sldMk cId="508322288" sldId="2144327684"/>
            <ac:spMk id="7" creationId="{7C4C6F50-5E25-E9ED-94B1-6078C08F085F}"/>
          </ac:spMkLst>
        </pc:spChg>
        <pc:picChg chg="add mod">
          <ac:chgData name="Steve Hayes" userId="0b616b3c48d905a9" providerId="LiveId" clId="{FC556CDA-7E78-DC4F-855F-B379FE1607DD}" dt="2023-03-28T20:52:26.683" v="266" actId="1076"/>
          <ac:picMkLst>
            <pc:docMk/>
            <pc:sldMk cId="508322288" sldId="2144327684"/>
            <ac:picMk id="8" creationId="{DB78D1B7-9CD8-A5C6-DC0C-7D64E034F79C}"/>
          </ac:picMkLst>
        </pc:picChg>
      </pc:sldChg>
      <pc:sldChg chg="addSp delSp modSp add mod">
        <pc:chgData name="Steve Hayes" userId="0b616b3c48d905a9" providerId="LiveId" clId="{FC556CDA-7E78-DC4F-855F-B379FE1607DD}" dt="2023-03-27T12:52:06.693" v="17" actId="20577"/>
        <pc:sldMkLst>
          <pc:docMk/>
          <pc:sldMk cId="870812728" sldId="2144327685"/>
        </pc:sldMkLst>
        <pc:spChg chg="add del mod">
          <ac:chgData name="Steve Hayes" userId="0b616b3c48d905a9" providerId="LiveId" clId="{FC556CDA-7E78-DC4F-855F-B379FE1607DD}" dt="2023-03-27T12:51:21.916" v="2"/>
          <ac:spMkLst>
            <pc:docMk/>
            <pc:sldMk cId="870812728" sldId="2144327685"/>
            <ac:spMk id="3" creationId="{2BFC4BD2-8B03-5266-3B8E-346CA40AB438}"/>
          </ac:spMkLst>
        </pc:spChg>
        <pc:spChg chg="del">
          <ac:chgData name="Steve Hayes" userId="0b616b3c48d905a9" providerId="LiveId" clId="{FC556CDA-7E78-DC4F-855F-B379FE1607DD}" dt="2023-03-27T12:51:13.393" v="1" actId="478"/>
          <ac:spMkLst>
            <pc:docMk/>
            <pc:sldMk cId="870812728" sldId="2144327685"/>
            <ac:spMk id="4" creationId="{0B416A97-5D2E-D4F7-5515-E7DFD837F62E}"/>
          </ac:spMkLst>
        </pc:spChg>
        <pc:spChg chg="add mod">
          <ac:chgData name="Steve Hayes" userId="0b616b3c48d905a9" providerId="LiveId" clId="{FC556CDA-7E78-DC4F-855F-B379FE1607DD}" dt="2023-03-27T12:51:33.032" v="6" actId="404"/>
          <ac:spMkLst>
            <pc:docMk/>
            <pc:sldMk cId="870812728" sldId="2144327685"/>
            <ac:spMk id="5" creationId="{6069BD0C-EE72-4A0A-CA3D-41DCDE8ED3B9}"/>
          </ac:spMkLst>
        </pc:spChg>
        <pc:spChg chg="add mod">
          <ac:chgData name="Steve Hayes" userId="0b616b3c48d905a9" providerId="LiveId" clId="{FC556CDA-7E78-DC4F-855F-B379FE1607DD}" dt="2023-03-27T12:52:06.693" v="17" actId="20577"/>
          <ac:spMkLst>
            <pc:docMk/>
            <pc:sldMk cId="870812728" sldId="2144327685"/>
            <ac:spMk id="6" creationId="{D193E4A9-A306-1380-8F38-E1FEA1C4F05A}"/>
          </ac:spMkLst>
        </pc:spChg>
      </pc:sldChg>
      <pc:sldChg chg="addSp modSp add mod modTransition setBg">
        <pc:chgData name="Steve Hayes" userId="0b616b3c48d905a9" providerId="LiveId" clId="{FC556CDA-7E78-DC4F-855F-B379FE1607DD}" dt="2023-03-27T16:22:40.422" v="263" actId="20577"/>
        <pc:sldMkLst>
          <pc:docMk/>
          <pc:sldMk cId="2776673654" sldId="2144327686"/>
        </pc:sldMkLst>
        <pc:spChg chg="add mod">
          <ac:chgData name="Steve Hayes" userId="0b616b3c48d905a9" providerId="LiveId" clId="{FC556CDA-7E78-DC4F-855F-B379FE1607DD}" dt="2023-03-27T16:22:40.422" v="263" actId="20577"/>
          <ac:spMkLst>
            <pc:docMk/>
            <pc:sldMk cId="2776673654" sldId="2144327686"/>
            <ac:spMk id="3" creationId="{689882FF-3E13-8F1D-9279-6035A106AF28}"/>
          </ac:spMkLst>
        </pc:spChg>
        <pc:graphicFrameChg chg="mod">
          <ac:chgData name="Steve Hayes" userId="0b616b3c48d905a9" providerId="LiveId" clId="{FC556CDA-7E78-DC4F-855F-B379FE1607DD}" dt="2023-03-27T13:18:10.355" v="44" actId="14100"/>
          <ac:graphicFrameMkLst>
            <pc:docMk/>
            <pc:sldMk cId="2776673654" sldId="2144327686"/>
            <ac:graphicFrameMk id="2" creationId="{CAFB31C0-55FF-764A-96B5-35F37EBDC3B6}"/>
          </ac:graphicFrameMkLst>
        </pc:graphicFrameChg>
      </pc:sldChg>
      <pc:sldChg chg="add del">
        <pc:chgData name="Steve Hayes" userId="0b616b3c48d905a9" providerId="LiveId" clId="{FC556CDA-7E78-DC4F-855F-B379FE1607DD}" dt="2023-03-27T13:28:26.009" v="203" actId="2696"/>
        <pc:sldMkLst>
          <pc:docMk/>
          <pc:sldMk cId="777057159" sldId="2144327687"/>
        </pc:sldMkLst>
      </pc:sldChg>
      <pc:sldChg chg="add del">
        <pc:chgData name="Steve Hayes" userId="0b616b3c48d905a9" providerId="LiveId" clId="{FC556CDA-7E78-DC4F-855F-B379FE1607DD}" dt="2023-03-27T13:24:57.467" v="177"/>
        <pc:sldMkLst>
          <pc:docMk/>
          <pc:sldMk cId="1867347425" sldId="2144327687"/>
        </pc:sldMkLst>
      </pc:sldChg>
      <pc:sldChg chg="add del">
        <pc:chgData name="Steve Hayes" userId="0b616b3c48d905a9" providerId="LiveId" clId="{FC556CDA-7E78-DC4F-855F-B379FE1607DD}" dt="2023-03-27T13:25:06.631" v="180"/>
        <pc:sldMkLst>
          <pc:docMk/>
          <pc:sldMk cId="1288234181" sldId="2144327688"/>
        </pc:sldMkLst>
      </pc:sldChg>
      <pc:sldChg chg="addSp delSp modSp add mod modTransition">
        <pc:chgData name="Steve Hayes" userId="0b616b3c48d905a9" providerId="LiveId" clId="{FC556CDA-7E78-DC4F-855F-B379FE1607DD}" dt="2023-03-28T21:23:54.930" v="383" actId="20577"/>
        <pc:sldMkLst>
          <pc:docMk/>
          <pc:sldMk cId="2433634409" sldId="2144327688"/>
        </pc:sldMkLst>
        <pc:spChg chg="del">
          <ac:chgData name="Steve Hayes" userId="0b616b3c48d905a9" providerId="LiveId" clId="{FC556CDA-7E78-DC4F-855F-B379FE1607DD}" dt="2023-03-27T13:25:13.830" v="182" actId="478"/>
          <ac:spMkLst>
            <pc:docMk/>
            <pc:sldMk cId="2433634409" sldId="2144327688"/>
            <ac:spMk id="3" creationId="{689882FF-3E13-8F1D-9279-6035A106AF28}"/>
          </ac:spMkLst>
        </pc:spChg>
        <pc:spChg chg="add mod">
          <ac:chgData name="Steve Hayes" userId="0b616b3c48d905a9" providerId="LiveId" clId="{FC556CDA-7E78-DC4F-855F-B379FE1607DD}" dt="2023-03-27T13:27:21.824" v="199" actId="120"/>
          <ac:spMkLst>
            <pc:docMk/>
            <pc:sldMk cId="2433634409" sldId="2144327688"/>
            <ac:spMk id="4" creationId="{A5023D7E-1912-8EE1-78F8-A002A5F2CCB5}"/>
          </ac:spMkLst>
        </pc:spChg>
        <pc:spChg chg="del">
          <ac:chgData name="Steve Hayes" userId="0b616b3c48d905a9" providerId="LiveId" clId="{FC556CDA-7E78-DC4F-855F-B379FE1607DD}" dt="2023-03-27T13:26:05.079" v="189" actId="478"/>
          <ac:spMkLst>
            <pc:docMk/>
            <pc:sldMk cId="2433634409" sldId="2144327688"/>
            <ac:spMk id="5" creationId="{E083A23E-69D3-3486-A410-6E5448BED7E8}"/>
          </ac:spMkLst>
        </pc:spChg>
        <pc:spChg chg="add del mod">
          <ac:chgData name="Steve Hayes" userId="0b616b3c48d905a9" providerId="LiveId" clId="{FC556CDA-7E78-DC4F-855F-B379FE1607DD}" dt="2023-03-27T13:26:08.205" v="190" actId="478"/>
          <ac:spMkLst>
            <pc:docMk/>
            <pc:sldMk cId="2433634409" sldId="2144327688"/>
            <ac:spMk id="8" creationId="{5AFA2A5F-BCF4-EDF4-8496-B031C5E7E65E}"/>
          </ac:spMkLst>
        </pc:spChg>
        <pc:graphicFrameChg chg="del">
          <ac:chgData name="Steve Hayes" userId="0b616b3c48d905a9" providerId="LiveId" clId="{FC556CDA-7E78-DC4F-855F-B379FE1607DD}" dt="2023-03-27T13:25:17.499" v="183" actId="478"/>
          <ac:graphicFrameMkLst>
            <pc:docMk/>
            <pc:sldMk cId="2433634409" sldId="2144327688"/>
            <ac:graphicFrameMk id="2" creationId="{CAFB31C0-55FF-764A-96B5-35F37EBDC3B6}"/>
          </ac:graphicFrameMkLst>
        </pc:graphicFrameChg>
        <pc:graphicFrameChg chg="add mod modGraphic">
          <ac:chgData name="Steve Hayes" userId="0b616b3c48d905a9" providerId="LiveId" clId="{FC556CDA-7E78-DC4F-855F-B379FE1607DD}" dt="2023-03-28T21:23:54.930" v="383" actId="20577"/>
          <ac:graphicFrameMkLst>
            <pc:docMk/>
            <pc:sldMk cId="2433634409" sldId="2144327688"/>
            <ac:graphicFrameMk id="6" creationId="{2F9D349A-7B98-7316-159E-277858183FDA}"/>
          </ac:graphicFrameMkLst>
        </pc:graphicFrameChg>
        <pc:picChg chg="add mod">
          <ac:chgData name="Steve Hayes" userId="0b616b3c48d905a9" providerId="LiveId" clId="{FC556CDA-7E78-DC4F-855F-B379FE1607DD}" dt="2023-03-27T13:26:30.921" v="194" actId="1076"/>
          <ac:picMkLst>
            <pc:docMk/>
            <pc:sldMk cId="2433634409" sldId="2144327688"/>
            <ac:picMk id="9" creationId="{0A8DC060-AB63-F88E-B801-F234F8226578}"/>
          </ac:picMkLst>
        </pc:picChg>
      </pc:sldChg>
      <pc:sldChg chg="modSp add mod modTransition">
        <pc:chgData name="Steve Hayes" userId="0b616b3c48d905a9" providerId="LiveId" clId="{FC556CDA-7E78-DC4F-855F-B379FE1607DD}" dt="2023-03-28T21:25:17.677" v="434" actId="20577"/>
        <pc:sldMkLst>
          <pc:docMk/>
          <pc:sldMk cId="73214696" sldId="2144327689"/>
        </pc:sldMkLst>
        <pc:graphicFrameChg chg="modGraphic">
          <ac:chgData name="Steve Hayes" userId="0b616b3c48d905a9" providerId="LiveId" clId="{FC556CDA-7E78-DC4F-855F-B379FE1607DD}" dt="2023-03-28T21:25:17.677" v="434" actId="20577"/>
          <ac:graphicFrameMkLst>
            <pc:docMk/>
            <pc:sldMk cId="73214696" sldId="2144327689"/>
            <ac:graphicFrameMk id="6" creationId="{2F9D349A-7B98-7316-159E-277858183FDA}"/>
          </ac:graphicFrameMkLst>
        </pc:graphicFrameChg>
      </pc:sldChg>
      <pc:sldChg chg="modSp add mod">
        <pc:chgData name="Steve Hayes" userId="0b616b3c48d905a9" providerId="LiveId" clId="{FC556CDA-7E78-DC4F-855F-B379FE1607DD}" dt="2023-03-27T13:30:57.175" v="246" actId="20577"/>
        <pc:sldMkLst>
          <pc:docMk/>
          <pc:sldMk cId="2031981435" sldId="2144327690"/>
        </pc:sldMkLst>
        <pc:spChg chg="mod">
          <ac:chgData name="Steve Hayes" userId="0b616b3c48d905a9" providerId="LiveId" clId="{FC556CDA-7E78-DC4F-855F-B379FE1607DD}" dt="2023-03-27T13:30:57.175" v="246" actId="20577"/>
          <ac:spMkLst>
            <pc:docMk/>
            <pc:sldMk cId="2031981435" sldId="2144327690"/>
            <ac:spMk id="6" creationId="{D193E4A9-A306-1380-8F38-E1FEA1C4F05A}"/>
          </ac:spMkLst>
        </pc:spChg>
      </pc:sldChg>
      <pc:sldChg chg="addSp delSp modSp add mod">
        <pc:chgData name="Steve Hayes" userId="0b616b3c48d905a9" providerId="LiveId" clId="{FC556CDA-7E78-DC4F-855F-B379FE1607DD}" dt="2023-03-29T01:29:36.208" v="585" actId="27918"/>
        <pc:sldMkLst>
          <pc:docMk/>
          <pc:sldMk cId="537087933" sldId="2144327691"/>
        </pc:sldMkLst>
        <pc:spChg chg="mod">
          <ac:chgData name="Steve Hayes" userId="0b616b3c48d905a9" providerId="LiveId" clId="{FC556CDA-7E78-DC4F-855F-B379FE1607DD}" dt="2023-03-28T21:31:10.531" v="462" actId="20577"/>
          <ac:spMkLst>
            <pc:docMk/>
            <pc:sldMk cId="537087933" sldId="2144327691"/>
            <ac:spMk id="2" creationId="{F966BBF9-71E0-346F-7029-606E288E73BE}"/>
          </ac:spMkLst>
        </pc:spChg>
        <pc:spChg chg="del">
          <ac:chgData name="Steve Hayes" userId="0b616b3c48d905a9" providerId="LiveId" clId="{FC556CDA-7E78-DC4F-855F-B379FE1607DD}" dt="2023-03-28T21:29:52.262" v="437" actId="478"/>
          <ac:spMkLst>
            <pc:docMk/>
            <pc:sldMk cId="537087933" sldId="2144327691"/>
            <ac:spMk id="6" creationId="{85BF457D-89AB-D936-4D23-594A2F1CA47C}"/>
          </ac:spMkLst>
        </pc:spChg>
        <pc:spChg chg="del">
          <ac:chgData name="Steve Hayes" userId="0b616b3c48d905a9" providerId="LiveId" clId="{FC556CDA-7E78-DC4F-855F-B379FE1607DD}" dt="2023-03-28T21:29:55.053" v="438" actId="478"/>
          <ac:spMkLst>
            <pc:docMk/>
            <pc:sldMk cId="537087933" sldId="2144327691"/>
            <ac:spMk id="7" creationId="{7C4C6F50-5E25-E9ED-94B1-6078C08F085F}"/>
          </ac:spMkLst>
        </pc:spChg>
        <pc:graphicFrameChg chg="add mod">
          <ac:chgData name="Steve Hayes" userId="0b616b3c48d905a9" providerId="LiveId" clId="{FC556CDA-7E78-DC4F-855F-B379FE1607DD}" dt="2023-03-28T23:21:51.293" v="516" actId="692"/>
          <ac:graphicFrameMkLst>
            <pc:docMk/>
            <pc:sldMk cId="537087933" sldId="2144327691"/>
            <ac:graphicFrameMk id="3" creationId="{48334E1B-BDE1-6248-A41F-7D44C85B2C35}"/>
          </ac:graphicFrameMkLst>
        </pc:graphicFrameChg>
        <pc:picChg chg="mod">
          <ac:chgData name="Steve Hayes" userId="0b616b3c48d905a9" providerId="LiveId" clId="{FC556CDA-7E78-DC4F-855F-B379FE1607DD}" dt="2023-03-28T21:30:42.181" v="445" actId="1076"/>
          <ac:picMkLst>
            <pc:docMk/>
            <pc:sldMk cId="537087933" sldId="2144327691"/>
            <ac:picMk id="8" creationId="{DB78D1B7-9CD8-A5C6-DC0C-7D64E034F79C}"/>
          </ac:picMkLst>
        </pc:picChg>
      </pc:sldChg>
      <pc:sldChg chg="addSp delSp modSp add mod">
        <pc:chgData name="Steve Hayes" userId="0b616b3c48d905a9" providerId="LiveId" clId="{FC556CDA-7E78-DC4F-855F-B379FE1607DD}" dt="2023-03-29T01:31:13.544" v="588" actId="404"/>
        <pc:sldMkLst>
          <pc:docMk/>
          <pc:sldMk cId="3951243209" sldId="2144327692"/>
        </pc:sldMkLst>
        <pc:spChg chg="mod">
          <ac:chgData name="Steve Hayes" userId="0b616b3c48d905a9" providerId="LiveId" clId="{FC556CDA-7E78-DC4F-855F-B379FE1607DD}" dt="2023-03-28T21:34:32.218" v="481" actId="20577"/>
          <ac:spMkLst>
            <pc:docMk/>
            <pc:sldMk cId="3951243209" sldId="2144327692"/>
            <ac:spMk id="2" creationId="{F966BBF9-71E0-346F-7029-606E288E73BE}"/>
          </ac:spMkLst>
        </pc:spChg>
        <pc:graphicFrameChg chg="del">
          <ac:chgData name="Steve Hayes" userId="0b616b3c48d905a9" providerId="LiveId" clId="{FC556CDA-7E78-DC4F-855F-B379FE1607DD}" dt="2023-03-28T21:31:57.949" v="467" actId="478"/>
          <ac:graphicFrameMkLst>
            <pc:docMk/>
            <pc:sldMk cId="3951243209" sldId="2144327692"/>
            <ac:graphicFrameMk id="3" creationId="{48334E1B-BDE1-6248-A41F-7D44C85B2C35}"/>
          </ac:graphicFrameMkLst>
        </pc:graphicFrameChg>
        <pc:graphicFrameChg chg="add mod">
          <ac:chgData name="Steve Hayes" userId="0b616b3c48d905a9" providerId="LiveId" clId="{FC556CDA-7E78-DC4F-855F-B379FE1607DD}" dt="2023-03-29T01:31:13.544" v="588" actId="404"/>
          <ac:graphicFrameMkLst>
            <pc:docMk/>
            <pc:sldMk cId="3951243209" sldId="2144327692"/>
            <ac:graphicFrameMk id="4" creationId="{350892D5-BA6A-E87C-57E8-BCAB74B50B0F}"/>
          </ac:graphicFrameMkLst>
        </pc:graphicFrameChg>
      </pc:sldChg>
      <pc:sldChg chg="addSp delSp modSp add mod ord">
        <pc:chgData name="Steve Hayes" userId="0b616b3c48d905a9" providerId="LiveId" clId="{FC556CDA-7E78-DC4F-855F-B379FE1607DD}" dt="2023-03-28T23:46:34.923" v="540" actId="404"/>
        <pc:sldMkLst>
          <pc:docMk/>
          <pc:sldMk cId="2407684345" sldId="2144327693"/>
        </pc:sldMkLst>
        <pc:spChg chg="add del mod">
          <ac:chgData name="Steve Hayes" userId="0b616b3c48d905a9" providerId="LiveId" clId="{FC556CDA-7E78-DC4F-855F-B379FE1607DD}" dt="2023-03-28T23:46:34.923" v="540" actId="404"/>
          <ac:spMkLst>
            <pc:docMk/>
            <pc:sldMk cId="2407684345" sldId="2144327693"/>
            <ac:spMk id="2" creationId="{F966BBF9-71E0-346F-7029-606E288E73BE}"/>
          </ac:spMkLst>
        </pc:spChg>
        <pc:spChg chg="add del mod">
          <ac:chgData name="Steve Hayes" userId="0b616b3c48d905a9" providerId="LiveId" clId="{FC556CDA-7E78-DC4F-855F-B379FE1607DD}" dt="2023-03-28T23:45:55.252" v="537" actId="478"/>
          <ac:spMkLst>
            <pc:docMk/>
            <pc:sldMk cId="2407684345" sldId="2144327693"/>
            <ac:spMk id="5" creationId="{60E9DA41-192A-3616-98B4-84B7A9FE18F8}"/>
          </ac:spMkLst>
        </pc:spChg>
        <pc:spChg chg="del">
          <ac:chgData name="Steve Hayes" userId="0b616b3c48d905a9" providerId="LiveId" clId="{FC556CDA-7E78-DC4F-855F-B379FE1607DD}" dt="2023-03-28T23:45:05.168" v="524" actId="478"/>
          <ac:spMkLst>
            <pc:docMk/>
            <pc:sldMk cId="2407684345" sldId="2144327693"/>
            <ac:spMk id="6" creationId="{85BF457D-89AB-D936-4D23-594A2F1CA47C}"/>
          </ac:spMkLst>
        </pc:spChg>
        <pc:spChg chg="del">
          <ac:chgData name="Steve Hayes" userId="0b616b3c48d905a9" providerId="LiveId" clId="{FC556CDA-7E78-DC4F-855F-B379FE1607DD}" dt="2023-03-28T23:45:07.686" v="525" actId="478"/>
          <ac:spMkLst>
            <pc:docMk/>
            <pc:sldMk cId="2407684345" sldId="2144327693"/>
            <ac:spMk id="7" creationId="{7C4C6F50-5E25-E9ED-94B1-6078C08F085F}"/>
          </ac:spMkLst>
        </pc:spChg>
        <pc:spChg chg="add del mod">
          <ac:chgData name="Steve Hayes" userId="0b616b3c48d905a9" providerId="LiveId" clId="{FC556CDA-7E78-DC4F-855F-B379FE1607DD}" dt="2023-03-28T23:45:53.653" v="535"/>
          <ac:spMkLst>
            <pc:docMk/>
            <pc:sldMk cId="2407684345" sldId="2144327693"/>
            <ac:spMk id="9" creationId="{5AAA5F15-AD09-80EF-C04B-E50699DD84D9}"/>
          </ac:spMkLst>
        </pc:spChg>
        <pc:graphicFrameChg chg="add mod modGraphic">
          <ac:chgData name="Steve Hayes" userId="0b616b3c48d905a9" providerId="LiveId" clId="{FC556CDA-7E78-DC4F-855F-B379FE1607DD}" dt="2023-03-28T23:45:17.837" v="527" actId="14100"/>
          <ac:graphicFrameMkLst>
            <pc:docMk/>
            <pc:sldMk cId="2407684345" sldId="2144327693"/>
            <ac:graphicFrameMk id="3" creationId="{51747C6C-13CC-E565-6C10-906FA9DAD18D}"/>
          </ac:graphicFrameMkLst>
        </pc:graphicFrameChg>
        <pc:picChg chg="del">
          <ac:chgData name="Steve Hayes" userId="0b616b3c48d905a9" providerId="LiveId" clId="{FC556CDA-7E78-DC4F-855F-B379FE1607DD}" dt="2023-03-28T23:45:22.616" v="528" actId="478"/>
          <ac:picMkLst>
            <pc:docMk/>
            <pc:sldMk cId="2407684345" sldId="2144327693"/>
            <ac:picMk id="8" creationId="{DB78D1B7-9CD8-A5C6-DC0C-7D64E034F79C}"/>
          </ac:picMkLst>
        </pc:picChg>
      </pc:sldChg>
      <pc:sldChg chg="addSp delSp modSp add mod">
        <pc:chgData name="Steve Hayes" userId="0b616b3c48d905a9" providerId="LiveId" clId="{FC556CDA-7E78-DC4F-855F-B379FE1607DD}" dt="2023-03-28T23:54:47.449" v="584" actId="1076"/>
        <pc:sldMkLst>
          <pc:docMk/>
          <pc:sldMk cId="3682157082" sldId="2144327694"/>
        </pc:sldMkLst>
        <pc:spChg chg="mod">
          <ac:chgData name="Steve Hayes" userId="0b616b3c48d905a9" providerId="LiveId" clId="{FC556CDA-7E78-DC4F-855F-B379FE1607DD}" dt="2023-03-28T23:47:31.941" v="561" actId="20577"/>
          <ac:spMkLst>
            <pc:docMk/>
            <pc:sldMk cId="3682157082" sldId="2144327694"/>
            <ac:spMk id="4" creationId="{A5023D7E-1912-8EE1-78F8-A002A5F2CCB5}"/>
          </ac:spMkLst>
        </pc:spChg>
        <pc:graphicFrameChg chg="del">
          <ac:chgData name="Steve Hayes" userId="0b616b3c48d905a9" providerId="LiveId" clId="{FC556CDA-7E78-DC4F-855F-B379FE1607DD}" dt="2023-03-28T23:47:20.047" v="543" actId="478"/>
          <ac:graphicFrameMkLst>
            <pc:docMk/>
            <pc:sldMk cId="3682157082" sldId="2144327694"/>
            <ac:graphicFrameMk id="6" creationId="{2F9D349A-7B98-7316-159E-277858183FDA}"/>
          </ac:graphicFrameMkLst>
        </pc:graphicFrameChg>
        <pc:picChg chg="add mod modCrop">
          <ac:chgData name="Steve Hayes" userId="0b616b3c48d905a9" providerId="LiveId" clId="{FC556CDA-7E78-DC4F-855F-B379FE1607DD}" dt="2023-03-28T23:48:54.830" v="574" actId="14100"/>
          <ac:picMkLst>
            <pc:docMk/>
            <pc:sldMk cId="3682157082" sldId="2144327694"/>
            <ac:picMk id="3" creationId="{8A1C9386-890C-3981-3EC1-3335A0891AC3}"/>
          </ac:picMkLst>
        </pc:picChg>
        <pc:picChg chg="add mod">
          <ac:chgData name="Steve Hayes" userId="0b616b3c48d905a9" providerId="LiveId" clId="{FC556CDA-7E78-DC4F-855F-B379FE1607DD}" dt="2023-03-28T23:54:47.449" v="584" actId="1076"/>
          <ac:picMkLst>
            <pc:docMk/>
            <pc:sldMk cId="3682157082" sldId="2144327694"/>
            <ac:picMk id="7" creationId="{F2D4F88A-09EC-8666-6A3D-3494197E6C86}"/>
          </ac:picMkLst>
        </pc:picChg>
      </pc:sldChg>
      <pc:sldChg chg="addSp delSp modSp add mod ord modShow chgLayout">
        <pc:chgData name="Steve Hayes" userId="0b616b3c48d905a9" providerId="LiveId" clId="{FC556CDA-7E78-DC4F-855F-B379FE1607DD}" dt="2023-03-29T04:14:25.819" v="1237" actId="729"/>
        <pc:sldMkLst>
          <pc:docMk/>
          <pc:sldMk cId="2364477728" sldId="2144327695"/>
        </pc:sldMkLst>
        <pc:spChg chg="add del mod ord">
          <ac:chgData name="Steve Hayes" userId="0b616b3c48d905a9" providerId="LiveId" clId="{FC556CDA-7E78-DC4F-855F-B379FE1607DD}" dt="2023-03-29T03:32:03.001" v="618" actId="478"/>
          <ac:spMkLst>
            <pc:docMk/>
            <pc:sldMk cId="2364477728" sldId="2144327695"/>
            <ac:spMk id="2" creationId="{A646EBCC-33C6-6788-8F1F-9F2813613AB8}"/>
          </ac:spMkLst>
        </pc:spChg>
        <pc:spChg chg="add del mod ord">
          <ac:chgData name="Steve Hayes" userId="0b616b3c48d905a9" providerId="LiveId" clId="{FC556CDA-7E78-DC4F-855F-B379FE1607DD}" dt="2023-03-29T03:35:51.726" v="837" actId="478"/>
          <ac:spMkLst>
            <pc:docMk/>
            <pc:sldMk cId="2364477728" sldId="2144327695"/>
            <ac:spMk id="3" creationId="{E929AD9C-13F5-FFE2-AEF3-7B21AEBF2BBB}"/>
          </ac:spMkLst>
        </pc:spChg>
        <pc:spChg chg="mod">
          <ac:chgData name="Steve Hayes" userId="0b616b3c48d905a9" providerId="LiveId" clId="{FC556CDA-7E78-DC4F-855F-B379FE1607DD}" dt="2023-03-29T03:31:44.277" v="616" actId="20577"/>
          <ac:spMkLst>
            <pc:docMk/>
            <pc:sldMk cId="2364477728" sldId="2144327695"/>
            <ac:spMk id="4" creationId="{A5023D7E-1912-8EE1-78F8-A002A5F2CCB5}"/>
          </ac:spMkLst>
        </pc:spChg>
        <pc:spChg chg="add del mod">
          <ac:chgData name="Steve Hayes" userId="0b616b3c48d905a9" providerId="LiveId" clId="{FC556CDA-7E78-DC4F-855F-B379FE1607DD}" dt="2023-03-29T03:35:55.161" v="838" actId="478"/>
          <ac:spMkLst>
            <pc:docMk/>
            <pc:sldMk cId="2364477728" sldId="2144327695"/>
            <ac:spMk id="8" creationId="{D7890CEE-EA14-B2A4-A179-71D3FA6BB667}"/>
          </ac:spMkLst>
        </pc:spChg>
        <pc:graphicFrameChg chg="add mod modGraphic">
          <ac:chgData name="Steve Hayes" userId="0b616b3c48d905a9" providerId="LiveId" clId="{FC556CDA-7E78-DC4F-855F-B379FE1607DD}" dt="2023-03-29T04:13:36.766" v="1236" actId="20577"/>
          <ac:graphicFrameMkLst>
            <pc:docMk/>
            <pc:sldMk cId="2364477728" sldId="2144327695"/>
            <ac:graphicFrameMk id="5" creationId="{A1DA40BC-D555-321D-B1CF-F1ABD268D0DA}"/>
          </ac:graphicFrameMkLst>
        </pc:graphicFrameChg>
        <pc:graphicFrameChg chg="del">
          <ac:chgData name="Steve Hayes" userId="0b616b3c48d905a9" providerId="LiveId" clId="{FC556CDA-7E78-DC4F-855F-B379FE1607DD}" dt="2023-03-29T03:31:28.432" v="599" actId="478"/>
          <ac:graphicFrameMkLst>
            <pc:docMk/>
            <pc:sldMk cId="2364477728" sldId="2144327695"/>
            <ac:graphicFrameMk id="6" creationId="{2F9D349A-7B98-7316-159E-277858183FDA}"/>
          </ac:graphicFrameMkLst>
        </pc:graphicFrameChg>
        <pc:picChg chg="del">
          <ac:chgData name="Steve Hayes" userId="0b616b3c48d905a9" providerId="LiveId" clId="{FC556CDA-7E78-DC4F-855F-B379FE1607DD}" dt="2023-03-29T04:03:02.588" v="1128" actId="478"/>
          <ac:picMkLst>
            <pc:docMk/>
            <pc:sldMk cId="2364477728" sldId="2144327695"/>
            <ac:picMk id="9" creationId="{0A8DC060-AB63-F88E-B801-F234F8226578}"/>
          </ac:picMkLst>
        </pc:picChg>
      </pc:sldChg>
      <pc:sldMasterChg chg="modSldLayout">
        <pc:chgData name="Steve Hayes" userId="0b616b3c48d905a9" providerId="LiveId" clId="{FC556CDA-7E78-DC4F-855F-B379FE1607DD}" dt="2023-03-27T22:22:25.194" v="265" actId="14100"/>
        <pc:sldMasterMkLst>
          <pc:docMk/>
          <pc:sldMasterMk cId="10489508" sldId="2147483648"/>
        </pc:sldMasterMkLst>
        <pc:sldLayoutChg chg="modSp mod">
          <pc:chgData name="Steve Hayes" userId="0b616b3c48d905a9" providerId="LiveId" clId="{FC556CDA-7E78-DC4F-855F-B379FE1607DD}" dt="2023-03-27T22:22:25.194" v="265" actId="14100"/>
          <pc:sldLayoutMkLst>
            <pc:docMk/>
            <pc:sldMasterMk cId="10489508" sldId="2147483648"/>
            <pc:sldLayoutMk cId="2205248895" sldId="2147483680"/>
          </pc:sldLayoutMkLst>
          <pc:picChg chg="mod">
            <ac:chgData name="Steve Hayes" userId="0b616b3c48d905a9" providerId="LiveId" clId="{FC556CDA-7E78-DC4F-855F-B379FE1607DD}" dt="2023-03-27T22:22:25.194" v="265" actId="14100"/>
            <ac:picMkLst>
              <pc:docMk/>
              <pc:sldMasterMk cId="10489508" sldId="2147483648"/>
              <pc:sldLayoutMk cId="2205248895" sldId="2147483680"/>
              <ac:picMk id="2" creationId="{6C36603A-DD2C-7FE2-C6E6-6834405FB933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inellasgov-my.sharepoint.com/personal/bcc103904_bcc_pinellas_gov/Documents/Occupancy%20Graph%20(March%20-%20Most%20Recent)%20cop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inellasgov-my.sharepoint.com/personal/bcc103904_bcc_pinellas_gov/Documents/Occupancy%20Graph%20(March%20-%20Most%20Recent)%20cop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inellasgov-my.sharepoint.com/personal/bcc103904_bcc_pinellas_gov/Documents/Occupancy%20Graph%20(March%20-%20Most%20Recent)%20cop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[Occupancy Graph (March - Most Recent) copy.xlsx]TDT Graph FY!PivotTable1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 w="41275">
            <a:solidFill>
              <a:srgbClr val="FF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41275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60325" cmpd="sng">
            <a:solidFill>
              <a:schemeClr val="accent4">
                <a:lumMod val="75000"/>
              </a:schemeClr>
            </a:solidFill>
            <a:prstDash val="sysDash"/>
          </a:ln>
          <a:effectLst/>
        </c:spPr>
        <c:marker>
          <c:symbol val="diamond"/>
          <c:size val="9"/>
          <c:spPr>
            <a:solidFill>
              <a:schemeClr val="tx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73025">
            <a:solidFill>
              <a:schemeClr val="tx1"/>
            </a:solidFill>
          </a:ln>
          <a:effectLst/>
        </c:spPr>
        <c:marker>
          <c:symbol val="square"/>
          <c:size val="8"/>
          <c:spPr>
            <a:solidFill>
              <a:srgbClr val="FFFF00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444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63500" cap="rnd">
            <a:noFill/>
            <a:prstDash val="sys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53975" cap="rnd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63500" cap="rnd">
            <a:noFill/>
            <a:prstDash val="sys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53975" cap="rnd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63500" cap="rnd">
            <a:noFill/>
            <a:prstDash val="sys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53975" cap="rnd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8.2377755641138792E-2"/>
          <c:y val="2.399456376788402E-2"/>
          <c:w val="0.90542254408549883"/>
          <c:h val="0.79759544135757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'TDT Graph FY'!$B$2:$B$3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63500" cap="rnd">
              <a:noFill/>
              <a:prstDash val="sysDash"/>
              <a:round/>
            </a:ln>
            <a:effectLst/>
          </c:spPr>
          <c:invertIfNegative val="0"/>
          <c:cat>
            <c:strRef>
              <c:f>'TDT Graph FY'!$A$4:$A$15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'TDT Graph FY'!$B$4:$B$15</c:f>
              <c:numCache>
                <c:formatCode>_("$"* #,##0_);_("$"* \(#,##0\);_("$"* "-"??_);_(@_)</c:formatCode>
                <c:ptCount val="12"/>
                <c:pt idx="0">
                  <c:v>3530341</c:v>
                </c:pt>
                <c:pt idx="1">
                  <c:v>3071319</c:v>
                </c:pt>
                <c:pt idx="2">
                  <c:v>3478626</c:v>
                </c:pt>
                <c:pt idx="3">
                  <c:v>4222342</c:v>
                </c:pt>
                <c:pt idx="4">
                  <c:v>5895855</c:v>
                </c:pt>
                <c:pt idx="5">
                  <c:v>9712284</c:v>
                </c:pt>
                <c:pt idx="6">
                  <c:v>8775138</c:v>
                </c:pt>
                <c:pt idx="7">
                  <c:v>7737004</c:v>
                </c:pt>
                <c:pt idx="8">
                  <c:v>8303926</c:v>
                </c:pt>
                <c:pt idx="9">
                  <c:v>8667097</c:v>
                </c:pt>
                <c:pt idx="10">
                  <c:v>5280774</c:v>
                </c:pt>
                <c:pt idx="11">
                  <c:v>4488062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6-A94F-A071-A7D304C67666}"/>
            </c:ext>
          </c:extLst>
        </c:ser>
        <c:ser>
          <c:idx val="1"/>
          <c:order val="1"/>
          <c:tx>
            <c:strRef>
              <c:f>'TDT Graph FY'!$C$2:$C$3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 w="53975" cap="rnd">
              <a:noFill/>
              <a:round/>
            </a:ln>
            <a:effectLst/>
          </c:spPr>
          <c:invertIfNegative val="0"/>
          <c:cat>
            <c:strRef>
              <c:f>'TDT Graph FY'!$A$4:$A$15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'TDT Graph FY'!$C$4:$C$15</c:f>
              <c:numCache>
                <c:formatCode>_("$"* #,##0_);_("$"* \(#,##0\);_("$"* "-"??_);_(@_)</c:formatCode>
                <c:ptCount val="12"/>
                <c:pt idx="0">
                  <c:v>5879804</c:v>
                </c:pt>
                <c:pt idx="1">
                  <c:v>5479064</c:v>
                </c:pt>
                <c:pt idx="2">
                  <c:v>6379254</c:v>
                </c:pt>
                <c:pt idx="3">
                  <c:v>7405377.7000000002</c:v>
                </c:pt>
                <c:pt idx="4">
                  <c:v>9480498.2699999996</c:v>
                </c:pt>
                <c:pt idx="5">
                  <c:v>12980622.83</c:v>
                </c:pt>
                <c:pt idx="6">
                  <c:v>10869589.91</c:v>
                </c:pt>
                <c:pt idx="7">
                  <c:v>8211112.7800000003</c:v>
                </c:pt>
                <c:pt idx="8">
                  <c:v>8402258</c:v>
                </c:pt>
                <c:pt idx="9">
                  <c:v>8915268.9199999999</c:v>
                </c:pt>
                <c:pt idx="10">
                  <c:v>6152670.8399999999</c:v>
                </c:pt>
                <c:pt idx="11">
                  <c:v>5088890.2300000004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A6-A94F-A071-A7D304C67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"/>
        <c:axId val="431645440"/>
        <c:axId val="431647088"/>
      </c:barChart>
      <c:lineChart>
        <c:grouping val="standard"/>
        <c:varyColors val="0"/>
        <c:ser>
          <c:idx val="2"/>
          <c:order val="2"/>
          <c:tx>
            <c:strRef>
              <c:f>'TDT Graph FY'!$D$2:$D$3</c:f>
              <c:strCache>
                <c:ptCount val="1"/>
                <c:pt idx="0">
                  <c:v>2023</c:v>
                </c:pt>
              </c:strCache>
            </c:strRef>
          </c:tx>
          <c:spPr>
            <a:ln w="88900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11"/>
            <c:spPr>
              <a:solidFill>
                <a:srgbClr val="FFFF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'TDT Graph FY'!$A$4:$A$15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'TDT Graph FY'!$D$4:$D$15</c:f>
              <c:numCache>
                <c:formatCode>_("$"* #,##0_);_("$"* \(#,##0\);_("$"* "-"??_);_(@_)</c:formatCode>
                <c:ptCount val="12"/>
                <c:pt idx="0">
                  <c:v>6564992.6699999999</c:v>
                </c:pt>
                <c:pt idx="1">
                  <c:v>5779198.8499999996</c:v>
                </c:pt>
                <c:pt idx="2">
                  <c:v>6600517.6799999997</c:v>
                </c:pt>
                <c:pt idx="3">
                  <c:v>8286359.54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A6-A94F-A071-A7D304C67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645440"/>
        <c:axId val="431647088"/>
      </c:lineChart>
      <c:catAx>
        <c:axId val="4316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647088"/>
        <c:crosses val="autoZero"/>
        <c:auto val="1"/>
        <c:lblAlgn val="ctr"/>
        <c:lblOffset val="100"/>
        <c:noMultiLvlLbl val="0"/>
      </c:catAx>
      <c:valAx>
        <c:axId val="431647088"/>
        <c:scaling>
          <c:orientation val="minMax"/>
          <c:max val="14000000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645440"/>
        <c:crosses val="autoZero"/>
        <c:crossBetween val="between"/>
        <c:majorUnit val="15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729654980495283"/>
          <c:y val="0.90778558384829411"/>
          <c:w val="0.52548632659863881"/>
          <c:h val="7.3765246264921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[Occupancy Graph (March - Most Recent) copy.xlsx]Occ by Year!PivotTable1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76200" cap="rnd">
            <a:solidFill>
              <a:srgbClr val="FF0000"/>
            </a:solidFill>
            <a:prstDash val="sysDash"/>
            <a:round/>
          </a:ln>
          <a:effectLst/>
        </c:spPr>
        <c:marker>
          <c:symbol val="diamond"/>
          <c:size val="9"/>
          <c:spPr>
            <a:solidFill>
              <a:schemeClr val="tx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85725" cap="rnd">
            <a:solidFill>
              <a:schemeClr val="tx1"/>
            </a:solidFill>
            <a:round/>
          </a:ln>
          <a:effectLst/>
        </c:spPr>
        <c:marker>
          <c:symbol val="diamond"/>
          <c:size val="9"/>
          <c:spPr>
            <a:solidFill>
              <a:srgbClr val="FFFF00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76200" cap="rnd">
            <a:solidFill>
              <a:schemeClr val="accent1"/>
            </a:solidFill>
            <a:round/>
          </a:ln>
          <a:effectLst/>
        </c:spPr>
        <c:marker>
          <c:symbol val="diamond"/>
          <c:size val="8"/>
          <c:spPr>
            <a:solidFill>
              <a:schemeClr val="bg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85725" cap="rnd">
            <a:solidFill>
              <a:schemeClr val="tx1"/>
            </a:solidFill>
            <a:round/>
          </a:ln>
          <a:effectLst/>
        </c:spPr>
        <c:marker>
          <c:symbol val="diamond"/>
          <c:size val="9"/>
          <c:spPr>
            <a:solidFill>
              <a:srgbClr val="FFFF00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2.8904832020216244E-2"/>
              <c:y val="6.446750431612541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76200" cap="rnd">
            <a:solidFill>
              <a:schemeClr val="accent1"/>
            </a:solidFill>
            <a:round/>
          </a:ln>
          <a:effectLst/>
        </c:spPr>
        <c:marker>
          <c:symbol val="diamond"/>
          <c:size val="8"/>
          <c:spPr>
            <a:solidFill>
              <a:schemeClr val="bg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6.8585674780787392E-2"/>
              <c:y val="3.809173101427332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85725" cap="rnd">
            <a:solidFill>
              <a:schemeClr val="tx1"/>
            </a:solidFill>
            <a:round/>
          </a:ln>
          <a:effectLst/>
        </c:spPr>
        <c:marker>
          <c:symbol val="diamond"/>
          <c:size val="9"/>
          <c:spPr>
            <a:solidFill>
              <a:srgbClr val="FFFF00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2.2680386096989424E-2"/>
              <c:y val="-6.101650407328997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76200" cap="rnd">
            <a:solidFill>
              <a:schemeClr val="accent1"/>
            </a:solidFill>
            <a:round/>
          </a:ln>
          <a:effectLst/>
        </c:spPr>
        <c:marker>
          <c:symbol val="diamond"/>
          <c:size val="8"/>
          <c:spPr>
            <a:solidFill>
              <a:schemeClr val="bg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3.1238999241426285E-2"/>
              <c:y val="5.739696307418339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85725" cap="rnd">
            <a:solidFill>
              <a:schemeClr val="tx1"/>
            </a:solidFill>
            <a:round/>
          </a:ln>
          <a:effectLst/>
        </c:spPr>
        <c:marker>
          <c:symbol val="diamond"/>
          <c:size val="9"/>
          <c:spPr>
            <a:solidFill>
              <a:srgbClr val="FFFF00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2.2680386096989365E-2"/>
              <c:y val="-4.895073403584616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85725" cap="rnd">
            <a:solidFill>
              <a:schemeClr val="tx1"/>
            </a:solidFill>
            <a:round/>
          </a:ln>
          <a:effectLst/>
        </c:spPr>
        <c:marker>
          <c:symbol val="diamond"/>
          <c:size val="9"/>
          <c:spPr>
            <a:solidFill>
              <a:srgbClr val="FFFF00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3.8159999021861457E-2"/>
              <c:y val="-5.935224213145329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76200" cap="rnd">
            <a:solidFill>
              <a:schemeClr val="accent1"/>
            </a:solidFill>
            <a:round/>
          </a:ln>
          <a:effectLst/>
        </c:spPr>
        <c:marker>
          <c:symbol val="diamond"/>
          <c:size val="8"/>
          <c:spPr>
            <a:solidFill>
              <a:schemeClr val="bg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3.5830806475277546E-2"/>
              <c:y val="8.257035568931438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85725" cap="rnd">
            <a:solidFill>
              <a:schemeClr val="tx1"/>
            </a:solidFill>
            <a:round/>
          </a:ln>
          <a:effectLst/>
        </c:spPr>
        <c:marker>
          <c:symbol val="diamond"/>
          <c:size val="9"/>
          <c:spPr>
            <a:solidFill>
              <a:srgbClr val="FFFF00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3.5054408959749594E-2"/>
              <c:y val="-4.224430025534904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76200" cap="rnd">
            <a:solidFill>
              <a:schemeClr val="accent1"/>
            </a:solidFill>
            <a:round/>
          </a:ln>
          <a:effectLst/>
        </c:spPr>
        <c:marker>
          <c:symbol val="diamond"/>
          <c:size val="8"/>
          <c:spPr>
            <a:solidFill>
              <a:schemeClr val="bg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3.738360150633345E-2"/>
              <c:y val="4.83544719371058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857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4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35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36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37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38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0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41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</c:pivotFmt>
      <c:pivotFmt>
        <c:idx val="44"/>
      </c:pivotFmt>
      <c:pivotFmt>
        <c:idx val="45"/>
      </c:pivotFmt>
      <c:pivotFmt>
        <c:idx val="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51"/>
        <c:spPr>
          <a:solidFill>
            <a:schemeClr val="accent1"/>
          </a:solidFill>
          <a:ln w="63500">
            <a:noFill/>
          </a:ln>
          <a:effectLst/>
        </c:spPr>
        <c:marker>
          <c:symbol val="circle"/>
          <c:size val="10"/>
          <c:spPr>
            <a:solidFill>
              <a:srgbClr val="FFC000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</c:pivotFmt>
      <c:pivotFmt>
        <c:idx val="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79375" cap="rnd">
            <a:solidFill>
              <a:schemeClr val="tx1"/>
            </a:solidFill>
            <a:round/>
          </a:ln>
          <a:effectLst/>
        </c:spPr>
        <c:marker>
          <c:symbol val="circle"/>
          <c:size val="9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2"/>
          </a:solidFill>
          <a:ln>
            <a:noFill/>
          </a:ln>
          <a:effectLst/>
        </c:spPr>
      </c:pivotFmt>
      <c:pivotFmt>
        <c:idx val="79"/>
        <c:spPr>
          <a:solidFill>
            <a:schemeClr val="accent2"/>
          </a:solidFill>
          <a:ln>
            <a:noFill/>
          </a:ln>
          <a:effectLst/>
        </c:spPr>
      </c:pivotFmt>
      <c:pivotFmt>
        <c:idx val="80"/>
        <c:spPr>
          <a:solidFill>
            <a:schemeClr val="accent2"/>
          </a:solidFill>
          <a:ln>
            <a:noFill/>
          </a:ln>
          <a:effectLst/>
        </c:spPr>
      </c:pivotFmt>
      <c:pivotFmt>
        <c:idx val="81"/>
        <c:spPr>
          <a:solidFill>
            <a:schemeClr val="accent2"/>
          </a:solidFill>
          <a:ln>
            <a:noFill/>
          </a:ln>
          <a:effectLst/>
        </c:spPr>
      </c:pivotFmt>
      <c:pivotFmt>
        <c:idx val="82"/>
        <c:spPr>
          <a:solidFill>
            <a:schemeClr val="accent2"/>
          </a:solidFill>
          <a:ln>
            <a:noFill/>
          </a:ln>
          <a:effectLst/>
        </c:spPr>
      </c:pivotFmt>
      <c:pivotFmt>
        <c:idx val="83"/>
        <c:spPr>
          <a:solidFill>
            <a:schemeClr val="accent1"/>
          </a:solidFill>
          <a:ln w="635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1"/>
          </a:solidFill>
          <a:ln w="79375" cap="rnd">
            <a:solidFill>
              <a:schemeClr val="tx1"/>
            </a:solidFill>
            <a:round/>
          </a:ln>
          <a:effectLst/>
        </c:spPr>
        <c:marker>
          <c:symbol val="circle"/>
          <c:size val="9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2"/>
          </a:solidFill>
          <a:ln>
            <a:noFill/>
          </a:ln>
          <a:effectLst/>
        </c:spPr>
      </c:pivotFmt>
      <c:pivotFmt>
        <c:idx val="93"/>
        <c:spPr>
          <a:solidFill>
            <a:schemeClr val="accent2"/>
          </a:solidFill>
          <a:ln>
            <a:noFill/>
          </a:ln>
          <a:effectLst/>
        </c:spPr>
      </c:pivotFmt>
      <c:pivotFmt>
        <c:idx val="94"/>
        <c:spPr>
          <a:solidFill>
            <a:schemeClr val="accent2"/>
          </a:solidFill>
          <a:ln>
            <a:noFill/>
          </a:ln>
          <a:effectLst/>
        </c:spPr>
      </c:pivotFmt>
      <c:pivotFmt>
        <c:idx val="95"/>
        <c:spPr>
          <a:solidFill>
            <a:schemeClr val="accent2"/>
          </a:solidFill>
          <a:ln>
            <a:noFill/>
          </a:ln>
          <a:effectLst/>
        </c:spPr>
      </c:pivotFmt>
      <c:pivotFmt>
        <c:idx val="96"/>
        <c:spPr>
          <a:solidFill>
            <a:schemeClr val="accent2"/>
          </a:solidFill>
          <a:ln>
            <a:noFill/>
          </a:ln>
          <a:effectLst/>
        </c:spPr>
      </c:pivotFmt>
      <c:pivotFmt>
        <c:idx val="97"/>
        <c:spPr>
          <a:solidFill>
            <a:schemeClr val="accent1"/>
          </a:solidFill>
          <a:ln w="635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solidFill>
            <a:schemeClr val="accent1"/>
          </a:solidFill>
          <a:ln w="79375" cap="rnd">
            <a:solidFill>
              <a:schemeClr val="tx1"/>
            </a:solidFill>
            <a:round/>
          </a:ln>
          <a:effectLst/>
        </c:spPr>
        <c:marker>
          <c:symbol val="circle"/>
          <c:size val="9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8.8238432001555359E-2"/>
          <c:y val="2.7418832923012001E-2"/>
          <c:w val="0.89478625935646938"/>
          <c:h val="0.82459234598766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'Occ by Year'!$B$2:$B$3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48-0F43-9E73-42E34D57372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48-0F43-9E73-42E34D57372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48-0F43-9E73-42E34D57372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48-0F43-9E73-42E34D57372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48-0F43-9E73-42E34D573720}"/>
              </c:ext>
            </c:extLst>
          </c:dPt>
          <c:cat>
            <c:strRef>
              <c:f>'Occ by Year'!$A$4:$A$15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'Occ by Year'!$B$4:$B$15</c:f>
              <c:numCache>
                <c:formatCode>_(* #,##0.0_);_(* \(#,##0.0\);_(* "-"??_);_(@_)</c:formatCode>
                <c:ptCount val="12"/>
                <c:pt idx="0">
                  <c:v>68.579026745073094</c:v>
                </c:pt>
                <c:pt idx="1">
                  <c:v>86.597395959243471</c:v>
                </c:pt>
                <c:pt idx="2">
                  <c:v>88.280645161290337</c:v>
                </c:pt>
                <c:pt idx="3">
                  <c:v>78.786666666666662</c:v>
                </c:pt>
                <c:pt idx="4">
                  <c:v>74.799324051902985</c:v>
                </c:pt>
                <c:pt idx="5">
                  <c:v>75.711266657921342</c:v>
                </c:pt>
                <c:pt idx="6">
                  <c:v>77.260801726572367</c:v>
                </c:pt>
                <c:pt idx="7">
                  <c:v>63.645743440555165</c:v>
                </c:pt>
                <c:pt idx="8">
                  <c:v>58.857682607325422</c:v>
                </c:pt>
                <c:pt idx="9">
                  <c:v>67.421696507116721</c:v>
                </c:pt>
                <c:pt idx="10">
                  <c:v>64.071565413314502</c:v>
                </c:pt>
                <c:pt idx="11">
                  <c:v>65.388809015231487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48-0F43-9E73-42E34D573720}"/>
            </c:ext>
          </c:extLst>
        </c:ser>
        <c:ser>
          <c:idx val="1"/>
          <c:order val="1"/>
          <c:tx>
            <c:strRef>
              <c:f>'Occ by Year'!$C$2:$C$3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448-0F43-9E73-42E34D57372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448-0F43-9E73-42E34D57372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448-0F43-9E73-42E34D57372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448-0F43-9E73-42E34D57372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A448-0F43-9E73-42E34D573720}"/>
              </c:ext>
            </c:extLst>
          </c:dPt>
          <c:cat>
            <c:strRef>
              <c:f>'Occ by Year'!$A$4:$A$15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'Occ by Year'!$C$4:$C$15</c:f>
              <c:numCache>
                <c:formatCode>_(* #,##0.0_);_(* \(#,##0.0\);_(* "-"??_);_(@_)</c:formatCode>
                <c:ptCount val="12"/>
                <c:pt idx="0">
                  <c:v>51.264761671494796</c:v>
                </c:pt>
                <c:pt idx="1">
                  <c:v>66.713788493041889</c:v>
                </c:pt>
                <c:pt idx="2">
                  <c:v>84.60072132820666</c:v>
                </c:pt>
                <c:pt idx="3">
                  <c:v>82.489348751665432</c:v>
                </c:pt>
                <c:pt idx="4">
                  <c:v>76.938612976360602</c:v>
                </c:pt>
                <c:pt idx="5">
                  <c:v>80.931791442194523</c:v>
                </c:pt>
                <c:pt idx="6">
                  <c:v>79.000278256891647</c:v>
                </c:pt>
                <c:pt idx="7">
                  <c:v>60.261033569211712</c:v>
                </c:pt>
                <c:pt idx="8">
                  <c:v>58.19580676884015</c:v>
                </c:pt>
                <c:pt idx="9">
                  <c:v>65.573002487933053</c:v>
                </c:pt>
                <c:pt idx="10">
                  <c:v>63.003152073673476</c:v>
                </c:pt>
                <c:pt idx="11">
                  <c:v>66.440857911322851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448-0F43-9E73-42E34D573720}"/>
            </c:ext>
          </c:extLst>
        </c:ser>
        <c:ser>
          <c:idx val="2"/>
          <c:order val="2"/>
          <c:tx>
            <c:strRef>
              <c:f>'Occ by Year'!$D$2:$D$3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 w="63500">
              <a:noFill/>
            </a:ln>
            <a:effectLst/>
          </c:spPr>
          <c:invertIfNegative val="0"/>
          <c:cat>
            <c:strRef>
              <c:f>'Occ by Year'!$A$4:$A$15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'Occ by Year'!$D$4:$D$15</c:f>
              <c:numCache>
                <c:formatCode>_(* #,##0.0_);_(* \(#,##0.0\);_(* "-"??_);_(@_)</c:formatCode>
                <c:ptCount val="12"/>
                <c:pt idx="0">
                  <c:v>61.682196625899813</c:v>
                </c:pt>
                <c:pt idx="1">
                  <c:v>79.088920303714502</c:v>
                </c:pt>
                <c:pt idx="2">
                  <c:v>84.811330595709777</c:v>
                </c:pt>
                <c:pt idx="3">
                  <c:v>78.308944104933872</c:v>
                </c:pt>
                <c:pt idx="4">
                  <c:v>73.349312653713824</c:v>
                </c:pt>
                <c:pt idx="5">
                  <c:v>71.37759486228569</c:v>
                </c:pt>
                <c:pt idx="6">
                  <c:v>72.098503818390839</c:v>
                </c:pt>
                <c:pt idx="7">
                  <c:v>62.66834132229426</c:v>
                </c:pt>
                <c:pt idx="8">
                  <c:v>58.380766790537436</c:v>
                </c:pt>
                <c:pt idx="9">
                  <c:v>71.863580323443173</c:v>
                </c:pt>
                <c:pt idx="10">
                  <c:v>65.900826056966494</c:v>
                </c:pt>
                <c:pt idx="11">
                  <c:v>64.050557718640675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448-0F43-9E73-42E34D573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658893903"/>
        <c:axId val="708332223"/>
      </c:barChart>
      <c:lineChart>
        <c:grouping val="standard"/>
        <c:varyColors val="0"/>
        <c:ser>
          <c:idx val="3"/>
          <c:order val="3"/>
          <c:tx>
            <c:strRef>
              <c:f>'Occ by Year'!$E$2:$E$3</c:f>
              <c:strCache>
                <c:ptCount val="1"/>
                <c:pt idx="0">
                  <c:v>2023</c:v>
                </c:pt>
              </c:strCache>
            </c:strRef>
          </c:tx>
          <c:spPr>
            <a:ln w="952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'Occ by Year'!$A$4:$A$15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'Occ by Year'!$E$4:$E$15</c:f>
              <c:numCache>
                <c:formatCode>_(* #,##0.0_);_(* \(#,##0.0\);_(* "-"??_);_(@_)</c:formatCode>
                <c:ptCount val="12"/>
                <c:pt idx="0">
                  <c:v>70.348454864281635</c:v>
                </c:pt>
                <c:pt idx="1">
                  <c:v>83.028329258262048</c:v>
                </c:pt>
                <c:pt idx="2">
                  <c:v>86.517169547730134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A448-0F43-9E73-42E34D573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893903"/>
        <c:axId val="708332223"/>
      </c:lineChart>
      <c:catAx>
        <c:axId val="658893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332223"/>
        <c:crosses val="autoZero"/>
        <c:auto val="1"/>
        <c:lblAlgn val="ctr"/>
        <c:lblOffset val="100"/>
        <c:noMultiLvlLbl val="0"/>
      </c:catAx>
      <c:valAx>
        <c:axId val="708332223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893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5225108126432"/>
          <c:y val="0.92904392180728357"/>
          <c:w val="0.69135703813706129"/>
          <c:h val="6.6391926595738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[Occupancy Graph (March - Most Recent) copy.xlsx]ADR!PivotTable1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53975">
            <a:noFill/>
          </a:ln>
          <a:effectLst/>
        </c:spPr>
        <c:marker>
          <c:symbol val="circle"/>
          <c:size val="10"/>
          <c:spPr>
            <a:solidFill>
              <a:srgbClr val="FFC000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69850" cap="rnd">
            <a:solidFill>
              <a:schemeClr val="tx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53975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69850" cap="rnd">
            <a:solidFill>
              <a:schemeClr val="tx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53975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69850" cap="rnd">
            <a:solidFill>
              <a:schemeClr val="tx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7.9889721592055513E-2"/>
          <c:y val="3.2127282691078458E-2"/>
          <c:w val="0.90767654455766922"/>
          <c:h val="0.77231271114919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ADR!$B$3:$B$4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ADR!$A$5:$A$16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ADR!$B$5:$B$16</c:f>
              <c:numCache>
                <c:formatCode>_("$"* #,##0_);_("$"* \(#,##0\);_("$"* "-"??_);_(@_)</c:formatCode>
                <c:ptCount val="12"/>
                <c:pt idx="0">
                  <c:v>139.1957142857143</c:v>
                </c:pt>
                <c:pt idx="1">
                  <c:v>175.33857142857141</c:v>
                </c:pt>
                <c:pt idx="2">
                  <c:v>208.37129032258056</c:v>
                </c:pt>
                <c:pt idx="3">
                  <c:v>176.21666666666667</c:v>
                </c:pt>
                <c:pt idx="4">
                  <c:v>147.04548387096773</c:v>
                </c:pt>
                <c:pt idx="5">
                  <c:v>147.25933333333336</c:v>
                </c:pt>
                <c:pt idx="6">
                  <c:v>150.67387096774198</c:v>
                </c:pt>
                <c:pt idx="7">
                  <c:v>128.52161290322582</c:v>
                </c:pt>
                <c:pt idx="8">
                  <c:v>118.761</c:v>
                </c:pt>
                <c:pt idx="9">
                  <c:v>130.51774193548385</c:v>
                </c:pt>
                <c:pt idx="10">
                  <c:v>128.65513305582596</c:v>
                </c:pt>
                <c:pt idx="11">
                  <c:v>132.72417219811905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8-E243-9C89-A073B35637CB}"/>
            </c:ext>
          </c:extLst>
        </c:ser>
        <c:ser>
          <c:idx val="1"/>
          <c:order val="1"/>
          <c:tx>
            <c:strRef>
              <c:f>ADR!$C$3:$C$4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ADR!$A$5:$A$16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ADR!$C$5:$C$16</c:f>
              <c:numCache>
                <c:formatCode>_("$"* #,##0_);_("$"* \(#,##0\);_("$"* "-"??_);_(@_)</c:formatCode>
                <c:ptCount val="12"/>
                <c:pt idx="0">
                  <c:v>111.84487141475653</c:v>
                </c:pt>
                <c:pt idx="1">
                  <c:v>150.77232975672231</c:v>
                </c:pt>
                <c:pt idx="2">
                  <c:v>191.70111309578022</c:v>
                </c:pt>
                <c:pt idx="3">
                  <c:v>196.5741215327086</c:v>
                </c:pt>
                <c:pt idx="4">
                  <c:v>177.86373464449619</c:v>
                </c:pt>
                <c:pt idx="5">
                  <c:v>187.64160987356109</c:v>
                </c:pt>
                <c:pt idx="6">
                  <c:v>198.16147755497695</c:v>
                </c:pt>
                <c:pt idx="7">
                  <c:v>153.83543735204606</c:v>
                </c:pt>
                <c:pt idx="8">
                  <c:v>141.59181441867005</c:v>
                </c:pt>
                <c:pt idx="9">
                  <c:v>154.78344289005872</c:v>
                </c:pt>
                <c:pt idx="10">
                  <c:v>151.4832461441535</c:v>
                </c:pt>
                <c:pt idx="11">
                  <c:v>161.88596259639112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08-E243-9C89-A073B35637CB}"/>
            </c:ext>
          </c:extLst>
        </c:ser>
        <c:ser>
          <c:idx val="2"/>
          <c:order val="2"/>
          <c:tx>
            <c:strRef>
              <c:f>ADR!$D$3:$D$4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 w="53975">
              <a:noFill/>
            </a:ln>
            <a:effectLst/>
          </c:spPr>
          <c:invertIfNegative val="0"/>
          <c:cat>
            <c:strRef>
              <c:f>ADR!$A$5:$A$16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ADR!$D$5:$D$16</c:f>
              <c:numCache>
                <c:formatCode>_("$"* #,##0_);_("$"* \(#,##0\);_("$"* "-"??_);_(@_)</c:formatCode>
                <c:ptCount val="12"/>
                <c:pt idx="0">
                  <c:v>156.69004861819542</c:v>
                </c:pt>
                <c:pt idx="1">
                  <c:v>215.93595081099465</c:v>
                </c:pt>
                <c:pt idx="2">
                  <c:v>268.04765087581393</c:v>
                </c:pt>
                <c:pt idx="3">
                  <c:v>261.43377223302525</c:v>
                </c:pt>
                <c:pt idx="4">
                  <c:v>206.71298816270735</c:v>
                </c:pt>
                <c:pt idx="5">
                  <c:v>196.29331064670623</c:v>
                </c:pt>
                <c:pt idx="6">
                  <c:v>197.8335274328943</c:v>
                </c:pt>
                <c:pt idx="7">
                  <c:v>161.32892454874127</c:v>
                </c:pt>
                <c:pt idx="8">
                  <c:v>151.55416197655603</c:v>
                </c:pt>
                <c:pt idx="9">
                  <c:v>165.84075619486532</c:v>
                </c:pt>
                <c:pt idx="10">
                  <c:v>162.35307567452907</c:v>
                </c:pt>
                <c:pt idx="11">
                  <c:v>163.3516424993251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08-E243-9C89-A073B3563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"/>
        <c:axId val="511612720"/>
        <c:axId val="530039584"/>
      </c:barChart>
      <c:lineChart>
        <c:grouping val="standard"/>
        <c:varyColors val="0"/>
        <c:ser>
          <c:idx val="3"/>
          <c:order val="3"/>
          <c:tx>
            <c:strRef>
              <c:f>ADR!$E$3:$E$4</c:f>
              <c:strCache>
                <c:ptCount val="1"/>
                <c:pt idx="0">
                  <c:v>2023</c:v>
                </c:pt>
              </c:strCache>
            </c:strRef>
          </c:tx>
          <c:spPr>
            <a:ln w="984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ADR!$A$5:$A$16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ADR!$E$5:$E$16</c:f>
              <c:numCache>
                <c:formatCode>_("$"* #,##0_);_("$"* \(#,##0\);_("$"* "-"??_);_(@_)</c:formatCode>
                <c:ptCount val="12"/>
                <c:pt idx="0">
                  <c:v>169.57215001431126</c:v>
                </c:pt>
                <c:pt idx="1">
                  <c:v>222.46846317551714</c:v>
                </c:pt>
                <c:pt idx="2">
                  <c:v>265.57410584647852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08-E243-9C89-A073B3563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612720"/>
        <c:axId val="530039584"/>
      </c:lineChart>
      <c:catAx>
        <c:axId val="51161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039584"/>
        <c:crosses val="autoZero"/>
        <c:auto val="1"/>
        <c:lblAlgn val="ctr"/>
        <c:lblOffset val="100"/>
        <c:noMultiLvlLbl val="0"/>
      </c:catAx>
      <c:valAx>
        <c:axId val="53003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61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31769222423478"/>
          <c:y val="0.89158792796559494"/>
          <c:w val="0.59726776484227817"/>
          <c:h val="8.4375421822272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F731D-E425-4737-B288-EC7567B985B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83438-F6F0-4E07-B493-8B894EFCE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4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438-F6F0-4E07-B493-8B894EFCEB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83438-F6F0-4E07-B493-8B894EFCEB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700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438-F6F0-4E07-B493-8B894EFCEB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438-F6F0-4E07-B493-8B894EFCEB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438-F6F0-4E07-B493-8B894EFCEB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438-F6F0-4E07-B493-8B894EFCEB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6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438-F6F0-4E07-B493-8B894EFCEB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9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438-F6F0-4E07-B493-8B894EFCEB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83438-F6F0-4E07-B493-8B894EFCEB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0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83438-F6F0-4E07-B493-8B894EFCEB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919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2060"/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83438-F6F0-4E07-B493-8B894EFCEB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15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itting, person, cat, holding&#10;&#10;Description automatically generated">
            <a:extLst>
              <a:ext uri="{FF2B5EF4-FFF2-40B4-BE49-F238E27FC236}">
                <a16:creationId xmlns:a16="http://schemas.microsoft.com/office/drawing/2014/main" id="{499D5D01-F612-4591-A73B-172325C39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211" y="1634884"/>
            <a:ext cx="4867424" cy="2387600"/>
          </a:xfrm>
          <a:effectLst/>
        </p:spPr>
        <p:txBody>
          <a:bodyPr anchor="b"/>
          <a:lstStyle>
            <a:lvl1pPr algn="l">
              <a:defRPr sz="5500" b="1" i="0" cap="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C3A3-2EBF-4D83-960E-FA168043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211" y="4114559"/>
            <a:ext cx="4369904" cy="1655762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64F17-9729-4D5B-9522-2F9F6D1AF97C}"/>
              </a:ext>
            </a:extLst>
          </p:cNvPr>
          <p:cNvGrpSpPr/>
          <p:nvPr userDrawn="1"/>
        </p:nvGrpSpPr>
        <p:grpSpPr>
          <a:xfrm>
            <a:off x="6360271" y="3071903"/>
            <a:ext cx="2623046" cy="968196"/>
            <a:chOff x="861469" y="3911291"/>
            <a:chExt cx="2562632" cy="945896"/>
          </a:xfrm>
        </p:grpSpPr>
        <p:pic>
          <p:nvPicPr>
            <p:cNvPr id="14" name="Picture 13" descr="A picture containing food, fruit, light, drawing&#10;&#10;Description automatically generated">
              <a:extLst>
                <a:ext uri="{FF2B5EF4-FFF2-40B4-BE49-F238E27FC236}">
                  <a16:creationId xmlns:a16="http://schemas.microsoft.com/office/drawing/2014/main" id="{C6CFCF59-A106-4ECE-936E-5FD20BAF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9" y="3911291"/>
              <a:ext cx="951147" cy="945896"/>
            </a:xfrm>
            <a:prstGeom prst="rect">
              <a:avLst/>
            </a:prstGeom>
          </p:spPr>
        </p:pic>
        <p:pic>
          <p:nvPicPr>
            <p:cNvPr id="15" name="Google Shape;343;p53">
              <a:extLst>
                <a:ext uri="{FF2B5EF4-FFF2-40B4-BE49-F238E27FC236}">
                  <a16:creationId xmlns:a16="http://schemas.microsoft.com/office/drawing/2014/main" id="{B9762636-5E02-439A-846F-B3DC9FC0842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"/>
            <a:stretch/>
          </p:blipFill>
          <p:spPr>
            <a:xfrm>
              <a:off x="1715512" y="4018607"/>
              <a:ext cx="1708589" cy="7312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Subtitle 2">
            <a:extLst>
              <a:ext uri="{FF2B5EF4-FFF2-40B4-BE49-F238E27FC236}">
                <a16:creationId xmlns:a16="http://schemas.microsoft.com/office/drawing/2014/main" id="{58558E4C-62FC-405D-9BE5-FDAC7D260275}"/>
              </a:ext>
            </a:extLst>
          </p:cNvPr>
          <p:cNvSpPr txBox="1">
            <a:spLocks/>
          </p:cNvSpPr>
          <p:nvPr userDrawn="1"/>
        </p:nvSpPr>
        <p:spPr>
          <a:xfrm>
            <a:off x="907211" y="1361733"/>
            <a:ext cx="4369904" cy="350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B8A3BFE-5F08-4EEA-9979-3D45DCEEF8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0" y="553969"/>
            <a:ext cx="8095778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80" y="2141537"/>
            <a:ext cx="8095778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916C09-15DC-4548-B5FD-4D89D2271C9A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7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7D8708-B584-4717-8B45-56BEBB73E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9" y="553969"/>
            <a:ext cx="808100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2141537"/>
            <a:ext cx="808100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54B809-D8AB-4412-9CA4-18BA5793691D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FCC7C4-5E52-4808-9445-CF6E0D299EB2}"/>
              </a:ext>
            </a:extLst>
          </p:cNvPr>
          <p:cNvCxnSpPr>
            <a:cxnSpLocks/>
          </p:cNvCxnSpPr>
          <p:nvPr userDrawn="1"/>
        </p:nvCxnSpPr>
        <p:spPr>
          <a:xfrm>
            <a:off x="395080" y="0"/>
            <a:ext cx="0" cy="3023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D3BA37-CE7E-463F-AF63-E18A18229D9E}"/>
              </a:ext>
            </a:extLst>
          </p:cNvPr>
          <p:cNvCxnSpPr>
            <a:cxnSpLocks/>
          </p:cNvCxnSpPr>
          <p:nvPr userDrawn="1"/>
        </p:nvCxnSpPr>
        <p:spPr>
          <a:xfrm>
            <a:off x="0" y="553969"/>
            <a:ext cx="15022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32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5E65A51-FA5C-4CAB-A147-61EA0B2B7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34" y="0"/>
            <a:ext cx="12232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079" y="144798"/>
            <a:ext cx="9707567" cy="687823"/>
          </a:xfrm>
        </p:spPr>
        <p:txBody>
          <a:bodyPr>
            <a:normAutofit/>
          </a:bodyPr>
          <a:lstStyle>
            <a:lvl1pPr>
              <a:defRPr sz="40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1018843"/>
            <a:ext cx="11588718" cy="5422248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3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4863" indent="-347663">
              <a:buFont typeface="Courier New" panose="02070309020205020404" pitchFamily="49" charset="0"/>
              <a:buChar char="o"/>
              <a:tabLst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988" y="6441091"/>
            <a:ext cx="2643809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D01C87-AE1E-214C-923B-48963D3FB6E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46" y="236517"/>
            <a:ext cx="1881151" cy="50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99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A4404A5-3A2F-4C86-BA38-416D9086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BF65210-8A78-3641-AA65-92E03F773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079" y="144798"/>
            <a:ext cx="9707567" cy="687823"/>
          </a:xfrm>
        </p:spPr>
        <p:txBody>
          <a:bodyPr>
            <a:normAutofit/>
          </a:bodyPr>
          <a:lstStyle>
            <a:lvl1pPr>
              <a:defRPr sz="40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22FE91-7555-BA49-80C9-CFC53158B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1008956"/>
            <a:ext cx="11588718" cy="5432135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3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4863" indent="-347663">
              <a:buFont typeface="Courier New" panose="02070309020205020404" pitchFamily="49" charset="0"/>
              <a:buChar char="o"/>
              <a:tabLst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58493FF-90AA-5943-81AF-5CC8C7B8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988" y="6441090"/>
            <a:ext cx="2643809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7A5A8F-092B-5742-A5FB-B38F0B387A6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46" y="237908"/>
            <a:ext cx="1881151" cy="50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07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902D5A9-6588-49EE-B6BE-8118CF6E6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29" y="553969"/>
            <a:ext cx="11439941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29" y="2141537"/>
            <a:ext cx="11439941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C4E22-A0D5-4642-83F8-5BAECA0E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0882" y="6437009"/>
            <a:ext cx="2743200" cy="365125"/>
          </a:xfrm>
        </p:spPr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E4B7B-11BE-4BF3-A061-CDAF28D2242F}"/>
              </a:ext>
            </a:extLst>
          </p:cNvPr>
          <p:cNvGrpSpPr/>
          <p:nvPr userDrawn="1"/>
        </p:nvGrpSpPr>
        <p:grpSpPr>
          <a:xfrm>
            <a:off x="11356901" y="6533127"/>
            <a:ext cx="202240" cy="179100"/>
            <a:chOff x="11329984" y="6534103"/>
            <a:chExt cx="202240" cy="1791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E6075B3-CE3C-4DC6-AAA8-97912ED53E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Logo, icon&#10;&#10;Description automatically generated">
              <a:extLst>
                <a:ext uri="{FF2B5EF4-FFF2-40B4-BE49-F238E27FC236}">
                  <a16:creationId xmlns:a16="http://schemas.microsoft.com/office/drawing/2014/main" id="{FDCF0568-C055-4C98-A5BE-4F0909A6B3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42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43E0C-C03F-4548-8C77-A6C7AF76D7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 cap="sm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1D7E9-0333-4268-88D5-9D12A9A92C4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161A0-91BB-43C9-9D69-9B1BB637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914" y="6438533"/>
            <a:ext cx="2743200" cy="365125"/>
          </a:xfrm>
        </p:spPr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9C4526-9C2F-4F70-B83B-CF6F3CEFCC06}"/>
              </a:ext>
            </a:extLst>
          </p:cNvPr>
          <p:cNvGrpSpPr/>
          <p:nvPr userDrawn="1"/>
        </p:nvGrpSpPr>
        <p:grpSpPr>
          <a:xfrm>
            <a:off x="11365958" y="6532073"/>
            <a:ext cx="202240" cy="179100"/>
            <a:chOff x="11329984" y="6534103"/>
            <a:chExt cx="202240" cy="1791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9102F1-45F0-46E6-9F20-565349B309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Logo, icon&#10;&#10;Description automatically generated">
              <a:extLst>
                <a:ext uri="{FF2B5EF4-FFF2-40B4-BE49-F238E27FC236}">
                  <a16:creationId xmlns:a16="http://schemas.microsoft.com/office/drawing/2014/main" id="{781A4A2C-469C-4B70-8B6E-9FAC10315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9475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A8604F1-4324-48C6-A576-E984FEC82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effectLst/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43E0C-C03F-4548-8C77-A6C7AF76D7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 cap="sm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1D7E9-0333-4268-88D5-9D12A9A92C4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161A0-91BB-43C9-9D69-9B1BB637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465" y="642949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074A49-C9E0-48FE-B348-EE24F4EBAF34}"/>
              </a:ext>
            </a:extLst>
          </p:cNvPr>
          <p:cNvGrpSpPr/>
          <p:nvPr userDrawn="1"/>
        </p:nvGrpSpPr>
        <p:grpSpPr>
          <a:xfrm>
            <a:off x="11319938" y="6522510"/>
            <a:ext cx="202240" cy="179100"/>
            <a:chOff x="11292779" y="6522510"/>
            <a:chExt cx="202240" cy="1791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94782A-58C0-4A71-AC91-6F83EA6588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95019" y="6522510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Logo, icon&#10;&#10;Description automatically generated">
              <a:extLst>
                <a:ext uri="{FF2B5EF4-FFF2-40B4-BE49-F238E27FC236}">
                  <a16:creationId xmlns:a16="http://schemas.microsoft.com/office/drawing/2014/main" id="{7B6FC132-6C00-4263-9AC7-6CF7B2DE24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779" y="6534985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618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green, standing, palm&#10;&#10;Description automatically generated">
            <a:extLst>
              <a:ext uri="{FF2B5EF4-FFF2-40B4-BE49-F238E27FC236}">
                <a16:creationId xmlns:a16="http://schemas.microsoft.com/office/drawing/2014/main" id="{11D18940-FE7E-4F7D-8962-F375D040F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617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 next to the ocean&#10;&#10;Description automatically generated">
            <a:extLst>
              <a:ext uri="{FF2B5EF4-FFF2-40B4-BE49-F238E27FC236}">
                <a16:creationId xmlns:a16="http://schemas.microsoft.com/office/drawing/2014/main" id="{B6E9FDBE-D123-4ACD-A148-975BFA31D7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Section Divider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332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green field&#10;&#10;Description automatically generated">
            <a:extLst>
              <a:ext uri="{FF2B5EF4-FFF2-40B4-BE49-F238E27FC236}">
                <a16:creationId xmlns:a16="http://schemas.microsoft.com/office/drawing/2014/main" id="{82C8A659-FDDA-4D12-80A6-59CB5031A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73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young, game, green&#10;&#10;Description automatically generated">
            <a:extLst>
              <a:ext uri="{FF2B5EF4-FFF2-40B4-BE49-F238E27FC236}">
                <a16:creationId xmlns:a16="http://schemas.microsoft.com/office/drawing/2014/main" id="{CC4BE603-AEE5-4FFC-8503-D0EF2234F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9668" y="1806472"/>
            <a:ext cx="5133177" cy="2387600"/>
          </a:xfrm>
          <a:effectLst/>
        </p:spPr>
        <p:txBody>
          <a:bodyPr anchor="b"/>
          <a:lstStyle>
            <a:lvl1pPr algn="l">
              <a:defRPr sz="5500" b="1" i="0" cap="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C3A3-2EBF-4D83-960E-FA168043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9668" y="4329631"/>
            <a:ext cx="4608493" cy="1655762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E5B6-50B1-4DB8-B88E-5448D005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9669" y="1351895"/>
            <a:ext cx="28929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64F17-9729-4D5B-9522-2F9F6D1AF97C}"/>
              </a:ext>
            </a:extLst>
          </p:cNvPr>
          <p:cNvGrpSpPr/>
          <p:nvPr userDrawn="1"/>
        </p:nvGrpSpPr>
        <p:grpSpPr>
          <a:xfrm>
            <a:off x="9209923" y="3203319"/>
            <a:ext cx="2623046" cy="968196"/>
            <a:chOff x="861469" y="3911291"/>
            <a:chExt cx="2562632" cy="945896"/>
          </a:xfrm>
        </p:grpSpPr>
        <p:pic>
          <p:nvPicPr>
            <p:cNvPr id="14" name="Picture 13" descr="A picture containing food, fruit, light, drawing&#10;&#10;Description automatically generated">
              <a:extLst>
                <a:ext uri="{FF2B5EF4-FFF2-40B4-BE49-F238E27FC236}">
                  <a16:creationId xmlns:a16="http://schemas.microsoft.com/office/drawing/2014/main" id="{C6CFCF59-A106-4ECE-936E-5FD20BAF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9" y="3911291"/>
              <a:ext cx="951147" cy="945896"/>
            </a:xfrm>
            <a:prstGeom prst="rect">
              <a:avLst/>
            </a:prstGeom>
          </p:spPr>
        </p:pic>
        <p:pic>
          <p:nvPicPr>
            <p:cNvPr id="15" name="Google Shape;343;p53">
              <a:extLst>
                <a:ext uri="{FF2B5EF4-FFF2-40B4-BE49-F238E27FC236}">
                  <a16:creationId xmlns:a16="http://schemas.microsoft.com/office/drawing/2014/main" id="{B9762636-5E02-439A-846F-B3DC9FC0842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"/>
            <a:stretch/>
          </p:blipFill>
          <p:spPr>
            <a:xfrm>
              <a:off x="1715512" y="4018607"/>
              <a:ext cx="1708589" cy="73126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6460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pring, wave, water, riding&#10;&#10;Description automatically generated">
            <a:extLst>
              <a:ext uri="{FF2B5EF4-FFF2-40B4-BE49-F238E27FC236}">
                <a16:creationId xmlns:a16="http://schemas.microsoft.com/office/drawing/2014/main" id="{BF52D83B-4966-406F-B5E7-C315B2216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57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and&#10;&#10;Description automatically generated">
            <a:extLst>
              <a:ext uri="{FF2B5EF4-FFF2-40B4-BE49-F238E27FC236}">
                <a16:creationId xmlns:a16="http://schemas.microsoft.com/office/drawing/2014/main" id="{61277763-CE96-4F3D-B80B-154B85C83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35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54423807-8678-4D9A-A8CC-6BAE5B180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374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1413-3818-4116-B251-004D419C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576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060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E38F-4A2D-4A99-A226-1A6000B4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B417-6904-410A-93C2-690DA06BD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4C9D7-BCE2-4CE3-90F1-D2E32F1BA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5DD0A-2537-47C3-A404-14763011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9C33C-2BAB-415A-8193-CB86519D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BBF68-8A35-4B5B-B660-A330542D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5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28FB-F4BC-498F-80F2-2E611D41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74890-8F59-4245-886C-E4CDF72CB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BB877-4662-4C28-9E84-86DF40A03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7ABCA-AF03-481C-B047-71B40D36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8EF89-48B9-4333-9ECB-71BC5DA6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E1629-C1AB-45FB-9A4F-87EE5FC0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32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F7D6-73C6-464D-8644-4014801C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1D484-0F9E-4141-94F3-DC7FB3AED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90CC-B143-4581-A072-83E3ABA7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6E9A2-581F-41F6-B741-A5484FB4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A3128-4BB9-4E51-B893-0C9EC13E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18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A9B64-47A7-4F03-BB2C-6D30C8354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8B52C-40C5-401D-B33E-5572DFEBC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9BB2C-0DBB-49DF-9DFE-6A44BC9E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6F53A-7FDD-4E4C-ADCA-D79C3B35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DFEA7-B8AB-400D-B69B-BFD8FF61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5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58558E4C-62FC-405D-9BE5-FDAC7D260275}"/>
              </a:ext>
            </a:extLst>
          </p:cNvPr>
          <p:cNvSpPr txBox="1">
            <a:spLocks/>
          </p:cNvSpPr>
          <p:nvPr userDrawn="1"/>
        </p:nvSpPr>
        <p:spPr>
          <a:xfrm>
            <a:off x="907211" y="1361733"/>
            <a:ext cx="4369904" cy="350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81977-8CDD-0EFD-7EF5-004AFD614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564" y="1141010"/>
            <a:ext cx="2178673" cy="66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4564" y="2143156"/>
            <a:ext cx="7193280" cy="2000351"/>
          </a:xfrm>
          <a:effectLst/>
        </p:spPr>
        <p:txBody>
          <a:bodyPr anchor="b">
            <a:noAutofit/>
          </a:bodyPr>
          <a:lstStyle>
            <a:lvl1pPr algn="l">
              <a:defRPr sz="7200" b="1" i="0" cap="all" spc="130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headline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CADB72-3851-7308-8377-97A39496EE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125" y="4357688"/>
            <a:ext cx="7192963" cy="1150937"/>
          </a:xfrm>
        </p:spPr>
        <p:txBody>
          <a:bodyPr/>
          <a:lstStyle>
            <a:lvl1pPr marL="0" indent="0">
              <a:buNone/>
              <a:defRPr b="0" i="0" spc="300"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1DF04-7370-C21D-E2DA-220AD062F7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94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8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ody of water&#10;&#10;Description automatically generated">
            <a:extLst>
              <a:ext uri="{FF2B5EF4-FFF2-40B4-BE49-F238E27FC236}">
                <a16:creationId xmlns:a16="http://schemas.microsoft.com/office/drawing/2014/main" id="{BA329E37-44C0-4BCF-9C82-01D4C5A3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4538" y="3344215"/>
            <a:ext cx="4867424" cy="2387600"/>
          </a:xfrm>
          <a:effectLst/>
        </p:spPr>
        <p:txBody>
          <a:bodyPr anchor="b"/>
          <a:lstStyle>
            <a:lvl1pPr algn="l">
              <a:defRPr sz="5500" b="1" i="0" cap="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C3A3-2EBF-4D83-960E-FA168043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4538" y="5867374"/>
            <a:ext cx="4369904" cy="831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E5B6-50B1-4DB8-B88E-5448D005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4538" y="288963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64F17-9729-4D5B-9522-2F9F6D1AF97C}"/>
              </a:ext>
            </a:extLst>
          </p:cNvPr>
          <p:cNvGrpSpPr/>
          <p:nvPr userDrawn="1"/>
        </p:nvGrpSpPr>
        <p:grpSpPr>
          <a:xfrm>
            <a:off x="9209923" y="748354"/>
            <a:ext cx="2623046" cy="968196"/>
            <a:chOff x="861469" y="3911291"/>
            <a:chExt cx="2562632" cy="945896"/>
          </a:xfrm>
        </p:grpSpPr>
        <p:pic>
          <p:nvPicPr>
            <p:cNvPr id="14" name="Picture 13" descr="A picture containing food, fruit, light, drawing&#10;&#10;Description automatically generated">
              <a:extLst>
                <a:ext uri="{FF2B5EF4-FFF2-40B4-BE49-F238E27FC236}">
                  <a16:creationId xmlns:a16="http://schemas.microsoft.com/office/drawing/2014/main" id="{C6CFCF59-A106-4ECE-936E-5FD20BAF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9" y="3911291"/>
              <a:ext cx="951147" cy="945896"/>
            </a:xfrm>
            <a:prstGeom prst="rect">
              <a:avLst/>
            </a:prstGeom>
          </p:spPr>
        </p:pic>
        <p:pic>
          <p:nvPicPr>
            <p:cNvPr id="15" name="Google Shape;343;p53">
              <a:extLst>
                <a:ext uri="{FF2B5EF4-FFF2-40B4-BE49-F238E27FC236}">
                  <a16:creationId xmlns:a16="http://schemas.microsoft.com/office/drawing/2014/main" id="{B9762636-5E02-439A-846F-B3DC9FC0842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"/>
            <a:stretch/>
          </p:blipFill>
          <p:spPr>
            <a:xfrm>
              <a:off x="1715512" y="4018607"/>
              <a:ext cx="1708589" cy="73126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97753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2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41F1BB-A99B-B5B9-6BF2-A50EBD1B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>
            <a:normAutofit/>
          </a:bodyPr>
          <a:lstStyle>
            <a:lvl1pPr algn="ctr">
              <a:defRPr sz="4400"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C8CE98-DBFD-D85F-A203-7F81ACDAE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61879" y="-1"/>
            <a:ext cx="579936" cy="690128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E33F1B-7844-BE20-AD02-3B716EEE37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299" y="1905424"/>
            <a:ext cx="10579579" cy="49958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9158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41F1BB-A99B-B5B9-6BF2-A50EBD1B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1019703" cy="867930"/>
          </a:xfrm>
        </p:spPr>
        <p:txBody>
          <a:bodyPr>
            <a:normAutofit/>
          </a:bodyPr>
          <a:lstStyle>
            <a:lvl1pPr algn="ctr">
              <a:defRPr sz="4400"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2DADDA-C662-83B3-E0E4-89D88A479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1102" y="1427018"/>
            <a:ext cx="5157786" cy="4762645"/>
          </a:xfrm>
        </p:spPr>
        <p:txBody>
          <a:bodyPr/>
          <a:lstStyle>
            <a:lvl1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36603A-DD2C-7FE2-C6E6-6834405FB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61879" y="-1"/>
            <a:ext cx="579936" cy="690128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394017-9FC9-285D-F5E5-0B89E4C020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427018"/>
            <a:ext cx="5086350" cy="476264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sit voles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 dirty="0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b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 dirty="0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Ehendi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in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corenit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atibus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exera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nonserro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totat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auditio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 Nam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faces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mosto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et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quas</a:t>
            </a:r>
            <a:endParaRPr lang="en-US" dirty="0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4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F98DC3-40A2-4591-A2A9-1E1581D0E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58571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224" y="553969"/>
            <a:ext cx="5436705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224" y="2141537"/>
            <a:ext cx="5436705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C77F2-3493-43EE-8B33-29B022A7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4729" y="6441315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FC4EFF-9D6C-4C07-8741-973373F71293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100B3A-8F37-4EDB-913C-56F8BB50CF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Logo, icon&#10;&#10;Description automatically generated">
              <a:extLst>
                <a:ext uri="{FF2B5EF4-FFF2-40B4-BE49-F238E27FC236}">
                  <a16:creationId xmlns:a16="http://schemas.microsoft.com/office/drawing/2014/main" id="{15D7F70C-0A1B-47C4-A018-F195F0C3D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00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womans face&#10;&#10;Description automatically generated">
            <a:extLst>
              <a:ext uri="{FF2B5EF4-FFF2-40B4-BE49-F238E27FC236}">
                <a16:creationId xmlns:a16="http://schemas.microsoft.com/office/drawing/2014/main" id="{872BEEE0-D1F9-477A-BDF9-81C4A7A74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29" y="553969"/>
            <a:ext cx="5436705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29" y="2141537"/>
            <a:ext cx="5436705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4495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04C2822-C6E6-4555-8299-7A47B78D8F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553969"/>
            <a:ext cx="858788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2141537"/>
            <a:ext cx="858788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7073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EC39CC-DFBD-4A61-9BBF-BD2874ADA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553969"/>
            <a:ext cx="858788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2141537"/>
            <a:ext cx="858788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4889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3FD899F-128D-42BB-873A-5C0C7631C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553969"/>
            <a:ext cx="858788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2141537"/>
            <a:ext cx="858788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68634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82BDDA8-A91E-4DAA-8DFC-65930FAAB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0" y="553969"/>
            <a:ext cx="8145072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80" y="2141537"/>
            <a:ext cx="8145072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2958B9-DD19-40BC-921B-0EFD4CC3D329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3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B6FD2-7886-4228-86D6-7E09AF5D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DF5D4-F660-4DF8-BCEE-C9E9856D0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80092-2704-44AB-87B3-28D6FE7EF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0273-0E8A-4547-8217-28EE89696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87888-2FFC-4973-AFAF-5BEFDD723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48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70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1" r:id="rId12"/>
    <p:sldLayoutId id="2147483672" r:id="rId13"/>
    <p:sldLayoutId id="2147483669" r:id="rId14"/>
    <p:sldLayoutId id="2147483653" r:id="rId15"/>
    <p:sldLayoutId id="2147483668" r:id="rId16"/>
    <p:sldLayoutId id="2147483651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  <p:sldLayoutId id="2147483678" r:id="rId29"/>
    <p:sldLayoutId id="2147483679" r:id="rId30"/>
    <p:sldLayoutId id="2147483680" r:id="rId3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191E9B8-ED2E-5904-E4EF-4CDFF171DB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4559" y="0"/>
            <a:ext cx="1017853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69BD0C-EE72-4A0A-CA3D-41DCDE8ED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4563" y="2143156"/>
            <a:ext cx="7765645" cy="200035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Pinellas county </a:t>
            </a:r>
            <a:br>
              <a:rPr lang="en-US" sz="3200" dirty="0">
                <a:latin typeface="Georgia" panose="02040502050405020303" pitchFamily="18" charset="0"/>
              </a:rPr>
            </a:br>
            <a:r>
              <a:rPr lang="en-US" sz="3200" dirty="0">
                <a:latin typeface="Georgia" panose="02040502050405020303" pitchFamily="18" charset="0"/>
              </a:rPr>
              <a:t>tourist development council meeting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93E4A9-A306-1380-8F38-E1FEA1C4F05A}"/>
              </a:ext>
            </a:extLst>
          </p:cNvPr>
          <p:cNvSpPr txBox="1">
            <a:spLocks/>
          </p:cNvSpPr>
          <p:nvPr/>
        </p:nvSpPr>
        <p:spPr>
          <a:xfrm>
            <a:off x="4174563" y="4492523"/>
            <a:ext cx="7622351" cy="20003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i="1" dirty="0">
                <a:latin typeface="Georgia" panose="02040502050405020303" pitchFamily="18" charset="0"/>
              </a:rPr>
              <a:t>March 29,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i="1" dirty="0">
                <a:latin typeface="Georgia" panose="02040502050405020303" pitchFamily="18" charset="0"/>
              </a:rPr>
              <a:t>9:00 a.m. – 12:00 p.m.</a:t>
            </a:r>
          </a:p>
        </p:txBody>
      </p:sp>
    </p:spTree>
    <p:extLst>
      <p:ext uri="{BB962C8B-B14F-4D97-AF65-F5344CB8AC3E}">
        <p14:creationId xmlns:p14="http://schemas.microsoft.com/office/powerpoint/2010/main" val="87081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023D7E-1912-8EE1-78F8-A002A5F2CCB5}"/>
              </a:ext>
            </a:extLst>
          </p:cNvPr>
          <p:cNvSpPr txBox="1">
            <a:spLocks/>
          </p:cNvSpPr>
          <p:nvPr/>
        </p:nvSpPr>
        <p:spPr>
          <a:xfrm>
            <a:off x="493981" y="159893"/>
            <a:ext cx="9529151" cy="68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none" spc="600" baseline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pc="0" dirty="0"/>
              <a:t>Staffing Update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1DA40BC-D555-321D-B1CF-F1ABD268D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378864"/>
              </p:ext>
            </p:extLst>
          </p:nvPr>
        </p:nvGraphicFramePr>
        <p:xfrm>
          <a:off x="647700" y="960965"/>
          <a:ext cx="110363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724320049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7609107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2134964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u="sng" dirty="0">
                          <a:latin typeface="Georgia" panose="02040502050405020303" pitchFamily="18" charset="0"/>
                        </a:rPr>
                        <a:t>Open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>
                          <a:latin typeface="Georgia" panose="02040502050405020303" pitchFamily="18" charset="0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latin typeface="Georgia" panose="02040502050405020303" pitchFamily="18" charset="0"/>
                        </a:rPr>
                        <a:t># of Applicants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1309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Brand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eorgia" panose="02040502050405020303" pitchFamily="18" charset="0"/>
                        </a:rPr>
                        <a:t>Filled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eorgia" panose="02040502050405020303" pitchFamily="18" charset="0"/>
                        </a:rPr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847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Film Commissioner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eorgia" panose="02040502050405020303" pitchFamily="18" charset="0"/>
                        </a:rPr>
                        <a:t>Ready to Announce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eorgia" panose="02040502050405020303" pitchFamily="18" charset="0"/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15503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Community Relations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eorgia" panose="02040502050405020303" pitchFamily="18" charset="0"/>
                        </a:rPr>
                        <a:t>Final 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eorgia" panose="02040502050405020303" pitchFamily="18" charset="0"/>
                        </a:rPr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93946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Market Intelligence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eorgia" panose="02040502050405020303" pitchFamily="18" charset="0"/>
                        </a:rPr>
                        <a:t>Interviewing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eorgia" panose="02040502050405020303" pitchFamily="18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881662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Warehouse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eorgia" panose="02040502050405020303" pitchFamily="18" charset="0"/>
                        </a:rPr>
                        <a:t>Interviewing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eorgia" panose="02040502050405020303" pitchFamily="18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48150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Business 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eorgia" panose="02040502050405020303" pitchFamily="18" charset="0"/>
                        </a:rPr>
                        <a:t>Interviewing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eorgia" panose="02040502050405020303" pitchFamily="18" charset="0"/>
                        </a:rPr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053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Director of Communications/PR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eorgia" panose="02040502050405020303" pitchFamily="18" charset="0"/>
                        </a:rPr>
                        <a:t>Closes 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eorgia" panose="02040502050405020303" pitchFamily="18" charset="0"/>
                        </a:rPr>
                        <a:t>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2048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Content &amp; Communications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eorgia" panose="02040502050405020303" pitchFamily="18" charset="0"/>
                        </a:rPr>
                        <a:t>Opens Friday/Advertise 2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4798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Film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eorgia" panose="02040502050405020303" pitchFamily="18" charset="0"/>
                        </a:rPr>
                        <a:t>Opens Next Week/Advertise for 2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3070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Creative Producer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eorgia" panose="02040502050405020303" pitchFamily="18" charset="0"/>
                        </a:rPr>
                        <a:t>In Development/Advertise in 1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83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47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191E9B8-ED2E-5904-E4EF-4CDFF171DB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4559" y="0"/>
            <a:ext cx="1017853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69BD0C-EE72-4A0A-CA3D-41DCDE8ED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4563" y="2143156"/>
            <a:ext cx="7765645" cy="200035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Pinellas county </a:t>
            </a:r>
            <a:br>
              <a:rPr lang="en-US" sz="3200" dirty="0">
                <a:latin typeface="Georgia" panose="02040502050405020303" pitchFamily="18" charset="0"/>
              </a:rPr>
            </a:br>
            <a:r>
              <a:rPr lang="en-US" sz="3200" dirty="0">
                <a:latin typeface="Georgia" panose="02040502050405020303" pitchFamily="18" charset="0"/>
              </a:rPr>
              <a:t>tourist development council meeting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93E4A9-A306-1380-8F38-E1FEA1C4F05A}"/>
              </a:ext>
            </a:extLst>
          </p:cNvPr>
          <p:cNvSpPr txBox="1">
            <a:spLocks/>
          </p:cNvSpPr>
          <p:nvPr/>
        </p:nvSpPr>
        <p:spPr>
          <a:xfrm>
            <a:off x="4174563" y="4492523"/>
            <a:ext cx="7622351" cy="20003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i="1" dirty="0">
                <a:latin typeface="Georgia" panose="02040502050405020303" pitchFamily="18" charset="0"/>
              </a:rPr>
              <a:t>NEXT MEETING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April 19, 2023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rgbClr val="FF0000"/>
                </a:solidFill>
                <a:latin typeface="Georgia" panose="02040502050405020303" pitchFamily="18" charset="0"/>
              </a:rPr>
              <a:t>9:00 a.m. – 12:00 p.m.</a:t>
            </a:r>
          </a:p>
        </p:txBody>
      </p:sp>
    </p:spTree>
    <p:extLst>
      <p:ext uri="{BB962C8B-B14F-4D97-AF65-F5344CB8AC3E}">
        <p14:creationId xmlns:p14="http://schemas.microsoft.com/office/powerpoint/2010/main" val="203198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83A23E-69D3-3486-A410-6E5448BE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8" y="14068"/>
            <a:ext cx="9707567" cy="687823"/>
          </a:xfrm>
        </p:spPr>
        <p:txBody>
          <a:bodyPr>
            <a:normAutofit/>
          </a:bodyPr>
          <a:lstStyle/>
          <a:p>
            <a:pPr algn="l"/>
            <a:r>
              <a:rPr lang="en-US" sz="3600" spc="0" dirty="0">
                <a:latin typeface="Georgia" panose="02040502050405020303" pitchFamily="18" charset="0"/>
              </a:rPr>
              <a:t>Tourist Development Tax - Monthly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AFB31C0-55FF-764A-96B5-35F37EBDC3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044489"/>
              </p:ext>
            </p:extLst>
          </p:nvPr>
        </p:nvGraphicFramePr>
        <p:xfrm>
          <a:off x="467295" y="1842051"/>
          <a:ext cx="11588717" cy="489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89882FF-3E13-8F1D-9279-6035A106AF28}"/>
              </a:ext>
            </a:extLst>
          </p:cNvPr>
          <p:cNvSpPr txBox="1">
            <a:spLocks/>
          </p:cNvSpPr>
          <p:nvPr/>
        </p:nvSpPr>
        <p:spPr>
          <a:xfrm>
            <a:off x="395079" y="832621"/>
            <a:ext cx="11588718" cy="8736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187950" algn="r"/>
                <a:tab pos="7196138" algn="r"/>
                <a:tab pos="9078913" algn="r"/>
                <a:tab pos="10961688" algn="r"/>
              </a:tabLst>
            </a:pPr>
            <a:r>
              <a:rPr lang="en-US" b="1" u="sng" dirty="0">
                <a:latin typeface="Georgia" panose="02040502050405020303" pitchFamily="18" charset="0"/>
              </a:rPr>
              <a:t>Metric	2023	FY 23	2022	FY 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187950" algn="r"/>
                <a:tab pos="7196138" algn="r"/>
                <a:tab pos="9078913" algn="r"/>
                <a:tab pos="10961688" algn="r"/>
              </a:tabLst>
            </a:pPr>
            <a:r>
              <a:rPr lang="en-US" dirty="0">
                <a:latin typeface="Georgia" panose="02040502050405020303" pitchFamily="18" charset="0"/>
              </a:rPr>
              <a:t>January Collections	</a:t>
            </a:r>
            <a:r>
              <a:rPr lang="en-US" b="1" dirty="0">
                <a:latin typeface="Georgia" panose="02040502050405020303" pitchFamily="18" charset="0"/>
              </a:rPr>
              <a:t>$8.2M</a:t>
            </a:r>
            <a:r>
              <a:rPr lang="en-US" dirty="0">
                <a:latin typeface="Georgia" panose="02040502050405020303" pitchFamily="18" charset="0"/>
              </a:rPr>
              <a:t>	$27M	</a:t>
            </a:r>
            <a:r>
              <a:rPr lang="en-US" b="1" dirty="0">
                <a:latin typeface="Georgia" panose="02040502050405020303" pitchFamily="18" charset="0"/>
              </a:rPr>
              <a:t>$7.4M</a:t>
            </a:r>
            <a:r>
              <a:rPr lang="en-US" dirty="0">
                <a:latin typeface="Georgia" panose="02040502050405020303" pitchFamily="18" charset="0"/>
              </a:rPr>
              <a:t>	$25M</a:t>
            </a:r>
          </a:p>
        </p:txBody>
      </p:sp>
    </p:spTree>
    <p:extLst>
      <p:ext uri="{BB962C8B-B14F-4D97-AF65-F5344CB8AC3E}">
        <p14:creationId xmlns:p14="http://schemas.microsoft.com/office/powerpoint/2010/main" val="277667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BBF9-71E0-346F-7029-606E288E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55" y="136525"/>
            <a:ext cx="11235563" cy="631162"/>
          </a:xfrm>
        </p:spPr>
        <p:txBody>
          <a:bodyPr>
            <a:noAutofit/>
          </a:bodyPr>
          <a:lstStyle/>
          <a:p>
            <a:pPr algn="l"/>
            <a:r>
              <a:rPr lang="en-US" sz="3600" cap="none" spc="0" dirty="0">
                <a:solidFill>
                  <a:schemeClr val="tx1"/>
                </a:solidFill>
                <a:latin typeface="Georgia" panose="02040502050405020303" pitchFamily="18" charset="0"/>
              </a:rPr>
              <a:t>TDT Collections by Municipality</a:t>
            </a:r>
            <a:endParaRPr lang="en-US" sz="3600" spc="0" dirty="0">
              <a:latin typeface="Georgia" panose="02040502050405020303" pitchFamily="18" charset="0"/>
            </a:endParaRP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51747C6C-13CC-E565-6C10-906FA9DAD1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950746"/>
              </p:ext>
            </p:extLst>
          </p:nvPr>
        </p:nvGraphicFramePr>
        <p:xfrm>
          <a:off x="542455" y="832621"/>
          <a:ext cx="11441341" cy="588057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112516">
                  <a:extLst>
                    <a:ext uri="{9D8B030D-6E8A-4147-A177-3AD203B41FA5}">
                      <a16:colId xmlns:a16="http://schemas.microsoft.com/office/drawing/2014/main" val="1649662860"/>
                    </a:ext>
                  </a:extLst>
                </a:gridCol>
                <a:gridCol w="1962547">
                  <a:extLst>
                    <a:ext uri="{9D8B030D-6E8A-4147-A177-3AD203B41FA5}">
                      <a16:colId xmlns:a16="http://schemas.microsoft.com/office/drawing/2014/main" val="2263627011"/>
                    </a:ext>
                  </a:extLst>
                </a:gridCol>
                <a:gridCol w="2192600">
                  <a:extLst>
                    <a:ext uri="{9D8B030D-6E8A-4147-A177-3AD203B41FA5}">
                      <a16:colId xmlns:a16="http://schemas.microsoft.com/office/drawing/2014/main" val="367479051"/>
                    </a:ext>
                  </a:extLst>
                </a:gridCol>
                <a:gridCol w="1173678">
                  <a:extLst>
                    <a:ext uri="{9D8B030D-6E8A-4147-A177-3AD203B41FA5}">
                      <a16:colId xmlns:a16="http://schemas.microsoft.com/office/drawing/2014/main" val="412717446"/>
                    </a:ext>
                  </a:extLst>
                </a:gridCol>
              </a:tblGrid>
              <a:tr h="404950">
                <a:tc>
                  <a:txBody>
                    <a:bodyPr/>
                    <a:lstStyle/>
                    <a:p>
                      <a:pPr rtl="0" fontAlgn="b"/>
                      <a:r>
                        <a:rPr lang="en-US" sz="2200" b="1" u="sng" dirty="0">
                          <a:effectLst/>
                          <a:latin typeface="Georgia" panose="02040502050405020303" pitchFamily="18" charset="0"/>
                        </a:rPr>
                        <a:t>CITY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200" b="1" u="sng" dirty="0">
                          <a:effectLst/>
                          <a:latin typeface="Georgia" panose="02040502050405020303" pitchFamily="18" charset="0"/>
                        </a:rPr>
                        <a:t>Jan. 2023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200" b="1" u="sng" dirty="0">
                          <a:effectLst/>
                          <a:latin typeface="Georgia" panose="02040502050405020303" pitchFamily="18" charset="0"/>
                        </a:rPr>
                        <a:t>Jan. 2022</a:t>
                      </a:r>
                    </a:p>
                  </a:txBody>
                  <a:tcPr marL="18249" marR="18249" marT="12166" marB="12166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b="1" u="sng" dirty="0">
                          <a:effectLst/>
                          <a:latin typeface="Georgia" panose="02040502050405020303" pitchFamily="18" charset="0"/>
                        </a:rPr>
                        <a:t>Change</a:t>
                      </a:r>
                    </a:p>
                  </a:txBody>
                  <a:tcPr marL="18249" marR="18249" marT="12166" marB="12166" anchor="ctr"/>
                </a:tc>
                <a:extLst>
                  <a:ext uri="{0D108BD9-81ED-4DB2-BD59-A6C34878D82A}">
                    <a16:rowId xmlns:a16="http://schemas.microsoft.com/office/drawing/2014/main" val="3128102809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Belleair/Belleair Beach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$24,915.78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$21,455.92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16.1%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480929174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Clearwater/Clearwater Beach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$1,707,000.29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$1,583,007.80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7.8%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696692726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Dunedin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$94,018.91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$83,089.15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13.2%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4119698933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Indian Rocks Beach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$70,794.65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$67,059.42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5.6%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748678258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Indian Shores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$40,823.39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$37,173.47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9.8%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037955580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Madeira Beach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$124,121.69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$115,092.77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7.8%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914952127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Miscellaneous/Other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$3,729,879.06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$3,427,311.27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8.8%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4035857660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 Redington Beach/Redington Shores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$106,043.18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$102,965.73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3.0%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123236387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Oldsmar/Safety Harbor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$145,263.96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$87,768.06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65.5%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468969626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Palm Harbor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$113,888.73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$103,083.43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10.5%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748637614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St Pete Beach/Tierra Verde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$873,610.23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$733,517.31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19.1%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59373857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St Petersburg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$884,817.11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$691,078.62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28.0%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107842567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Tarpon Springs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$41,587.90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$38,698.02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7.5%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424466786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Treasure Island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$282,731.16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Georgia" panose="02040502050405020303" pitchFamily="18" charset="0"/>
                        </a:rPr>
                        <a:t>$244,867.21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Georgia" panose="02040502050405020303" pitchFamily="18" charset="0"/>
                        </a:rPr>
                        <a:t>15.5%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852322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68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BBF9-71E0-346F-7029-606E288E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55" y="136525"/>
            <a:ext cx="11235563" cy="631162"/>
          </a:xfrm>
        </p:spPr>
        <p:txBody>
          <a:bodyPr>
            <a:normAutofit fontScale="90000"/>
          </a:bodyPr>
          <a:lstStyle/>
          <a:p>
            <a:pPr algn="l"/>
            <a:r>
              <a:rPr lang="en-US" spc="0" dirty="0">
                <a:latin typeface="Georgia" panose="02040502050405020303" pitchFamily="18" charset="0"/>
              </a:rPr>
              <a:t>Destination Metrics - Lodging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5BF457D-89AB-D936-4D23-594A2F1CA47C}"/>
              </a:ext>
            </a:extLst>
          </p:cNvPr>
          <p:cNvSpPr txBox="1">
            <a:spLocks/>
          </p:cNvSpPr>
          <p:nvPr/>
        </p:nvSpPr>
        <p:spPr>
          <a:xfrm>
            <a:off x="542455" y="1126435"/>
            <a:ext cx="11441342" cy="31744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6515100" algn="r"/>
                <a:tab pos="8801100" algn="r"/>
                <a:tab pos="10853738" algn="r"/>
              </a:tabLst>
            </a:pPr>
            <a:r>
              <a:rPr lang="en-US" b="1" u="sng" dirty="0">
                <a:latin typeface="Georgia" panose="02040502050405020303" pitchFamily="18" charset="0"/>
              </a:rPr>
              <a:t>Metric (Feb)		2023	2022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6515100" algn="r"/>
                <a:tab pos="8801100" algn="r"/>
                <a:tab pos="10853738" algn="r"/>
              </a:tabLst>
            </a:pPr>
            <a:r>
              <a:rPr lang="en-US" b="1" dirty="0">
                <a:latin typeface="Georgia" panose="02040502050405020303" pitchFamily="18" charset="0"/>
              </a:rPr>
              <a:t>Occupancy (Hotel)</a:t>
            </a:r>
            <a:r>
              <a:rPr lang="en-US" dirty="0">
                <a:latin typeface="Georgia" panose="02040502050405020303" pitchFamily="18" charset="0"/>
              </a:rPr>
              <a:t>		83%	79%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6515100" algn="r"/>
                <a:tab pos="8801100" algn="r"/>
                <a:tab pos="10853738" algn="r"/>
              </a:tabLst>
            </a:pPr>
            <a:r>
              <a:rPr lang="en-US" b="1" dirty="0">
                <a:latin typeface="Georgia" panose="02040502050405020303" pitchFamily="18" charset="0"/>
              </a:rPr>
              <a:t>Occupancy (VR)</a:t>
            </a:r>
            <a:r>
              <a:rPr lang="en-US" dirty="0">
                <a:latin typeface="Georgia" panose="02040502050405020303" pitchFamily="18" charset="0"/>
              </a:rPr>
              <a:t>		90%	90%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6515100" algn="r"/>
                <a:tab pos="8801100" algn="r"/>
                <a:tab pos="10853738" algn="r"/>
              </a:tabLst>
            </a:pPr>
            <a:r>
              <a:rPr lang="en-US" b="1" dirty="0">
                <a:latin typeface="Georgia" panose="02040502050405020303" pitchFamily="18" charset="0"/>
              </a:rPr>
              <a:t>Avg. Daily Rate (Hotel)</a:t>
            </a:r>
            <a:r>
              <a:rPr lang="en-US" dirty="0">
                <a:latin typeface="Georgia" panose="02040502050405020303" pitchFamily="18" charset="0"/>
              </a:rPr>
              <a:t>		$225	$212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6515100" algn="r"/>
                <a:tab pos="8801100" algn="r"/>
                <a:tab pos="10853738" algn="r"/>
              </a:tabLst>
            </a:pPr>
            <a:r>
              <a:rPr lang="en-US" b="1" dirty="0">
                <a:latin typeface="Georgia" panose="02040502050405020303" pitchFamily="18" charset="0"/>
              </a:rPr>
              <a:t>Avg. Daily Rate (VR)</a:t>
            </a:r>
            <a:r>
              <a:rPr lang="en-US" dirty="0">
                <a:latin typeface="Georgia" panose="02040502050405020303" pitchFamily="18" charset="0"/>
              </a:rPr>
              <a:t>		$261	$253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C4C6F50-5E25-E9ED-94B1-6078C08F085F}"/>
              </a:ext>
            </a:extLst>
          </p:cNvPr>
          <p:cNvSpPr txBox="1">
            <a:spLocks/>
          </p:cNvSpPr>
          <p:nvPr/>
        </p:nvSpPr>
        <p:spPr>
          <a:xfrm>
            <a:off x="542455" y="4422226"/>
            <a:ext cx="11441342" cy="22766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3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tabLst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Area (Hotels)	Feb</a:t>
            </a:r>
            <a:r>
              <a:rPr lang="en-US" sz="2800" b="1" u="sng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 2023	Feb</a:t>
            </a:r>
            <a:r>
              <a:rPr lang="en-US" sz="2800" b="1" u="sng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 2022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Beach (Occupancy)	84%	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78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%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Inland (Occupancy)	82%	78%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Beach (ADR)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$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294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	$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305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275638" algn="r"/>
                <a:tab pos="10961688" algn="r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Inland (ADR)	$170	$159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8D1B7-9CD8-A5C6-DC0C-7D64E034F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331" y="386653"/>
            <a:ext cx="711214" cy="6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2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BBF9-71E0-346F-7029-606E288E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55" y="136525"/>
            <a:ext cx="11235563" cy="631162"/>
          </a:xfrm>
        </p:spPr>
        <p:txBody>
          <a:bodyPr>
            <a:normAutofit fontScale="90000"/>
          </a:bodyPr>
          <a:lstStyle/>
          <a:p>
            <a:pPr algn="l"/>
            <a:r>
              <a:rPr lang="en-US" spc="0" dirty="0">
                <a:latin typeface="Georgia" panose="02040502050405020303" pitchFamily="18" charset="0"/>
              </a:rPr>
              <a:t>Lodging Metrics - Occupancy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8D1B7-9CD8-A5C6-DC0C-7D64E034F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149" y="149240"/>
            <a:ext cx="711214" cy="6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8334E1B-BDE1-6248-A41F-7D44C85B2C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94085"/>
              </p:ext>
            </p:extLst>
          </p:nvPr>
        </p:nvGraphicFramePr>
        <p:xfrm>
          <a:off x="542454" y="767688"/>
          <a:ext cx="11450253" cy="595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708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BBF9-71E0-346F-7029-606E288E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55" y="136525"/>
            <a:ext cx="11235563" cy="631162"/>
          </a:xfrm>
        </p:spPr>
        <p:txBody>
          <a:bodyPr>
            <a:normAutofit fontScale="90000"/>
          </a:bodyPr>
          <a:lstStyle/>
          <a:p>
            <a:pPr algn="l"/>
            <a:r>
              <a:rPr lang="en-US" spc="0" dirty="0">
                <a:latin typeface="Georgia" panose="02040502050405020303" pitchFamily="18" charset="0"/>
              </a:rPr>
              <a:t>Lodging Metrics - ADR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8D1B7-9CD8-A5C6-DC0C-7D64E034F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149" y="149240"/>
            <a:ext cx="711214" cy="6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50892D5-BA6A-E87C-57E8-BCAB74B50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728294"/>
              </p:ext>
            </p:extLst>
          </p:nvPr>
        </p:nvGraphicFramePr>
        <p:xfrm>
          <a:off x="668215" y="896815"/>
          <a:ext cx="11235563" cy="5811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124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023D7E-1912-8EE1-78F8-A002A5F2CCB5}"/>
              </a:ext>
            </a:extLst>
          </p:cNvPr>
          <p:cNvSpPr txBox="1">
            <a:spLocks/>
          </p:cNvSpPr>
          <p:nvPr/>
        </p:nvSpPr>
        <p:spPr>
          <a:xfrm>
            <a:off x="493981" y="159893"/>
            <a:ext cx="9529151" cy="68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none" spc="600" baseline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pc="0" dirty="0"/>
              <a:t>DESTINATION METRICS - VR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9D349A-7B98-7316-159E-277858183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8059"/>
              </p:ext>
            </p:extLst>
          </p:nvPr>
        </p:nvGraphicFramePr>
        <p:xfrm>
          <a:off x="596347" y="1009064"/>
          <a:ext cx="11457482" cy="547157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644595">
                  <a:extLst>
                    <a:ext uri="{9D8B030D-6E8A-4147-A177-3AD203B41FA5}">
                      <a16:colId xmlns:a16="http://schemas.microsoft.com/office/drawing/2014/main" val="4085804461"/>
                    </a:ext>
                  </a:extLst>
                </a:gridCol>
                <a:gridCol w="1971764">
                  <a:extLst>
                    <a:ext uri="{9D8B030D-6E8A-4147-A177-3AD203B41FA5}">
                      <a16:colId xmlns:a16="http://schemas.microsoft.com/office/drawing/2014/main" val="2812957923"/>
                    </a:ext>
                  </a:extLst>
                </a:gridCol>
                <a:gridCol w="2322997">
                  <a:extLst>
                    <a:ext uri="{9D8B030D-6E8A-4147-A177-3AD203B41FA5}">
                      <a16:colId xmlns:a16="http://schemas.microsoft.com/office/drawing/2014/main" val="4139773047"/>
                    </a:ext>
                  </a:extLst>
                </a:gridCol>
                <a:gridCol w="2518126">
                  <a:extLst>
                    <a:ext uri="{9D8B030D-6E8A-4147-A177-3AD203B41FA5}">
                      <a16:colId xmlns:a16="http://schemas.microsoft.com/office/drawing/2014/main" val="593144618"/>
                    </a:ext>
                  </a:extLst>
                </a:gridCol>
              </a:tblGrid>
              <a:tr h="10014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  <a:latin typeface="Georgia" panose="02040502050405020303" pitchFamily="18" charset="0"/>
                        </a:rPr>
                        <a:t>KPI (February)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  <a:latin typeface="Georgia" panose="02040502050405020303" pitchFamily="18" charset="0"/>
                        </a:rPr>
                        <a:t>2023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  <a:latin typeface="Georgia" panose="02040502050405020303" pitchFamily="18" charset="0"/>
                        </a:rPr>
                        <a:t>2022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  <a:latin typeface="Georgia" panose="02040502050405020303" pitchFamily="18" charset="0"/>
                        </a:rPr>
                        <a:t>Difference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6503124"/>
                  </a:ext>
                </a:extLst>
              </a:tr>
              <a:tr h="1000645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ADR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$261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$253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2774560"/>
                  </a:ext>
                </a:extLst>
              </a:tr>
              <a:tr h="1441842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Adjusted Paid &amp; Owner Occupancy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90.5%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90.4%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613612"/>
                  </a:ext>
                </a:extLst>
              </a:tr>
              <a:tr h="1000645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Adjusted RevPAR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$232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$225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690713"/>
                  </a:ext>
                </a:extLst>
              </a:tr>
              <a:tr h="1026978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Avg. Length of Stay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10.1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8696886"/>
                  </a:ext>
                </a:extLst>
              </a:tr>
            </a:tbl>
          </a:graphicData>
        </a:graphic>
      </p:graphicFrame>
      <p:pic>
        <p:nvPicPr>
          <p:cNvPr id="9" name="image1.png">
            <a:extLst>
              <a:ext uri="{FF2B5EF4-FFF2-40B4-BE49-F238E27FC236}">
                <a16:creationId xmlns:a16="http://schemas.microsoft.com/office/drawing/2014/main" id="{0A8DC060-AB63-F88E-B801-F234F8226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95" y="321241"/>
            <a:ext cx="2049834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3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023D7E-1912-8EE1-78F8-A002A5F2CCB5}"/>
              </a:ext>
            </a:extLst>
          </p:cNvPr>
          <p:cNvSpPr txBox="1">
            <a:spLocks/>
          </p:cNvSpPr>
          <p:nvPr/>
        </p:nvSpPr>
        <p:spPr>
          <a:xfrm>
            <a:off x="493981" y="159893"/>
            <a:ext cx="9529151" cy="68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none" spc="600" baseline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pc="0" dirty="0"/>
              <a:t>DESTINATION METRICS - VR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9D349A-7B98-7316-159E-277858183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645719"/>
              </p:ext>
            </p:extLst>
          </p:nvPr>
        </p:nvGraphicFramePr>
        <p:xfrm>
          <a:off x="596347" y="1009064"/>
          <a:ext cx="11457482" cy="547157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644595">
                  <a:extLst>
                    <a:ext uri="{9D8B030D-6E8A-4147-A177-3AD203B41FA5}">
                      <a16:colId xmlns:a16="http://schemas.microsoft.com/office/drawing/2014/main" val="4085804461"/>
                    </a:ext>
                  </a:extLst>
                </a:gridCol>
                <a:gridCol w="1971764">
                  <a:extLst>
                    <a:ext uri="{9D8B030D-6E8A-4147-A177-3AD203B41FA5}">
                      <a16:colId xmlns:a16="http://schemas.microsoft.com/office/drawing/2014/main" val="2812957923"/>
                    </a:ext>
                  </a:extLst>
                </a:gridCol>
                <a:gridCol w="2322997">
                  <a:extLst>
                    <a:ext uri="{9D8B030D-6E8A-4147-A177-3AD203B41FA5}">
                      <a16:colId xmlns:a16="http://schemas.microsoft.com/office/drawing/2014/main" val="4139773047"/>
                    </a:ext>
                  </a:extLst>
                </a:gridCol>
                <a:gridCol w="2518126">
                  <a:extLst>
                    <a:ext uri="{9D8B030D-6E8A-4147-A177-3AD203B41FA5}">
                      <a16:colId xmlns:a16="http://schemas.microsoft.com/office/drawing/2014/main" val="593144618"/>
                    </a:ext>
                  </a:extLst>
                </a:gridCol>
              </a:tblGrid>
              <a:tr h="10014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  <a:latin typeface="Georgia" panose="02040502050405020303" pitchFamily="18" charset="0"/>
                        </a:rPr>
                        <a:t>KPI (Mar.-May)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  <a:latin typeface="Georgia" panose="02040502050405020303" pitchFamily="18" charset="0"/>
                        </a:rPr>
                        <a:t>2023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  <a:latin typeface="Georgia" panose="02040502050405020303" pitchFamily="18" charset="0"/>
                        </a:rPr>
                        <a:t>2022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sng" strike="noStrike" dirty="0">
                          <a:effectLst/>
                          <a:latin typeface="Georgia" panose="02040502050405020303" pitchFamily="18" charset="0"/>
                        </a:rPr>
                        <a:t>Difference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6503124"/>
                  </a:ext>
                </a:extLst>
              </a:tr>
              <a:tr h="1000645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ADR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$282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$276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2774560"/>
                  </a:ext>
                </a:extLst>
              </a:tr>
              <a:tr h="1441842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Adjusted Paid &amp; Owner Occupancy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65.3%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68.9%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-5%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613612"/>
                  </a:ext>
                </a:extLst>
              </a:tr>
              <a:tr h="1000645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Adjusted RevPAR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$170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$179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-5%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690713"/>
                  </a:ext>
                </a:extLst>
              </a:tr>
              <a:tr h="1026978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Avg. Length of Stay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545557"/>
                          </a:solidFill>
                          <a:effectLst/>
                          <a:latin typeface="Georgia" panose="02040502050405020303" pitchFamily="18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8696886"/>
                  </a:ext>
                </a:extLst>
              </a:tr>
            </a:tbl>
          </a:graphicData>
        </a:graphic>
      </p:graphicFrame>
      <p:pic>
        <p:nvPicPr>
          <p:cNvPr id="9" name="image1.png">
            <a:extLst>
              <a:ext uri="{FF2B5EF4-FFF2-40B4-BE49-F238E27FC236}">
                <a16:creationId xmlns:a16="http://schemas.microsoft.com/office/drawing/2014/main" id="{0A8DC060-AB63-F88E-B801-F234F8226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95" y="321241"/>
            <a:ext cx="2049834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023D7E-1912-8EE1-78F8-A002A5F2CCB5}"/>
              </a:ext>
            </a:extLst>
          </p:cNvPr>
          <p:cNvSpPr txBox="1">
            <a:spLocks/>
          </p:cNvSpPr>
          <p:nvPr/>
        </p:nvSpPr>
        <p:spPr>
          <a:xfrm>
            <a:off x="493981" y="159893"/>
            <a:ext cx="9529151" cy="68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none" spc="600" baseline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pc="0" dirty="0"/>
              <a:t>TOURISM DAY 2023</a:t>
            </a:r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0A8DC060-AB63-F88E-B801-F234F8226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95" y="321241"/>
            <a:ext cx="2049834" cy="365126"/>
          </a:xfrm>
          <a:prstGeom prst="rect">
            <a:avLst/>
          </a:prstGeom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A1C9386-890C-3981-3EC1-3335A0891A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7026" r="4575" b="10620"/>
          <a:stretch/>
        </p:blipFill>
        <p:spPr>
          <a:xfrm>
            <a:off x="582881" y="1028700"/>
            <a:ext cx="547551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2D4F88A-09EC-8666-6A3D-3494197E6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2421959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2157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nsesTemplateBasic[1]" id="{327CB44F-6299-EF40-94A5-B1DA64CC0A95}" vid="{808B27FD-3C44-A74D-A5C2-28C79E7945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19262</TotalTime>
  <Words>527</Words>
  <Application>Microsoft Macintosh PowerPoint</Application>
  <PresentationFormat>Widescreen</PresentationFormat>
  <Paragraphs>174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Calibri</vt:lpstr>
      <vt:lpstr>Courier New</vt:lpstr>
      <vt:lpstr>Georgia</vt:lpstr>
      <vt:lpstr>Wingdings</vt:lpstr>
      <vt:lpstr>Office Theme</vt:lpstr>
      <vt:lpstr>Pinellas county  tourist development council meeting</vt:lpstr>
      <vt:lpstr>Tourist Development Tax - Monthly</vt:lpstr>
      <vt:lpstr>TDT Collections by Municipality</vt:lpstr>
      <vt:lpstr>Destination Metrics - Lodging</vt:lpstr>
      <vt:lpstr>Lodging Metrics - Occupancy</vt:lpstr>
      <vt:lpstr>Lodging Metrics - ADR</vt:lpstr>
      <vt:lpstr>PowerPoint Presentation</vt:lpstr>
      <vt:lpstr>PowerPoint Presentation</vt:lpstr>
      <vt:lpstr>PowerPoint Presentation</vt:lpstr>
      <vt:lpstr>PowerPoint Presentation</vt:lpstr>
      <vt:lpstr>Pinellas county  tourist development council meeting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TDT Revenues – fy 2017 to fy 2021</dc:title>
  <dc:subject/>
  <dc:creator>Steve Hayes</dc:creator>
  <cp:keywords/>
  <dc:description/>
  <cp:lastModifiedBy>Steve Hayes</cp:lastModifiedBy>
  <cp:revision>13</cp:revision>
  <cp:lastPrinted>2023-03-29T00:13:44Z</cp:lastPrinted>
  <dcterms:created xsi:type="dcterms:W3CDTF">2021-02-11T18:15:26Z</dcterms:created>
  <dcterms:modified xsi:type="dcterms:W3CDTF">2023-03-29T04:14:35Z</dcterms:modified>
  <cp:category/>
</cp:coreProperties>
</file>