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618" r:id="rId6"/>
    <p:sldId id="645" r:id="rId7"/>
    <p:sldId id="637" r:id="rId8"/>
    <p:sldId id="649" r:id="rId9"/>
    <p:sldId id="644" r:id="rId10"/>
    <p:sldId id="643" r:id="rId11"/>
    <p:sldId id="629" r:id="rId12"/>
    <p:sldId id="630" r:id="rId13"/>
    <p:sldId id="313" r:id="rId14"/>
    <p:sldId id="662" r:id="rId15"/>
    <p:sldId id="663" r:id="rId16"/>
    <p:sldId id="302" r:id="rId17"/>
    <p:sldId id="648" r:id="rId18"/>
    <p:sldId id="650" r:id="rId19"/>
    <p:sldId id="651" r:id="rId20"/>
    <p:sldId id="653" r:id="rId21"/>
    <p:sldId id="654" r:id="rId22"/>
    <p:sldId id="655" r:id="rId23"/>
    <p:sldId id="656" r:id="rId24"/>
    <p:sldId id="621" r:id="rId25"/>
    <p:sldId id="658" r:id="rId26"/>
    <p:sldId id="642" r:id="rId27"/>
    <p:sldId id="659" r:id="rId28"/>
    <p:sldId id="660" r:id="rId29"/>
    <p:sldId id="657" r:id="rId30"/>
    <p:sldId id="661" r:id="rId31"/>
    <p:sldId id="622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dges, Katie" initials="BK" lastIdx="4" clrIdx="0">
    <p:extLst>
      <p:ext uri="{19B8F6BF-5375-455C-9EA6-DF929625EA0E}">
        <p15:presenceInfo xmlns:p15="http://schemas.microsoft.com/office/powerpoint/2012/main" userId="S::bcc91282@bcc.pinellas.gov::ab29bfa4-761b-4687-93f4-7824c21e9b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A575"/>
    <a:srgbClr val="0352A0"/>
    <a:srgbClr val="F03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1"/>
    <p:restoredTop sz="94699"/>
  </p:normalViewPr>
  <p:slideViewPr>
    <p:cSldViewPr snapToGrid="0">
      <p:cViewPr varScale="1">
        <p:scale>
          <a:sx n="108" d="100"/>
          <a:sy n="108" d="100"/>
        </p:scale>
        <p:origin x="17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445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ggerty, Dede M" userId="b99c9ca8-b6df-414f-ac0d-c42b788adcc5" providerId="ADAL" clId="{E01AC02E-1D5B-40BF-B6DB-DB5D5A74B77F}"/>
    <pc:docChg chg="undo custSel modSld">
      <pc:chgData name="Haggerty, Dede M" userId="b99c9ca8-b6df-414f-ac0d-c42b788adcc5" providerId="ADAL" clId="{E01AC02E-1D5B-40BF-B6DB-DB5D5A74B77F}" dt="2023-10-30T16:59:17.179" v="17" actId="14100"/>
      <pc:docMkLst>
        <pc:docMk/>
      </pc:docMkLst>
      <pc:sldChg chg="addSp delSp modSp mod">
        <pc:chgData name="Haggerty, Dede M" userId="b99c9ca8-b6df-414f-ac0d-c42b788adcc5" providerId="ADAL" clId="{E01AC02E-1D5B-40BF-B6DB-DB5D5A74B77F}" dt="2023-10-30T16:51:36.919" v="5" actId="14826"/>
        <pc:sldMkLst>
          <pc:docMk/>
          <pc:sldMk cId="3670877626" sldId="649"/>
        </pc:sldMkLst>
        <pc:picChg chg="add del mod">
          <ac:chgData name="Haggerty, Dede M" userId="b99c9ca8-b6df-414f-ac0d-c42b788adcc5" providerId="ADAL" clId="{E01AC02E-1D5B-40BF-B6DB-DB5D5A74B77F}" dt="2023-10-30T16:51:23.351" v="3" actId="22"/>
          <ac:picMkLst>
            <pc:docMk/>
            <pc:sldMk cId="3670877626" sldId="649"/>
            <ac:picMk id="3" creationId="{2C148919-35F8-9405-8E18-80EE4B50D9E2}"/>
          </ac:picMkLst>
        </pc:picChg>
        <pc:picChg chg="mod">
          <ac:chgData name="Haggerty, Dede M" userId="b99c9ca8-b6df-414f-ac0d-c42b788adcc5" providerId="ADAL" clId="{E01AC02E-1D5B-40BF-B6DB-DB5D5A74B77F}" dt="2023-10-30T16:51:36.919" v="5" actId="14826"/>
          <ac:picMkLst>
            <pc:docMk/>
            <pc:sldMk cId="3670877626" sldId="649"/>
            <ac:picMk id="7" creationId="{82F4FD08-1AB9-1447-B603-52503BA9071A}"/>
          </ac:picMkLst>
        </pc:picChg>
      </pc:sldChg>
      <pc:sldChg chg="addSp modSp mod">
        <pc:chgData name="Haggerty, Dede M" userId="b99c9ca8-b6df-414f-ac0d-c42b788adcc5" providerId="ADAL" clId="{E01AC02E-1D5B-40BF-B6DB-DB5D5A74B77F}" dt="2023-10-30T16:59:17.179" v="17" actId="14100"/>
        <pc:sldMkLst>
          <pc:docMk/>
          <pc:sldMk cId="3683200993" sldId="657"/>
        </pc:sldMkLst>
        <pc:picChg chg="add mod">
          <ac:chgData name="Haggerty, Dede M" userId="b99c9ca8-b6df-414f-ac0d-c42b788adcc5" providerId="ADAL" clId="{E01AC02E-1D5B-40BF-B6DB-DB5D5A74B77F}" dt="2023-10-30T16:59:17.179" v="17" actId="14100"/>
          <ac:picMkLst>
            <pc:docMk/>
            <pc:sldMk cId="3683200993" sldId="657"/>
            <ac:picMk id="4" creationId="{ACD8E40D-96AC-C4C7-6A57-19F8B08154BD}"/>
          </ac:picMkLst>
        </pc:picChg>
      </pc:sldChg>
      <pc:sldChg chg="addSp modSp mod">
        <pc:chgData name="Haggerty, Dede M" userId="b99c9ca8-b6df-414f-ac0d-c42b788adcc5" providerId="ADAL" clId="{E01AC02E-1D5B-40BF-B6DB-DB5D5A74B77F}" dt="2023-10-30T16:56:30.819" v="10" actId="14100"/>
        <pc:sldMkLst>
          <pc:docMk/>
          <pc:sldMk cId="1386207450" sldId="660"/>
        </pc:sldMkLst>
        <pc:picChg chg="add mod modCrop">
          <ac:chgData name="Haggerty, Dede M" userId="b99c9ca8-b6df-414f-ac0d-c42b788adcc5" providerId="ADAL" clId="{E01AC02E-1D5B-40BF-B6DB-DB5D5A74B77F}" dt="2023-10-30T16:56:30.819" v="10" actId="14100"/>
          <ac:picMkLst>
            <pc:docMk/>
            <pc:sldMk cId="1386207450" sldId="660"/>
            <ac:picMk id="4" creationId="{C8DE1F9B-1EA7-B17F-7B1D-328D83D405F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1FAB7A-C04B-E368-F732-64B8415863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468393-2794-F009-C807-AB972766A3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1E28274-942A-6044-9FD2-305AFD7C1404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CD9F49-1426-C890-0D74-E3AB80972C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E9A7D-B9BF-4D39-242C-A08B691447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D27EEB3-3AA3-064F-988E-F0D9E678FB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72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97F731D-E425-4737-B288-EC7567B985B9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2483438-F6F0-4E07-B493-8B894EFCE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46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E81977-8CDD-0EFD-7EF5-004AFD614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64" y="1141010"/>
            <a:ext cx="2178673" cy="66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4564" y="2143156"/>
            <a:ext cx="7193280" cy="2000351"/>
          </a:xfrm>
          <a:effectLst/>
        </p:spPr>
        <p:txBody>
          <a:bodyPr anchor="b">
            <a:noAutofit/>
          </a:bodyPr>
          <a:lstStyle>
            <a:lvl1pPr algn="l">
              <a:defRPr sz="72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Title headline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CADB72-3851-7308-8377-97A39496EE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125" y="4357688"/>
            <a:ext cx="7192963" cy="1150937"/>
          </a:xfrm>
        </p:spPr>
        <p:txBody>
          <a:bodyPr/>
          <a:lstStyle>
            <a:lvl1pPr marL="0" indent="0">
              <a:buNone/>
              <a:defRPr b="0" i="0" spc="3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1DF04-7370-C21D-E2DA-220AD062F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r="5787"/>
          <a:stretch/>
        </p:blipFill>
        <p:spPr>
          <a:xfrm>
            <a:off x="0" y="0"/>
            <a:ext cx="299421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E5E13A-CB06-80F5-11CA-240DB4DC8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91"/>
          <a:stretch/>
        </p:blipFill>
        <p:spPr>
          <a:xfrm>
            <a:off x="2883570" y="0"/>
            <a:ext cx="1017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6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_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985867" cy="1325563"/>
          </a:xfrm>
        </p:spPr>
        <p:txBody>
          <a:bodyPr/>
          <a:lstStyle>
            <a:lvl1pPr algn="ctr">
              <a:defRPr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8405A-AC79-67B5-6440-E3AE40FD0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1988" r="94105" b="532"/>
          <a:stretch/>
        </p:blipFill>
        <p:spPr>
          <a:xfrm>
            <a:off x="11363215" y="0"/>
            <a:ext cx="495028" cy="6858000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C1EE403-A6F0-7D6F-5291-38324392AC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2035175"/>
            <a:ext cx="5083832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300CF9-349F-26CC-E5AD-16B3525075B9}"/>
              </a:ext>
            </a:extLst>
          </p:cNvPr>
          <p:cNvSpPr/>
          <p:nvPr userDrawn="1"/>
        </p:nvSpPr>
        <p:spPr>
          <a:xfrm>
            <a:off x="11800486" y="0"/>
            <a:ext cx="3915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0C8E9A2-117E-7A7C-210C-A6C6D8455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76293" y="5584406"/>
            <a:ext cx="1598518" cy="45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41F1BB-A99B-B5B9-6BF2-A50EBD1B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79579" cy="1325563"/>
          </a:xfrm>
        </p:spPr>
        <p:txBody>
          <a:bodyPr>
            <a:normAutofit/>
          </a:bodyPr>
          <a:lstStyle>
            <a:lvl1pPr algn="ctr">
              <a:defRPr sz="44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2DADDA-C662-83B3-E0E4-89D88A4798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1102" y="2035175"/>
            <a:ext cx="5157786" cy="4154488"/>
          </a:xfrm>
        </p:spPr>
        <p:txBody>
          <a:bodyPr/>
          <a:lstStyle>
            <a:lvl1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394017-9FC9-285D-F5E5-0B89E4C020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035175"/>
            <a:ext cx="5086350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Ehendi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corenit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atibus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exera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nonserro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totat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auditio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. Nam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faces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mosto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et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quas</a:t>
            </a: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09CE4-4C72-159C-5235-4A6BA8A6C4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1048" y="0"/>
            <a:ext cx="493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66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41F1BB-A99B-B5B9-6BF2-A50EBD1B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79579" cy="1325563"/>
          </a:xfrm>
        </p:spPr>
        <p:txBody>
          <a:bodyPr>
            <a:normAutofit/>
          </a:bodyPr>
          <a:lstStyle>
            <a:lvl1pPr algn="ctr">
              <a:defRPr sz="44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376FB978-48B2-F57E-3516-E98B77960F4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507163" y="2035175"/>
            <a:ext cx="5018087" cy="4154488"/>
          </a:xfrm>
        </p:spPr>
        <p:txBody>
          <a:bodyPr/>
          <a:lstStyle>
            <a:lvl1pPr marL="0" indent="0">
              <a:buFontTx/>
              <a:buNone/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5A1F17-780C-7B48-13CB-60061A91A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035175"/>
            <a:ext cx="5086350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Ehendi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corenit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atibus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exera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nonserro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totat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auditio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. Nam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faces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mosto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et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quas</a:t>
            </a: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A5568-C22C-C4EC-A9AB-5D04D5F3D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493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46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_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32" y="3072384"/>
            <a:ext cx="5231743" cy="1288289"/>
          </a:xfrm>
        </p:spPr>
        <p:txBody>
          <a:bodyPr>
            <a:noAutofit/>
          </a:bodyPr>
          <a:lstStyle>
            <a:lvl1pPr algn="l">
              <a:defRPr sz="40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C5EBA85-E378-9B0B-668A-88D1053CED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5831" y="865632"/>
            <a:ext cx="5231743" cy="2049018"/>
          </a:xfrm>
        </p:spPr>
        <p:txBody>
          <a:bodyPr/>
          <a:lstStyle>
            <a:lvl1pPr marL="0" indent="0">
              <a:buFontTx/>
              <a:buNone/>
              <a:defRPr b="0" i="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ED342B0-16A7-11E5-9EB9-8DC4C6216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5862" y="995140"/>
            <a:ext cx="5086350" cy="519452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Ehendi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corenit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atibus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exera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nonserro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totat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auditio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. Nam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faces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mosto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et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quas</a:t>
            </a: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D09C676-FE63-BAB5-2B36-FFD4D5689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830" y="4769223"/>
            <a:ext cx="5231743" cy="142043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93E727-B165-E6D4-6A47-60E4E472E71C}"/>
              </a:ext>
            </a:extLst>
          </p:cNvPr>
          <p:cNvGrpSpPr/>
          <p:nvPr userDrawn="1"/>
        </p:nvGrpSpPr>
        <p:grpSpPr>
          <a:xfrm>
            <a:off x="-2" y="-4"/>
            <a:ext cx="12192001" cy="398781"/>
            <a:chOff x="-2" y="-4"/>
            <a:chExt cx="12192001" cy="3987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2A5D49-A843-AD85-49EE-7CD465145D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0" t="1441" r="94176" b="3062"/>
            <a:stretch/>
          </p:blipFill>
          <p:spPr>
            <a:xfrm rot="16200000" flipV="1">
              <a:off x="8633385" y="-3159837"/>
              <a:ext cx="398778" cy="67184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DA0A3D-6D19-AB4C-253B-817C0531D9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9" r="94176" b="1470"/>
            <a:stretch/>
          </p:blipFill>
          <p:spPr>
            <a:xfrm rot="16200000" flipV="1">
              <a:off x="3266546" y="-3266552"/>
              <a:ext cx="398779" cy="6931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8299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32" y="672637"/>
            <a:ext cx="10660336" cy="1288289"/>
          </a:xfrm>
        </p:spPr>
        <p:txBody>
          <a:bodyPr/>
          <a:lstStyle>
            <a:lvl1pPr algn="ctr">
              <a:defRPr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9E7561F-451F-F957-815E-B64CF9BB951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5832" y="2261566"/>
            <a:ext cx="5160306" cy="382547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BC5414-2869-2009-8319-42217FA4B88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410325" y="2262188"/>
            <a:ext cx="5016500" cy="38242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061"/>
              </a:buClr>
              <a:buSzTx/>
              <a:buFontTx/>
              <a:buNone/>
              <a:tabLst/>
              <a:defRPr sz="4000" b="1" i="0" spc="6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err="1"/>
              <a:t>Nullenis</a:t>
            </a:r>
            <a:r>
              <a:rPr lang="en-US" dirty="0"/>
              <a:t> sit voles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, </a:t>
            </a:r>
            <a:r>
              <a:rPr lang="en-US" dirty="0" err="1"/>
              <a:t>torem</a:t>
            </a:r>
            <a:r>
              <a:rPr lang="en-US" dirty="0"/>
              <a:t> </a:t>
            </a:r>
            <a:r>
              <a:rPr lang="en-US" dirty="0" err="1"/>
              <a:t>inum</a:t>
            </a:r>
            <a:r>
              <a:rPr lang="en-US" dirty="0"/>
              <a:t> </a:t>
            </a:r>
            <a:r>
              <a:rPr lang="en-US" dirty="0" err="1"/>
              <a:t>evenim</a:t>
            </a:r>
            <a:r>
              <a:rPr lang="en-US" dirty="0"/>
              <a:t> </a:t>
            </a:r>
            <a:r>
              <a:rPr lang="en-US" dirty="0" err="1"/>
              <a:t>hiatas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idelenis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C8F488-FA44-422D-A78E-93F4370FEA7F}"/>
              </a:ext>
            </a:extLst>
          </p:cNvPr>
          <p:cNvGrpSpPr/>
          <p:nvPr userDrawn="1"/>
        </p:nvGrpSpPr>
        <p:grpSpPr>
          <a:xfrm flipV="1">
            <a:off x="-1" y="6459219"/>
            <a:ext cx="12192001" cy="398781"/>
            <a:chOff x="-2" y="-4"/>
            <a:chExt cx="12192001" cy="398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E644FE-A1AF-0A71-8ACC-9D1E2ABA4B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0" t="1441" r="94176" b="3062"/>
            <a:stretch/>
          </p:blipFill>
          <p:spPr>
            <a:xfrm rot="16200000" flipV="1">
              <a:off x="8633385" y="-3159837"/>
              <a:ext cx="398778" cy="67184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0DEE77-3F93-1163-A023-4A81E836D8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9" r="94176" b="1470"/>
            <a:stretch/>
          </p:blipFill>
          <p:spPr>
            <a:xfrm rot="16200000" flipV="1">
              <a:off x="3266546" y="-3266552"/>
              <a:ext cx="398779" cy="6931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1150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_2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6316915" cy="1854200"/>
          </a:xfrm>
        </p:spPr>
        <p:txBody>
          <a:bodyPr/>
          <a:lstStyle>
            <a:lvl1pPr algn="ctr">
              <a:defRPr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38EA8-E773-4C1F-F7B8-703B9F6B1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2"/>
          <a:stretch/>
        </p:blipFill>
        <p:spPr>
          <a:xfrm>
            <a:off x="7729053" y="3311907"/>
            <a:ext cx="4462947" cy="3546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46509-9618-240D-89DA-D11AB81A99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53" y="0"/>
            <a:ext cx="4462947" cy="3429000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000F1D1-C1DA-39E0-E7A9-0BDEDF5F96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557401"/>
            <a:ext cx="6316914" cy="382547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03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_Quote_Yl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38DE4A-2789-E613-BC03-86B7865BD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927" r="63019" b="23804"/>
          <a:stretch/>
        </p:blipFill>
        <p:spPr>
          <a:xfrm rot="10800000">
            <a:off x="0" y="-4"/>
            <a:ext cx="5880927" cy="68580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16EDE0-0A44-28FA-46C4-8921B825F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225" y="365125"/>
            <a:ext cx="5264984" cy="1325563"/>
          </a:xfrm>
        </p:spPr>
        <p:txBody>
          <a:bodyPr>
            <a:noAutofit/>
          </a:bodyPr>
          <a:lstStyle>
            <a:lvl1pPr algn="ctr">
              <a:defRPr sz="36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AED8282-DD07-6370-5515-4289354B51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4225" y="2136059"/>
            <a:ext cx="5264984" cy="40495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0E52FC1-E3BE-A3E4-3F19-CBC07F2A77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9" y="1547255"/>
            <a:ext cx="5016500" cy="38242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061"/>
              </a:buClr>
              <a:buSzTx/>
              <a:buFontTx/>
              <a:buNone/>
              <a:tabLst/>
              <a:defRPr sz="4000" b="1" i="0" spc="6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NULLENIS SIT VOLES AUT EUM, TOREM INUM EVENIM HIATAS EL IDELENIS</a:t>
            </a:r>
          </a:p>
        </p:txBody>
      </p:sp>
    </p:spTree>
    <p:extLst>
      <p:ext uri="{BB962C8B-B14F-4D97-AF65-F5344CB8AC3E}">
        <p14:creationId xmlns:p14="http://schemas.microsoft.com/office/powerpoint/2010/main" val="2957701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_Quote_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36463B-E28D-F699-3AC9-BC4363486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8951" r="29077" b="8951"/>
          <a:stretch/>
        </p:blipFill>
        <p:spPr>
          <a:xfrm flipH="1">
            <a:off x="-8031" y="0"/>
            <a:ext cx="5715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16EDE0-0A44-28FA-46C4-8921B825F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225" y="365125"/>
            <a:ext cx="5264984" cy="1325563"/>
          </a:xfrm>
        </p:spPr>
        <p:txBody>
          <a:bodyPr>
            <a:normAutofit/>
          </a:bodyPr>
          <a:lstStyle>
            <a:lvl1pPr algn="ctr">
              <a:defRPr sz="3600" b="1" i="0" cap="none" spc="6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BEE9F31-8138-8F3B-5B57-9A3DB10F94F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225" y="2035629"/>
            <a:ext cx="5264984" cy="4154034"/>
          </a:xfrm>
        </p:spPr>
        <p:txBody>
          <a:bodyPr>
            <a:noAutofit/>
          </a:bodyPr>
          <a:lstStyle>
            <a:lvl1pPr marL="0" indent="0">
              <a:buNone/>
              <a:defRPr lang="en-US" sz="2200" b="0" i="0" baseline="0" smtClean="0">
                <a:solidFill>
                  <a:schemeClr val="accent2"/>
                </a:solidFill>
                <a:effectLst/>
                <a:latin typeface="Georgia" panose="02040502050405020303" pitchFamily="18" charset="0"/>
              </a:defRPr>
            </a:lvl1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9375752-9A88-8267-D639-01C761C1AC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9" y="1547256"/>
            <a:ext cx="5016500" cy="3338510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061"/>
              </a:buClr>
              <a:buSzTx/>
              <a:buFontTx/>
              <a:buNone/>
              <a:tabLst/>
              <a:defRPr sz="4000" b="1" i="0" spc="6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NULLENIS SIT VOLES AUT EUM, TOREM INUM.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CC1FB-87BD-BE4A-27ED-0244CBE89B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91"/>
          <a:stretch/>
        </p:blipFill>
        <p:spPr>
          <a:xfrm>
            <a:off x="5236372" y="0"/>
            <a:ext cx="1017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2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Quote_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37DFFD-2D12-2329-ECDA-73C9660D2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0" y="1597025"/>
            <a:ext cx="4618038" cy="3970338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4000" b="1" i="0" spc="6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901BB-5C8E-30E4-6472-4DA3D9F42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5" b="12545"/>
          <a:stretch/>
        </p:blipFill>
        <p:spPr>
          <a:xfrm>
            <a:off x="0" y="0"/>
            <a:ext cx="559786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C9AE38-FCE6-8B84-7084-983BCB572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91"/>
          <a:stretch/>
        </p:blipFill>
        <p:spPr>
          <a:xfrm>
            <a:off x="5397501" y="0"/>
            <a:ext cx="1017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28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37DFFD-2D12-2329-ECDA-73C9660D2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29288" y="3600450"/>
            <a:ext cx="5800725" cy="2771776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4000" b="1" i="0" spc="6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172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E81977-8CDD-0EFD-7EF5-004AFD614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39" y="1141010"/>
            <a:ext cx="2171266" cy="66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7836" y="2143156"/>
            <a:ext cx="7014114" cy="2000351"/>
          </a:xfrm>
          <a:effectLst/>
        </p:spPr>
        <p:txBody>
          <a:bodyPr anchor="b">
            <a:noAutofit/>
          </a:bodyPr>
          <a:lstStyle>
            <a:lvl1pPr algn="l">
              <a:defRPr sz="7200" b="1" i="0" cap="all" spc="13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Title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E97DB4-444B-C7CC-9553-B2A25E157C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8471" y="4308475"/>
            <a:ext cx="6911530" cy="505572"/>
          </a:xfrm>
        </p:spPr>
        <p:txBody>
          <a:bodyPr/>
          <a:lstStyle>
            <a:lvl1pPr marL="0" indent="0">
              <a:buFontTx/>
              <a:buNone/>
              <a:defRPr b="1" i="0" cap="all" spc="3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spc="600" dirty="0"/>
              <a:t>SUBHEADING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49AEB-8D7A-419C-DA5C-50DF64D8B8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68" y="5056591"/>
            <a:ext cx="6913360" cy="7397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 i="0" cap="all" spc="3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 spc="600">
                <a:latin typeface="+mn-lt"/>
              </a:defRPr>
            </a:lvl2pPr>
            <a:lvl3pPr marL="914400" indent="0">
              <a:buFontTx/>
              <a:buNone/>
              <a:defRPr spc="600">
                <a:latin typeface="+mn-lt"/>
              </a:defRPr>
            </a:lvl3pPr>
            <a:lvl4pPr marL="1371600" indent="0">
              <a:buFontTx/>
              <a:buNone/>
              <a:defRPr spc="600">
                <a:latin typeface="+mn-lt"/>
              </a:defRPr>
            </a:lvl4pPr>
            <a:lvl5pPr marL="1828800" indent="0">
              <a:buFontTx/>
              <a:buNone/>
              <a:defRPr spc="600">
                <a:latin typeface="+mn-lt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CA420-87DD-89B3-4F0D-EFAC5E7FEA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/>
          <a:stretch/>
        </p:blipFill>
        <p:spPr>
          <a:xfrm>
            <a:off x="8308460" y="0"/>
            <a:ext cx="388353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EDBAA3-E8D6-C1F8-BD6A-C0236C3EC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37"/>
          <a:stretch/>
        </p:blipFill>
        <p:spPr>
          <a:xfrm rot="10800000">
            <a:off x="7807402" y="0"/>
            <a:ext cx="79821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22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Yl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1BF9D-C424-A484-3611-2F0E8ED22C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338" y="1426660"/>
            <a:ext cx="10839450" cy="4505325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5800" b="1" i="0" spc="600"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 SIT VOLES AUT EUM, TOREM INU.</a:t>
            </a:r>
          </a:p>
        </p:txBody>
      </p:sp>
    </p:spTree>
    <p:extLst>
      <p:ext uri="{BB962C8B-B14F-4D97-AF65-F5344CB8AC3E}">
        <p14:creationId xmlns:p14="http://schemas.microsoft.com/office/powerpoint/2010/main" val="1054020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2D5E85B-17A1-9A04-D086-A8E13D3780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338" y="1426660"/>
            <a:ext cx="10839450" cy="4505325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5800" b="1" i="0" spc="600"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 SIT VOLES AUT EUM, TOREM INU.</a:t>
            </a:r>
          </a:p>
        </p:txBody>
      </p:sp>
    </p:spTree>
    <p:extLst>
      <p:ext uri="{BB962C8B-B14F-4D97-AF65-F5344CB8AC3E}">
        <p14:creationId xmlns:p14="http://schemas.microsoft.com/office/powerpoint/2010/main" val="3806130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Phot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1A63D1-52F2-E47A-A670-204D94D334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0239" y="1655990"/>
            <a:ext cx="9966864" cy="1248575"/>
          </a:xfrm>
          <a:effectLst/>
        </p:spPr>
        <p:txBody>
          <a:bodyPr anchor="b">
            <a:noAutofit/>
          </a:bodyPr>
          <a:lstStyle>
            <a:lvl1pPr algn="ctr">
              <a:defRPr sz="72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1052068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 Rip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1D708-2837-0985-4D5D-82A35FBAC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27" y="570489"/>
            <a:ext cx="2581088" cy="785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B7A32-4DA1-F09C-258C-91DAD2586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3407" b="3931"/>
          <a:stretch/>
        </p:blipFill>
        <p:spPr>
          <a:xfrm>
            <a:off x="-1" y="3097441"/>
            <a:ext cx="12192000" cy="38316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1A63D1-52F2-E47A-A670-204D94D334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0239" y="1602202"/>
            <a:ext cx="9966864" cy="1248575"/>
          </a:xfrm>
          <a:effectLst/>
        </p:spPr>
        <p:txBody>
          <a:bodyPr anchor="b">
            <a:noAutofit/>
          </a:bodyPr>
          <a:lstStyle>
            <a:lvl1pPr algn="ctr">
              <a:defRPr sz="72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End slide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4E7D7D-6D61-6861-2EDE-D538B34D5053}"/>
              </a:ext>
            </a:extLst>
          </p:cNvPr>
          <p:cNvGrpSpPr/>
          <p:nvPr userDrawn="1"/>
        </p:nvGrpSpPr>
        <p:grpSpPr>
          <a:xfrm>
            <a:off x="-2" y="3097441"/>
            <a:ext cx="12192001" cy="398781"/>
            <a:chOff x="-2" y="-4"/>
            <a:chExt cx="12192001" cy="39878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FABCD16-55F0-056E-F236-B76F419715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0" t="1441" r="94176" b="3062"/>
            <a:stretch/>
          </p:blipFill>
          <p:spPr>
            <a:xfrm rot="16200000" flipV="1">
              <a:off x="8633385" y="-3159837"/>
              <a:ext cx="398778" cy="67184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3E42C5-AF57-C019-48AE-642585E314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9" r="94176" b="1470"/>
            <a:stretch/>
          </p:blipFill>
          <p:spPr>
            <a:xfrm rot="16200000" flipV="1">
              <a:off x="3266546" y="-3266552"/>
              <a:ext cx="398779" cy="6931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90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ual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E81977-8CDD-0EFD-7EF5-004AFD614A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64" y="1141010"/>
            <a:ext cx="2178673" cy="66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4564" y="2143156"/>
            <a:ext cx="7193280" cy="2000351"/>
          </a:xfrm>
          <a:effectLst/>
        </p:spPr>
        <p:txBody>
          <a:bodyPr anchor="b">
            <a:noAutofit/>
          </a:bodyPr>
          <a:lstStyle>
            <a:lvl1pPr algn="l">
              <a:defRPr sz="72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Title headline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CADB72-3851-7308-8377-97A39496EE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125" y="4357688"/>
            <a:ext cx="7192963" cy="1150937"/>
          </a:xfrm>
        </p:spPr>
        <p:txBody>
          <a:bodyPr/>
          <a:lstStyle>
            <a:lvl1pPr marL="0" indent="0">
              <a:buNone/>
              <a:defRPr b="0" i="0" spc="3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25815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1A63D1-52F2-E47A-A670-204D94D334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0239" y="1655990"/>
            <a:ext cx="9966864" cy="2038350"/>
          </a:xfrm>
          <a:effectLst/>
        </p:spPr>
        <p:txBody>
          <a:bodyPr anchor="b">
            <a:noAutofit/>
          </a:bodyPr>
          <a:lstStyle>
            <a:lvl1pPr algn="ctr">
              <a:defRPr sz="70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15361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EA8F-34D0-180C-428C-80163D7B66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0239" y="1655990"/>
            <a:ext cx="9966864" cy="2038350"/>
          </a:xfrm>
          <a:effectLst/>
        </p:spPr>
        <p:txBody>
          <a:bodyPr anchor="b">
            <a:noAutofit/>
          </a:bodyPr>
          <a:lstStyle>
            <a:lvl1pPr algn="ctr">
              <a:defRPr sz="70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841247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C89E3-6467-5653-2F1C-C66B238202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0239" y="1655990"/>
            <a:ext cx="9966864" cy="2038350"/>
          </a:xfrm>
          <a:effectLst/>
        </p:spPr>
        <p:txBody>
          <a:bodyPr anchor="b">
            <a:noAutofit/>
          </a:bodyPr>
          <a:lstStyle>
            <a:lvl1pPr algn="ctr">
              <a:defRPr sz="70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141902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641694" cy="1325563"/>
          </a:xfrm>
        </p:spPr>
        <p:txBody>
          <a:bodyPr>
            <a:noAutofit/>
          </a:bodyPr>
          <a:lstStyle>
            <a:lvl1pPr algn="ctr">
              <a:defRPr sz="40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22FE7B-EA54-C9FE-5101-738A36A45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46" y="1"/>
            <a:ext cx="4900612" cy="6858000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93F84CB-BE29-F4C4-7DCD-51386C8C2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2035175"/>
            <a:ext cx="5641693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Ehendi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corenit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atibus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exera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nonserro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totat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auditio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. Nam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faces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mosto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et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quas</a:t>
            </a: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8EB16-06F3-36BF-C2C2-9D8C3997C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44012" r="93588" b="2653"/>
          <a:stretch/>
        </p:blipFill>
        <p:spPr>
          <a:xfrm rot="10800000">
            <a:off x="7109682" y="0"/>
            <a:ext cx="79821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8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29C752-C707-1E1A-655D-00D67DE9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096250" cy="1325563"/>
          </a:xfrm>
        </p:spPr>
        <p:txBody>
          <a:bodyPr>
            <a:normAutofit/>
          </a:bodyPr>
          <a:lstStyle>
            <a:lvl1pPr algn="l">
              <a:defRPr sz="44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1396F-FBBE-4580-B09A-788EB070A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/>
          <a:stretch/>
        </p:blipFill>
        <p:spPr>
          <a:xfrm>
            <a:off x="9282114" y="0"/>
            <a:ext cx="2909886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BC5CC0C-4868-8A9A-1171-441D14E508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2035175"/>
            <a:ext cx="3875087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57FFAD9-C41E-FB3C-EC0D-85775EC4A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0951" y="2035175"/>
            <a:ext cx="3875087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AE447-A828-89E1-03AB-2A8C5826D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44012" r="93588" b="2653"/>
          <a:stretch/>
        </p:blipFill>
        <p:spPr>
          <a:xfrm rot="10800000">
            <a:off x="8883005" y="0"/>
            <a:ext cx="79821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4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F4AA06-F094-FF71-6CF2-386441F322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2035175"/>
            <a:ext cx="5083832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8879A95-8D4E-F3F2-FFAA-24E33C254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8380" y="2035175"/>
            <a:ext cx="5083832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7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8B6FD2-7886-4228-86D6-7E09AF5D7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DF5D4-F660-4DF8-BCEE-C9E9856D0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80092-2704-44AB-87B3-28D6FE7EF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0273-0E8A-4547-8217-28EE89696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87888-2FFC-4973-AFAF-5BEFDD723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712" r:id="rId3"/>
    <p:sldLayoutId id="2147483651" r:id="rId4"/>
    <p:sldLayoutId id="2147483693" r:id="rId5"/>
    <p:sldLayoutId id="2147483694" r:id="rId6"/>
    <p:sldLayoutId id="2147483695" r:id="rId7"/>
    <p:sldLayoutId id="2147483710" r:id="rId8"/>
    <p:sldLayoutId id="2147483653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8" r:id="rId17"/>
    <p:sldLayoutId id="2147483704" r:id="rId18"/>
    <p:sldLayoutId id="2147483709" r:id="rId19"/>
    <p:sldLayoutId id="2147483703" r:id="rId20"/>
    <p:sldLayoutId id="2147483707" r:id="rId21"/>
    <p:sldLayoutId id="2147483711" r:id="rId22"/>
    <p:sldLayoutId id="2147483706" r:id="rId2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600" baseline="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34E5A-C5C3-AA13-AF8A-2D3D7C4F1F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Canada</a:t>
            </a:r>
            <a:br>
              <a:rPr lang="en-US" sz="3600" dirty="0"/>
            </a:br>
            <a:r>
              <a:rPr lang="en-US" sz="3600" dirty="0"/>
              <a:t>United Kingdom</a:t>
            </a:r>
            <a:br>
              <a:rPr lang="en-US" sz="3600" dirty="0"/>
            </a:br>
            <a:r>
              <a:rPr lang="en-US" sz="3600" dirty="0"/>
              <a:t>Central Europe</a:t>
            </a:r>
            <a:br>
              <a:rPr lang="en-US" sz="3600" dirty="0"/>
            </a:br>
            <a:r>
              <a:rPr lang="en-US" sz="3600" dirty="0"/>
              <a:t>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4D97A-90DB-ADFB-D2F3-28CCF37E13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5125" y="4726745"/>
            <a:ext cx="7192963" cy="1631294"/>
          </a:xfrm>
        </p:spPr>
        <p:txBody>
          <a:bodyPr>
            <a:normAutofit/>
          </a:bodyPr>
          <a:lstStyle/>
          <a:p>
            <a:r>
              <a:rPr lang="en-US" sz="2000" dirty="0"/>
              <a:t>Rosemarie Payne – Visit St. Pete/Clearwater</a:t>
            </a:r>
          </a:p>
          <a:p>
            <a:r>
              <a:rPr lang="en-US" sz="2000" dirty="0"/>
              <a:t>Jayne Brooke – Rooster  </a:t>
            </a:r>
          </a:p>
          <a:p>
            <a:r>
              <a:rPr lang="en-US" sz="2000" dirty="0"/>
              <a:t>Axel Kaus – Kaus Media</a:t>
            </a:r>
          </a:p>
        </p:txBody>
      </p:sp>
    </p:spTree>
    <p:extLst>
      <p:ext uri="{BB962C8B-B14F-4D97-AF65-F5344CB8AC3E}">
        <p14:creationId xmlns:p14="http://schemas.microsoft.com/office/powerpoint/2010/main" val="870812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150A1-33A8-4F61-BE91-2A7ACB71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6316915" cy="1168253"/>
          </a:xfrm>
        </p:spPr>
        <p:txBody>
          <a:bodyPr>
            <a:normAutofit/>
          </a:bodyPr>
          <a:lstStyle/>
          <a:p>
            <a:r>
              <a:rPr lang="en-US" sz="3200" dirty="0"/>
              <a:t>FY23 Key Accomplishments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12664-6B64-4EB7-A4AF-FAF28D35FC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9788" y="1533378"/>
            <a:ext cx="6316914" cy="4959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Helvetica" panose="020B0604020202020204" pitchFamily="34" charset="0"/>
              </a:rPr>
              <a:t>Canadian Sales Mission – Calgary, Toronto &amp; Montreal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Helvetica" panose="020B0604020202020204" pitchFamily="34" charset="0"/>
              </a:rPr>
              <a:t>BranchUP – Facebook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Helvetica" panose="020B0604020202020204" pitchFamily="34" charset="0"/>
              </a:rPr>
              <a:t>Florida Huddle &amp; IPW Canadian Meetings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Helvetica" panose="020B0604020202020204" pitchFamily="34" charset="0"/>
              </a:rPr>
              <a:t>Product Launches with Air Canada Vacations &amp; TravelBrands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Helvetica" panose="020B0604020202020204" pitchFamily="34" charset="0"/>
              </a:rPr>
              <a:t>Canadian Automobile Association/Alberta Motor Association FAM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Helvetica" panose="020B0604020202020204" pitchFamily="34" charset="0"/>
              </a:rPr>
              <a:t>Hotelbeds Receptive Operator Campaign in Canada</a:t>
            </a:r>
          </a:p>
          <a:p>
            <a:endParaRPr lang="en-US" sz="2400" b="1" dirty="0">
              <a:latin typeface="+mn-lt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904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4508-8D76-37B0-7DA5-14058FFF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3643"/>
            <a:ext cx="10579579" cy="1033975"/>
          </a:xfrm>
        </p:spPr>
        <p:txBody>
          <a:bodyPr/>
          <a:lstStyle/>
          <a:p>
            <a:r>
              <a:rPr lang="en-US" dirty="0"/>
              <a:t>Opportunities &amp; Headwinds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632E3-2450-C21A-6EF5-5EC3B82AC2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1102" y="1434905"/>
            <a:ext cx="5157786" cy="47547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Headwinds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Increased competition from other FL Destinations, Cruises, Caribbean</a:t>
            </a:r>
          </a:p>
          <a:p>
            <a:r>
              <a:rPr lang="en-US" dirty="0"/>
              <a:t>Political Climate</a:t>
            </a:r>
          </a:p>
          <a:p>
            <a:r>
              <a:rPr lang="en-US" dirty="0"/>
              <a:t>Canadian Economic Challenges</a:t>
            </a:r>
          </a:p>
          <a:p>
            <a:r>
              <a:rPr lang="en-US" dirty="0"/>
              <a:t> Weather/Environmental Issues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87EDA-F915-7CC6-7887-22503AB26E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9788" y="1434905"/>
            <a:ext cx="5086350" cy="5289452"/>
          </a:xfrm>
        </p:spPr>
        <p:txBody>
          <a:bodyPr/>
          <a:lstStyle/>
          <a:p>
            <a:r>
              <a:rPr lang="en-US" sz="2800" dirty="0"/>
              <a:t>Opportunities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Nonstop Air Service to TPA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800" dirty="0"/>
              <a:t>Air Canada – Toronto &amp; Ottawa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800" dirty="0"/>
              <a:t>WestJet – Toronto &amp; Calgary (Dec.)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800" dirty="0"/>
              <a:t>Lynx Air – Toronto &amp; Montreal (Nov.)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800" dirty="0"/>
              <a:t>Porter Air – Toronto</a:t>
            </a:r>
          </a:p>
          <a:p>
            <a:pPr lvl="1"/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962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D1605-E257-8A90-494B-A2E7DD79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 to FY24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D4ED7-F1A5-89EC-62EE-B71BCE0476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Visit Florida Training Portal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Brand USA Initiatives (new BUSA Representation in Canada – Casey Canevari)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IPW Canadian Reception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Florida Huddle – Miami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Increased FAM Visits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Tour Operator Product Launches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 Canadian Sales Missions for April &amp; June 2024  </a:t>
            </a:r>
          </a:p>
        </p:txBody>
      </p:sp>
    </p:spTree>
    <p:extLst>
      <p:ext uri="{BB962C8B-B14F-4D97-AF65-F5344CB8AC3E}">
        <p14:creationId xmlns:p14="http://schemas.microsoft.com/office/powerpoint/2010/main" val="472269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7AC69-AC85-41F7-8859-F0CF8102C9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UK/Ireland</a:t>
            </a:r>
            <a:br>
              <a:rPr lang="en-US" sz="6000" dirty="0"/>
            </a:br>
            <a:r>
              <a:rPr lang="en-US" sz="6000" dirty="0"/>
              <a:t>Scandinavia Update</a:t>
            </a:r>
          </a:p>
        </p:txBody>
      </p:sp>
    </p:spTree>
    <p:extLst>
      <p:ext uri="{BB962C8B-B14F-4D97-AF65-F5344CB8AC3E}">
        <p14:creationId xmlns:p14="http://schemas.microsoft.com/office/powerpoint/2010/main" val="4291594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EE6C4-C259-75D9-566A-B2719BEDD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4521"/>
            <a:ext cx="10905066" cy="52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48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097ACE5-69C6-9050-C3CD-E64261285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96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A50377-1D5C-815B-925F-9EBADB43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32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604A21E4-1CD1-034E-32AB-276ABB983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06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A78A3-67D7-1A1E-98A0-139829F29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2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30B30-3F25-CFC5-1F26-8183CF743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99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34543-5FB1-DBCF-D66E-41204F2B5C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Canada Update</a:t>
            </a:r>
          </a:p>
        </p:txBody>
      </p:sp>
    </p:spTree>
    <p:extLst>
      <p:ext uri="{BB962C8B-B14F-4D97-AF65-F5344CB8AC3E}">
        <p14:creationId xmlns:p14="http://schemas.microsoft.com/office/powerpoint/2010/main" val="1039464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2FD77F-53D3-35E6-A498-DE4958D84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5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A2D57-708C-C9FA-1124-58591CFC50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Central Europe Update</a:t>
            </a:r>
          </a:p>
        </p:txBody>
      </p:sp>
    </p:spTree>
    <p:extLst>
      <p:ext uri="{BB962C8B-B14F-4D97-AF65-F5344CB8AC3E}">
        <p14:creationId xmlns:p14="http://schemas.microsoft.com/office/powerpoint/2010/main" val="2391151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8F723-230D-8452-E366-7A7CC5284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58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3BC3F-8006-B5BF-7872-DE29D4FF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FY 2023 </a:t>
            </a:r>
            <a:br>
              <a:rPr lang="en-US" sz="3600" dirty="0"/>
            </a:br>
            <a:r>
              <a:rPr lang="en-US" sz="3600" dirty="0"/>
              <a:t>Key Accomplishments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1F23A-5689-4905-D3D6-1A2C0A5B68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788" y="1690688"/>
            <a:ext cx="8096250" cy="4991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  <a:cs typeface="Helvetica" panose="020B0604020202020204" pitchFamily="34" charset="0"/>
              </a:rPr>
              <a:t>Marketing &amp; Sales Activities in nine European countries:</a:t>
            </a:r>
          </a:p>
          <a:p>
            <a:pPr marL="285750" indent="-285750">
              <a:spcBef>
                <a:spcPts val="600"/>
              </a:spcBef>
            </a:pPr>
            <a:endParaRPr lang="en-US" sz="2000" dirty="0">
              <a:latin typeface="+mj-lt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</a:pPr>
            <a:r>
              <a:rPr lang="en-US" sz="2000" dirty="0">
                <a:latin typeface="+mj-lt"/>
                <a:cs typeface="Helvetica" panose="020B0604020202020204" pitchFamily="34" charset="0"/>
              </a:rPr>
              <a:t>B2C promotions with leading tour operators</a:t>
            </a:r>
          </a:p>
          <a:p>
            <a:pPr marL="285750" indent="-285750">
              <a:spcBef>
                <a:spcPts val="600"/>
              </a:spcBef>
            </a:pPr>
            <a:endParaRPr lang="en-US" sz="2000" dirty="0">
              <a:latin typeface="+mj-lt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</a:pPr>
            <a:r>
              <a:rPr lang="en-US" sz="2000" dirty="0">
                <a:latin typeface="+mj-lt"/>
                <a:cs typeface="Helvetica" panose="020B0604020202020204" pitchFamily="34" charset="0"/>
              </a:rPr>
              <a:t>Face-to-face training of 900+ travel agents</a:t>
            </a:r>
          </a:p>
          <a:p>
            <a:pPr marL="285750" indent="-285750">
              <a:spcBef>
                <a:spcPts val="600"/>
              </a:spcBef>
            </a:pPr>
            <a:endParaRPr lang="en-US" sz="2000" dirty="0">
              <a:latin typeface="+mj-lt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</a:pPr>
            <a:r>
              <a:rPr lang="en-US" sz="2000" dirty="0">
                <a:latin typeface="+mj-lt"/>
                <a:cs typeface="Helvetica" panose="020B0604020202020204" pitchFamily="34" charset="0"/>
              </a:rPr>
              <a:t>Promotion of St. Pete / Clearwater at about 30 leading trade shows and industry events (B2B and B2C)</a:t>
            </a:r>
          </a:p>
          <a:p>
            <a:pPr marL="285750" indent="-285750">
              <a:spcBef>
                <a:spcPts val="600"/>
              </a:spcBef>
            </a:pPr>
            <a:endParaRPr lang="en-US" sz="2000" dirty="0">
              <a:latin typeface="+mj-lt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</a:pPr>
            <a:r>
              <a:rPr lang="en-US" sz="2000" dirty="0">
                <a:latin typeface="+mj-lt"/>
                <a:cs typeface="Helvetica" panose="020B0604020202020204" pitchFamily="34" charset="0"/>
              </a:rPr>
              <a:t>Hosted 32 top travel agents and tour operators from Germany, Switzerland and the Netherlands in our area</a:t>
            </a:r>
          </a:p>
          <a:p>
            <a:pPr marL="285750" indent="-285750">
              <a:spcBef>
                <a:spcPts val="600"/>
              </a:spcBef>
            </a:pPr>
            <a:endParaRPr lang="en-US" sz="2000" dirty="0">
              <a:latin typeface="+mj-lt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</a:pPr>
            <a:r>
              <a:rPr lang="en-US" sz="2000" dirty="0">
                <a:latin typeface="+mj-lt"/>
                <a:cs typeface="Helvetica" panose="020B0604020202020204" pitchFamily="34" charset="0"/>
              </a:rPr>
              <a:t>One month long complimentary promotion of St. Pete / Clearwater in 700 McDonald’s restaurants resulted in 35 million consumer contacts (media value: $2.65 million)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47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41E7D-5941-202D-F550-92A622DD3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26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00438-3C09-984C-44B4-F1932B3CD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DE1F9B-1EA7-B17F-7B1D-328D83D40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8"/>
          <a:stretch/>
        </p:blipFill>
        <p:spPr>
          <a:xfrm>
            <a:off x="357963" y="1296140"/>
            <a:ext cx="10884125" cy="524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07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29834B-E74A-8D7E-36CD-E07C86BBD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D8E40D-96AC-C4C7-6A57-19F8B081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77" y="532660"/>
            <a:ext cx="5273335" cy="623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00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AA557-5CC9-4BA6-07EB-144069CAA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31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328A5-6D17-BECE-335C-AED3F85520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622226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440721-BD87-2302-F574-67124DAE8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382" y="556673"/>
            <a:ext cx="8859235" cy="618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7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1AA1D5-4EC8-1387-CFF8-CC9A5EE0C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2" y="214312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83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6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82F4FD08-1AB9-1447-B603-52503BA90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84521"/>
            <a:ext cx="10905066" cy="52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77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EC7B1B-637F-E82F-D3C5-B7CCC191A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376"/>
          <a:stretch/>
        </p:blipFill>
        <p:spPr>
          <a:xfrm>
            <a:off x="2260136" y="0"/>
            <a:ext cx="8517355" cy="67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70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9C139-E554-DB2E-EC85-597F0267D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14" y="0"/>
            <a:ext cx="10008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70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3980D73-6F58-1FA3-3B0B-454EB3F8B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" b="152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7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>
            <a:extLst>
              <a:ext uri="{FF2B5EF4-FFF2-40B4-BE49-F238E27FC236}">
                <a16:creationId xmlns:a16="http://schemas.microsoft.com/office/drawing/2014/main" id="{DE11BEC8-6FEE-D7FE-0007-6F286773C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9527" y="643466"/>
            <a:ext cx="8132945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784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SPC_Shine">
      <a:dk1>
        <a:srgbClr val="1F3061"/>
      </a:dk1>
      <a:lt1>
        <a:srgbClr val="FAF4DA"/>
      </a:lt1>
      <a:dk2>
        <a:srgbClr val="1F3061"/>
      </a:dk2>
      <a:lt2>
        <a:srgbClr val="F9D136"/>
      </a:lt2>
      <a:accent1>
        <a:srgbClr val="1F3061"/>
      </a:accent1>
      <a:accent2>
        <a:srgbClr val="F9D136"/>
      </a:accent2>
      <a:accent3>
        <a:srgbClr val="F9F3DF"/>
      </a:accent3>
      <a:accent4>
        <a:srgbClr val="B99D46"/>
      </a:accent4>
      <a:accent5>
        <a:srgbClr val="48B38A"/>
      </a:accent5>
      <a:accent6>
        <a:srgbClr val="F9D136"/>
      </a:accent6>
      <a:hlink>
        <a:srgbClr val="48B38A"/>
      </a:hlink>
      <a:folHlink>
        <a:srgbClr val="1F3061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0279_VSPC_Shine Template_v3_Georgia" id="{AF3A8D3F-BA24-444B-A656-CABFCAF86A3B}" vid="{97698117-09AB-5D46-8A7A-4CA10FB817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3a5cc2-1704-4a37-97fa-af7a88216813" xsi:nil="true"/>
    <lcf76f155ced4ddcb4097134ff3c332f xmlns="1ec1062e-7d01-4ec4-a436-d6e1ce293c3a">
      <Terms xmlns="http://schemas.microsoft.com/office/infopath/2007/PartnerControls"/>
    </lcf76f155ced4ddcb4097134ff3c332f>
    <SharedWithUsers xmlns="58f6a8ab-452b-4a92-b840-0aa025fdc4d0">
      <UserInfo>
        <DisplayName>Brosey, Peter J</DisplayName>
        <AccountId>411</AccountId>
        <AccountType/>
      </UserInfo>
      <UserInfo>
        <DisplayName>Eggleston, Daniel S</DisplayName>
        <AccountId>407</AccountId>
        <AccountType/>
      </UserInfo>
      <UserInfo>
        <DisplayName>Public Affairs PowerPoint, Assembly</DisplayName>
        <AccountId>7882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ECF319E028CD479B34E3DB6C4E4623" ma:contentTypeVersion="14" ma:contentTypeDescription="Create a new document." ma:contentTypeScope="" ma:versionID="6231d8c71c28fea5d7d40a71e03c714f">
  <xsd:schema xmlns:xsd="http://www.w3.org/2001/XMLSchema" xmlns:xs="http://www.w3.org/2001/XMLSchema" xmlns:p="http://schemas.microsoft.com/office/2006/metadata/properties" xmlns:ns2="1ec1062e-7d01-4ec4-a436-d6e1ce293c3a" xmlns:ns3="58f6a8ab-452b-4a92-b840-0aa025fdc4d0" xmlns:ns4="363a5cc2-1704-4a37-97fa-af7a88216813" targetNamespace="http://schemas.microsoft.com/office/2006/metadata/properties" ma:root="true" ma:fieldsID="e66fd92fd3a90d67b0f8558e4334726e" ns2:_="" ns3:_="" ns4:_="">
    <xsd:import namespace="1ec1062e-7d01-4ec4-a436-d6e1ce293c3a"/>
    <xsd:import namespace="58f6a8ab-452b-4a92-b840-0aa025fdc4d0"/>
    <xsd:import namespace="363a5cc2-1704-4a37-97fa-af7a88216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c1062e-7d01-4ec4-a436-d6e1ce293c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db58af-1696-4d9b-8664-baec0edd81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6a8ab-452b-4a92-b840-0aa025fdc4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a5cc2-1704-4a37-97fa-af7a8821681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ec37274-152b-498c-8a66-c558c9ddf0eb}" ma:internalName="TaxCatchAll" ma:showField="CatchAllData" ma:web="363a5cc2-1704-4a37-97fa-af7a882168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AF391A-E967-4EC6-8D91-CE48AED4A1B5}">
  <ds:schemaRefs>
    <ds:schemaRef ds:uri="http://schemas.microsoft.com/office/2006/metadata/properties"/>
    <ds:schemaRef ds:uri="58f6a8ab-452b-4a92-b840-0aa025fdc4d0"/>
    <ds:schemaRef ds:uri="http://purl.org/dc/terms/"/>
    <ds:schemaRef ds:uri="1ec1062e-7d01-4ec4-a436-d6e1ce293c3a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63a5cc2-1704-4a37-97fa-af7a8821681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8D21CC9-DAE1-40C5-9CE6-C7D364E352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61DA7B-E161-4720-AC87-6956556054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c1062e-7d01-4ec4-a436-d6e1ce293c3a"/>
    <ds:schemaRef ds:uri="58f6a8ab-452b-4a92-b840-0aa025fdc4d0"/>
    <ds:schemaRef ds:uri="363a5cc2-1704-4a37-97fa-af7a882168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90279_VSPC_Shine Template_v3_Georgia</Template>
  <TotalTime>3336</TotalTime>
  <Words>280</Words>
  <Application>Microsoft Office PowerPoint</Application>
  <PresentationFormat>Widescreen</PresentationFormat>
  <Paragraphs>50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Avenir Next LT Pro</vt:lpstr>
      <vt:lpstr>Calibri</vt:lpstr>
      <vt:lpstr>Georgia</vt:lpstr>
      <vt:lpstr>Wingdings</vt:lpstr>
      <vt:lpstr>Office Theme</vt:lpstr>
      <vt:lpstr>Canada United Kingdom Central Europe Update</vt:lpstr>
      <vt:lpstr>Canada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FY23 Key Accomplishments </vt:lpstr>
      <vt:lpstr>Opportunities &amp; Headwinds</vt:lpstr>
      <vt:lpstr>Looking Ahead to FY24 </vt:lpstr>
      <vt:lpstr>UK/Ireland Scandinavia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Central Europe Update</vt:lpstr>
      <vt:lpstr>PowerPoint Presentation</vt:lpstr>
      <vt:lpstr>FY 2023  Key Accomplishments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BOYCE</dc:creator>
  <cp:lastModifiedBy>Haggerty, Dede M</cp:lastModifiedBy>
  <cp:revision>37</cp:revision>
  <cp:lastPrinted>2023-10-26T16:01:22Z</cp:lastPrinted>
  <dcterms:created xsi:type="dcterms:W3CDTF">2022-08-16T18:35:34Z</dcterms:created>
  <dcterms:modified xsi:type="dcterms:W3CDTF">2023-10-30T16:59:23Z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0x0101000FECF319E028CD479B34E3DB6C4E4623</vt:lpwstr>
  </property>
  <property fmtid="{D5CDD505-2E9C-101B-9397-08002B2CF9AE}" pid="3" name="MediaServiceImageTags">
    <vt:lpwstr/>
  </property>
</Properties>
</file>